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7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8" r:id="rId26"/>
    <p:sldId id="284" r:id="rId27"/>
    <p:sldId id="285" r:id="rId28"/>
    <p:sldId id="286" r:id="rId29"/>
    <p:sldId id="287" r:id="rId30"/>
    <p:sldId id="298" r:id="rId31"/>
    <p:sldId id="295" r:id="rId32"/>
    <p:sldId id="296" r:id="rId33"/>
    <p:sldId id="274" r:id="rId34"/>
    <p:sldId id="289" r:id="rId35"/>
    <p:sldId id="290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 autoAdjust="0"/>
    <p:restoredTop sz="75934" autoAdjust="0"/>
  </p:normalViewPr>
  <p:slideViewPr>
    <p:cSldViewPr snapToGrid="0">
      <p:cViewPr varScale="1">
        <p:scale>
          <a:sx n="93" d="100"/>
          <a:sy n="93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4BEF9-0772-48BA-95EC-67A551F6519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5223FBC-9F96-464A-BB67-2897CC0AC09E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大学间的学术交流</a:t>
          </a:r>
        </a:p>
      </dgm:t>
    </dgm:pt>
    <dgm:pt modelId="{546C3E17-AA50-4C65-9655-1C51BD929B55}" type="parTrans" cxnId="{0F0B9ED5-14CD-4945-9959-9F649456E2A2}">
      <dgm:prSet/>
      <dgm:spPr/>
      <dgm:t>
        <a:bodyPr/>
        <a:lstStyle/>
        <a:p>
          <a:endParaRPr lang="zh-CN" altLang="en-US"/>
        </a:p>
      </dgm:t>
    </dgm:pt>
    <dgm:pt modelId="{FA82AD0D-86AB-44E9-99C8-2B1DE555FDB0}" type="sibTrans" cxnId="{0F0B9ED5-14CD-4945-9959-9F649456E2A2}">
      <dgm:prSet/>
      <dgm:spPr/>
      <dgm:t>
        <a:bodyPr/>
        <a:lstStyle/>
        <a:p>
          <a:endParaRPr lang="zh-CN" altLang="en-US"/>
        </a:p>
      </dgm:t>
    </dgm:pt>
    <dgm:pt modelId="{16A9828B-E403-451A-8B72-E11419EBA6CA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zh-CN" altLang="en-US" dirty="0"/>
            <a:t>马赛克浏览器的出现</a:t>
          </a:r>
        </a:p>
      </dgm:t>
    </dgm:pt>
    <dgm:pt modelId="{1437BC42-65AA-4119-B7BF-C2A4CDF182BC}" type="parTrans" cxnId="{9727DDF3-C118-4B99-ACD4-FF9096262847}">
      <dgm:prSet/>
      <dgm:spPr/>
      <dgm:t>
        <a:bodyPr/>
        <a:lstStyle/>
        <a:p>
          <a:endParaRPr lang="zh-CN" altLang="en-US"/>
        </a:p>
      </dgm:t>
    </dgm:pt>
    <dgm:pt modelId="{D2916BFE-BF5D-4B90-BF27-E013761CA629}" type="sibTrans" cxnId="{9727DDF3-C118-4B99-ACD4-FF9096262847}">
      <dgm:prSet/>
      <dgm:spPr/>
      <dgm:t>
        <a:bodyPr/>
        <a:lstStyle/>
        <a:p>
          <a:endParaRPr lang="zh-CN" altLang="en-US"/>
        </a:p>
      </dgm:t>
    </dgm:pt>
    <dgm:pt modelId="{43CC3AF5-CB25-4270-8AC1-90D08C4A12E5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zh-CN" dirty="0"/>
            <a:t>Web1.0</a:t>
          </a:r>
          <a:endParaRPr lang="zh-CN" altLang="en-US" dirty="0"/>
        </a:p>
      </dgm:t>
    </dgm:pt>
    <dgm:pt modelId="{02519EAE-2059-4D64-9E61-2D1D72C049E8}" type="parTrans" cxnId="{3BEE8AC7-950C-411F-A8EA-120B03A7EF43}">
      <dgm:prSet/>
      <dgm:spPr/>
      <dgm:t>
        <a:bodyPr/>
        <a:lstStyle/>
        <a:p>
          <a:endParaRPr lang="zh-CN" altLang="en-US"/>
        </a:p>
      </dgm:t>
    </dgm:pt>
    <dgm:pt modelId="{BFC14F02-6EC2-431B-84CB-68F50A63AB9B}" type="sibTrans" cxnId="{3BEE8AC7-950C-411F-A8EA-120B03A7EF43}">
      <dgm:prSet/>
      <dgm:spPr/>
      <dgm:t>
        <a:bodyPr/>
        <a:lstStyle/>
        <a:p>
          <a:endParaRPr lang="zh-CN" altLang="en-US"/>
        </a:p>
      </dgm:t>
    </dgm:pt>
    <dgm:pt modelId="{E9747107-D367-4222-99BA-50C56E5AC161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zh-CN" dirty="0"/>
            <a:t>Web2.0</a:t>
          </a:r>
          <a:endParaRPr lang="zh-CN" altLang="en-US" dirty="0"/>
        </a:p>
      </dgm:t>
    </dgm:pt>
    <dgm:pt modelId="{E70CCA39-5A70-4476-A229-F8E8EBAF3B81}" type="parTrans" cxnId="{A48BC18A-1E22-4E05-B545-68CFCECA867A}">
      <dgm:prSet/>
      <dgm:spPr/>
      <dgm:t>
        <a:bodyPr/>
        <a:lstStyle/>
        <a:p>
          <a:endParaRPr lang="zh-CN" altLang="en-US"/>
        </a:p>
      </dgm:t>
    </dgm:pt>
    <dgm:pt modelId="{C8146E61-8C90-4291-8ECE-E2D7FCF0F070}" type="sibTrans" cxnId="{A48BC18A-1E22-4E05-B545-68CFCECA867A}">
      <dgm:prSet/>
      <dgm:spPr/>
      <dgm:t>
        <a:bodyPr/>
        <a:lstStyle/>
        <a:p>
          <a:endParaRPr lang="zh-CN" altLang="en-US"/>
        </a:p>
      </dgm:t>
    </dgm:pt>
    <dgm:pt modelId="{4A9605B1-D646-46AC-9AEC-E27868DABD72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zh-CN" dirty="0"/>
            <a:t>Web3.0</a:t>
          </a:r>
          <a:endParaRPr lang="zh-CN" altLang="en-US" dirty="0"/>
        </a:p>
      </dgm:t>
    </dgm:pt>
    <dgm:pt modelId="{00D16E52-92EE-4A98-B1E3-6AF85FD40B10}" type="parTrans" cxnId="{440EFC2C-F861-4238-B141-BC2EAB604F80}">
      <dgm:prSet/>
      <dgm:spPr/>
      <dgm:t>
        <a:bodyPr/>
        <a:lstStyle/>
        <a:p>
          <a:endParaRPr lang="zh-CN" altLang="en-US"/>
        </a:p>
      </dgm:t>
    </dgm:pt>
    <dgm:pt modelId="{85DAA720-FCA7-481C-A8F0-EFA0BA98804E}" type="sibTrans" cxnId="{440EFC2C-F861-4238-B141-BC2EAB604F80}">
      <dgm:prSet/>
      <dgm:spPr/>
      <dgm:t>
        <a:bodyPr/>
        <a:lstStyle/>
        <a:p>
          <a:endParaRPr lang="zh-CN" altLang="en-US"/>
        </a:p>
      </dgm:t>
    </dgm:pt>
    <dgm:pt modelId="{ABE18DFC-4AC2-450F-9FB2-6F7B73CB41C0}" type="pres">
      <dgm:prSet presAssocID="{8264BEF9-0772-48BA-95EC-67A551F6519C}" presName="Name0" presStyleCnt="0">
        <dgm:presLayoutVars>
          <dgm:dir/>
          <dgm:animLvl val="lvl"/>
          <dgm:resizeHandles val="exact"/>
        </dgm:presLayoutVars>
      </dgm:prSet>
      <dgm:spPr/>
    </dgm:pt>
    <dgm:pt modelId="{606AE61C-EAEE-4351-ADDC-747182656C70}" type="pres">
      <dgm:prSet presAssocID="{05223FBC-9F96-464A-BB67-2897CC0AC09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CC45AE7-BBB3-489D-BC85-517B1DE37C20}" type="pres">
      <dgm:prSet presAssocID="{FA82AD0D-86AB-44E9-99C8-2B1DE555FDB0}" presName="parTxOnlySpace" presStyleCnt="0"/>
      <dgm:spPr/>
    </dgm:pt>
    <dgm:pt modelId="{DD5BCCA6-9737-4490-AB03-04ED6BEEC721}" type="pres">
      <dgm:prSet presAssocID="{16A9828B-E403-451A-8B72-E11419EBA6C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7E07239-0599-430E-82A7-5ACA2F154C95}" type="pres">
      <dgm:prSet presAssocID="{D2916BFE-BF5D-4B90-BF27-E013761CA629}" presName="parTxOnlySpace" presStyleCnt="0"/>
      <dgm:spPr/>
    </dgm:pt>
    <dgm:pt modelId="{94BF7928-985C-460D-BE98-C49E56EE6EDD}" type="pres">
      <dgm:prSet presAssocID="{43CC3AF5-CB25-4270-8AC1-90D08C4A12E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D054DD4-A091-41D7-A685-CFD11E5EE156}" type="pres">
      <dgm:prSet presAssocID="{BFC14F02-6EC2-431B-84CB-68F50A63AB9B}" presName="parTxOnlySpace" presStyleCnt="0"/>
      <dgm:spPr/>
    </dgm:pt>
    <dgm:pt modelId="{006B9F48-E636-412C-A100-08D25CEE040C}" type="pres">
      <dgm:prSet presAssocID="{E9747107-D367-4222-99BA-50C56E5AC16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88A509C-CDBB-4AB1-9253-8FD627AAAC8A}" type="pres">
      <dgm:prSet presAssocID="{C8146E61-8C90-4291-8ECE-E2D7FCF0F070}" presName="parTxOnlySpace" presStyleCnt="0"/>
      <dgm:spPr/>
    </dgm:pt>
    <dgm:pt modelId="{82D5984D-CB3A-45BB-AC8C-01828261B14D}" type="pres">
      <dgm:prSet presAssocID="{4A9605B1-D646-46AC-9AEC-E27868DABD7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20B1069C-7B00-4FCC-A16F-DD17E8E0B204}" type="presOf" srcId="{8264BEF9-0772-48BA-95EC-67A551F6519C}" destId="{ABE18DFC-4AC2-450F-9FB2-6F7B73CB41C0}" srcOrd="0" destOrd="0" presId="urn:microsoft.com/office/officeart/2005/8/layout/chevron1"/>
    <dgm:cxn modelId="{440EFC2C-F861-4238-B141-BC2EAB604F80}" srcId="{8264BEF9-0772-48BA-95EC-67A551F6519C}" destId="{4A9605B1-D646-46AC-9AEC-E27868DABD72}" srcOrd="4" destOrd="0" parTransId="{00D16E52-92EE-4A98-B1E3-6AF85FD40B10}" sibTransId="{85DAA720-FCA7-481C-A8F0-EFA0BA98804E}"/>
    <dgm:cxn modelId="{9727DDF3-C118-4B99-ACD4-FF9096262847}" srcId="{8264BEF9-0772-48BA-95EC-67A551F6519C}" destId="{16A9828B-E403-451A-8B72-E11419EBA6CA}" srcOrd="1" destOrd="0" parTransId="{1437BC42-65AA-4119-B7BF-C2A4CDF182BC}" sibTransId="{D2916BFE-BF5D-4B90-BF27-E013761CA629}"/>
    <dgm:cxn modelId="{AC5DEC55-E127-4EFF-A5F9-8D6AC7E95A6C}" type="presOf" srcId="{16A9828B-E403-451A-8B72-E11419EBA6CA}" destId="{DD5BCCA6-9737-4490-AB03-04ED6BEEC721}" srcOrd="0" destOrd="0" presId="urn:microsoft.com/office/officeart/2005/8/layout/chevron1"/>
    <dgm:cxn modelId="{1551188D-9631-4A5D-9AD7-8FFBEA0001EC}" type="presOf" srcId="{E9747107-D367-4222-99BA-50C56E5AC161}" destId="{006B9F48-E636-412C-A100-08D25CEE040C}" srcOrd="0" destOrd="0" presId="urn:microsoft.com/office/officeart/2005/8/layout/chevron1"/>
    <dgm:cxn modelId="{F4C16D7F-D986-44F8-A671-73038F779AA8}" type="presOf" srcId="{4A9605B1-D646-46AC-9AEC-E27868DABD72}" destId="{82D5984D-CB3A-45BB-AC8C-01828261B14D}" srcOrd="0" destOrd="0" presId="urn:microsoft.com/office/officeart/2005/8/layout/chevron1"/>
    <dgm:cxn modelId="{83CAA354-4199-4714-8C62-71C9F34588CF}" type="presOf" srcId="{43CC3AF5-CB25-4270-8AC1-90D08C4A12E5}" destId="{94BF7928-985C-460D-BE98-C49E56EE6EDD}" srcOrd="0" destOrd="0" presId="urn:microsoft.com/office/officeart/2005/8/layout/chevron1"/>
    <dgm:cxn modelId="{A48BC18A-1E22-4E05-B545-68CFCECA867A}" srcId="{8264BEF9-0772-48BA-95EC-67A551F6519C}" destId="{E9747107-D367-4222-99BA-50C56E5AC161}" srcOrd="3" destOrd="0" parTransId="{E70CCA39-5A70-4476-A229-F8E8EBAF3B81}" sibTransId="{C8146E61-8C90-4291-8ECE-E2D7FCF0F070}"/>
    <dgm:cxn modelId="{6C7FB385-273B-403C-A106-A277B88730A2}" type="presOf" srcId="{05223FBC-9F96-464A-BB67-2897CC0AC09E}" destId="{606AE61C-EAEE-4351-ADDC-747182656C70}" srcOrd="0" destOrd="0" presId="urn:microsoft.com/office/officeart/2005/8/layout/chevron1"/>
    <dgm:cxn modelId="{0F0B9ED5-14CD-4945-9959-9F649456E2A2}" srcId="{8264BEF9-0772-48BA-95EC-67A551F6519C}" destId="{05223FBC-9F96-464A-BB67-2897CC0AC09E}" srcOrd="0" destOrd="0" parTransId="{546C3E17-AA50-4C65-9655-1C51BD929B55}" sibTransId="{FA82AD0D-86AB-44E9-99C8-2B1DE555FDB0}"/>
    <dgm:cxn modelId="{3BEE8AC7-950C-411F-A8EA-120B03A7EF43}" srcId="{8264BEF9-0772-48BA-95EC-67A551F6519C}" destId="{43CC3AF5-CB25-4270-8AC1-90D08C4A12E5}" srcOrd="2" destOrd="0" parTransId="{02519EAE-2059-4D64-9E61-2D1D72C049E8}" sibTransId="{BFC14F02-6EC2-431B-84CB-68F50A63AB9B}"/>
    <dgm:cxn modelId="{E9205F21-108C-4355-843B-B4187A9B2240}" type="presParOf" srcId="{ABE18DFC-4AC2-450F-9FB2-6F7B73CB41C0}" destId="{606AE61C-EAEE-4351-ADDC-747182656C70}" srcOrd="0" destOrd="0" presId="urn:microsoft.com/office/officeart/2005/8/layout/chevron1"/>
    <dgm:cxn modelId="{A6C4561C-9658-4BAB-B3A5-43D7A792F46D}" type="presParOf" srcId="{ABE18DFC-4AC2-450F-9FB2-6F7B73CB41C0}" destId="{ACC45AE7-BBB3-489D-BC85-517B1DE37C20}" srcOrd="1" destOrd="0" presId="urn:microsoft.com/office/officeart/2005/8/layout/chevron1"/>
    <dgm:cxn modelId="{6466BB30-E694-44D2-B462-E396343DBC61}" type="presParOf" srcId="{ABE18DFC-4AC2-450F-9FB2-6F7B73CB41C0}" destId="{DD5BCCA6-9737-4490-AB03-04ED6BEEC721}" srcOrd="2" destOrd="0" presId="urn:microsoft.com/office/officeart/2005/8/layout/chevron1"/>
    <dgm:cxn modelId="{1DF98281-8946-43D2-8933-AA475529BBBD}" type="presParOf" srcId="{ABE18DFC-4AC2-450F-9FB2-6F7B73CB41C0}" destId="{07E07239-0599-430E-82A7-5ACA2F154C95}" srcOrd="3" destOrd="0" presId="urn:microsoft.com/office/officeart/2005/8/layout/chevron1"/>
    <dgm:cxn modelId="{5C13D3A5-BEFC-42DB-B553-CE6A4825DF23}" type="presParOf" srcId="{ABE18DFC-4AC2-450F-9FB2-6F7B73CB41C0}" destId="{94BF7928-985C-460D-BE98-C49E56EE6EDD}" srcOrd="4" destOrd="0" presId="urn:microsoft.com/office/officeart/2005/8/layout/chevron1"/>
    <dgm:cxn modelId="{27F448B6-2E5A-44D5-849E-DBDFFAB90CB4}" type="presParOf" srcId="{ABE18DFC-4AC2-450F-9FB2-6F7B73CB41C0}" destId="{3D054DD4-A091-41D7-A685-CFD11E5EE156}" srcOrd="5" destOrd="0" presId="urn:microsoft.com/office/officeart/2005/8/layout/chevron1"/>
    <dgm:cxn modelId="{8CC285FA-FCC7-47AC-B3E0-63EA55436597}" type="presParOf" srcId="{ABE18DFC-4AC2-450F-9FB2-6F7B73CB41C0}" destId="{006B9F48-E636-412C-A100-08D25CEE040C}" srcOrd="6" destOrd="0" presId="urn:microsoft.com/office/officeart/2005/8/layout/chevron1"/>
    <dgm:cxn modelId="{EFF1851D-CAC3-4591-B0C5-244CC851E1D5}" type="presParOf" srcId="{ABE18DFC-4AC2-450F-9FB2-6F7B73CB41C0}" destId="{088A509C-CDBB-4AB1-9253-8FD627AAAC8A}" srcOrd="7" destOrd="0" presId="urn:microsoft.com/office/officeart/2005/8/layout/chevron1"/>
    <dgm:cxn modelId="{2DCFA19A-ABDC-439B-B4A7-DC6BCEB2D5EB}" type="presParOf" srcId="{ABE18DFC-4AC2-450F-9FB2-6F7B73CB41C0}" destId="{82D5984D-CB3A-45BB-AC8C-01828261B14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61E3D-D5CE-440F-8172-B3A29EB82742}" type="doc">
      <dgm:prSet loTypeId="urn:microsoft.com/office/officeart/2005/8/layout/chart3" loCatId="cycle" qsTypeId="urn:microsoft.com/office/officeart/2005/8/quickstyle/simple3" qsCatId="simple" csTypeId="urn:microsoft.com/office/officeart/2005/8/colors/colorful4" csCatId="colorful" phldr="1"/>
      <dgm:spPr/>
    </dgm:pt>
    <dgm:pt modelId="{3C6AAE90-F492-42E9-B488-EFF195DC9AE0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CSS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18B-0AC0-412B-85AE-769FA1E0AEE9}" type="parTrans" cxnId="{80F05A78-23F5-4EDB-8830-8DEDACAD9876}">
      <dgm:prSet/>
      <dgm:spPr/>
      <dgm:t>
        <a:bodyPr/>
        <a:lstStyle/>
        <a:p>
          <a:endParaRPr lang="zh-CN" altLang="en-US"/>
        </a:p>
      </dgm:t>
    </dgm:pt>
    <dgm:pt modelId="{43ED089B-6142-40A9-BC11-7C0A1851DA53}" type="sibTrans" cxnId="{80F05A78-23F5-4EDB-8830-8DEDACAD9876}">
      <dgm:prSet/>
      <dgm:spPr/>
      <dgm:t>
        <a:bodyPr/>
        <a:lstStyle/>
        <a:p>
          <a:endParaRPr lang="zh-CN" altLang="en-US"/>
        </a:p>
      </dgm:t>
    </dgm:pt>
    <dgm:pt modelId="{C26D8242-2C7E-4BE2-81A0-FE17DEB90638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8AAEE-554A-499A-9B1F-DE252ABFEBEF}" type="parTrans" cxnId="{77413909-01BD-4C88-82CE-8BE81D20655A}">
      <dgm:prSet/>
      <dgm:spPr/>
      <dgm:t>
        <a:bodyPr/>
        <a:lstStyle/>
        <a:p>
          <a:endParaRPr lang="zh-CN" altLang="en-US"/>
        </a:p>
      </dgm:t>
    </dgm:pt>
    <dgm:pt modelId="{17B47097-19C3-4E99-A6CE-EFB5080C9A3F}" type="sibTrans" cxnId="{77413909-01BD-4C88-82CE-8BE81D20655A}">
      <dgm:prSet/>
      <dgm:spPr/>
      <dgm:t>
        <a:bodyPr/>
        <a:lstStyle/>
        <a:p>
          <a:endParaRPr lang="zh-CN" altLang="en-US"/>
        </a:p>
      </dgm:t>
    </dgm:pt>
    <dgm:pt modelId="{87692FBF-4BE1-491E-8967-C9400F906025}">
      <dgm:prSet phldrT="[文本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C09E6C-53C5-4757-A194-763582707BC1}" type="parTrans" cxnId="{167B015E-3011-4EA7-B07B-1D1C40FFF011}">
      <dgm:prSet/>
      <dgm:spPr/>
      <dgm:t>
        <a:bodyPr/>
        <a:lstStyle/>
        <a:p>
          <a:endParaRPr lang="zh-CN" altLang="en-US"/>
        </a:p>
      </dgm:t>
    </dgm:pt>
    <dgm:pt modelId="{FDE170FC-A4F2-4593-B36B-F3B2DC2BD6BA}" type="sibTrans" cxnId="{167B015E-3011-4EA7-B07B-1D1C40FFF011}">
      <dgm:prSet/>
      <dgm:spPr/>
      <dgm:t>
        <a:bodyPr/>
        <a:lstStyle/>
        <a:p>
          <a:endParaRPr lang="zh-CN" altLang="en-US"/>
        </a:p>
      </dgm:t>
    </dgm:pt>
    <dgm:pt modelId="{C2F6C453-CC87-4750-88B0-B1133082B7F0}" type="pres">
      <dgm:prSet presAssocID="{E1661E3D-D5CE-440F-8172-B3A29EB82742}" presName="compositeShape" presStyleCnt="0">
        <dgm:presLayoutVars>
          <dgm:chMax val="7"/>
          <dgm:dir/>
          <dgm:resizeHandles val="exact"/>
        </dgm:presLayoutVars>
      </dgm:prSet>
      <dgm:spPr/>
    </dgm:pt>
    <dgm:pt modelId="{B16E139E-5E69-4B62-B6AB-768A6CCB3DDB}" type="pres">
      <dgm:prSet presAssocID="{E1661E3D-D5CE-440F-8172-B3A29EB82742}" presName="wedge1" presStyleLbl="node1" presStyleIdx="0" presStyleCnt="3" custLinFactNeighborX="-5195" custLinFactNeighborY="3117"/>
      <dgm:spPr/>
    </dgm:pt>
    <dgm:pt modelId="{DE048ECF-54A8-4103-8AD0-EBB263D4E677}" type="pres">
      <dgm:prSet presAssocID="{E1661E3D-D5CE-440F-8172-B3A29EB8274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84A974-F6CB-4B26-A891-36E27A9C1F3F}" type="pres">
      <dgm:prSet presAssocID="{E1661E3D-D5CE-440F-8172-B3A29EB82742}" presName="wedge2" presStyleLbl="node1" presStyleIdx="1" presStyleCnt="3"/>
      <dgm:spPr/>
    </dgm:pt>
    <dgm:pt modelId="{9CEA9315-4972-42C6-BBFB-A313E98782B6}" type="pres">
      <dgm:prSet presAssocID="{E1661E3D-D5CE-440F-8172-B3A29EB8274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E33E0F-DE05-4BA7-8269-17DA8EF6F027}" type="pres">
      <dgm:prSet presAssocID="{E1661E3D-D5CE-440F-8172-B3A29EB82742}" presName="wedge3" presStyleLbl="node1" presStyleIdx="2" presStyleCnt="3"/>
      <dgm:spPr/>
    </dgm:pt>
    <dgm:pt modelId="{B3412E1F-187D-4CDF-BF8B-977C44D55DA9}" type="pres">
      <dgm:prSet presAssocID="{E1661E3D-D5CE-440F-8172-B3A29EB8274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BBAA143-F219-4C16-BA02-5092EA0EB4ED}" type="presOf" srcId="{C26D8242-2C7E-4BE2-81A0-FE17DEB90638}" destId="{9CEA9315-4972-42C6-BBFB-A313E98782B6}" srcOrd="1" destOrd="0" presId="urn:microsoft.com/office/officeart/2005/8/layout/chart3"/>
    <dgm:cxn modelId="{1D9DA38E-7056-4116-A88C-38C4DE0405D7}" type="presOf" srcId="{3C6AAE90-F492-42E9-B488-EFF195DC9AE0}" destId="{B16E139E-5E69-4B62-B6AB-768A6CCB3DDB}" srcOrd="0" destOrd="0" presId="urn:microsoft.com/office/officeart/2005/8/layout/chart3"/>
    <dgm:cxn modelId="{167B015E-3011-4EA7-B07B-1D1C40FFF011}" srcId="{E1661E3D-D5CE-440F-8172-B3A29EB82742}" destId="{87692FBF-4BE1-491E-8967-C9400F906025}" srcOrd="2" destOrd="0" parTransId="{11C09E6C-53C5-4757-A194-763582707BC1}" sibTransId="{FDE170FC-A4F2-4593-B36B-F3B2DC2BD6BA}"/>
    <dgm:cxn modelId="{C1C69E8A-8E13-4ECE-9CD2-FB445368FE27}" type="presOf" srcId="{87692FBF-4BE1-491E-8967-C9400F906025}" destId="{B3412E1F-187D-4CDF-BF8B-977C44D55DA9}" srcOrd="1" destOrd="0" presId="urn:microsoft.com/office/officeart/2005/8/layout/chart3"/>
    <dgm:cxn modelId="{77413909-01BD-4C88-82CE-8BE81D20655A}" srcId="{E1661E3D-D5CE-440F-8172-B3A29EB82742}" destId="{C26D8242-2C7E-4BE2-81A0-FE17DEB90638}" srcOrd="1" destOrd="0" parTransId="{0EA8AAEE-554A-499A-9B1F-DE252ABFEBEF}" sibTransId="{17B47097-19C3-4E99-A6CE-EFB5080C9A3F}"/>
    <dgm:cxn modelId="{3F1AB20C-7DA5-43BC-AE49-3140C3F60F5C}" type="presOf" srcId="{87692FBF-4BE1-491E-8967-C9400F906025}" destId="{CEE33E0F-DE05-4BA7-8269-17DA8EF6F027}" srcOrd="0" destOrd="0" presId="urn:microsoft.com/office/officeart/2005/8/layout/chart3"/>
    <dgm:cxn modelId="{8F885DC6-B557-4B14-8797-01C627540B01}" type="presOf" srcId="{E1661E3D-D5CE-440F-8172-B3A29EB82742}" destId="{C2F6C453-CC87-4750-88B0-B1133082B7F0}" srcOrd="0" destOrd="0" presId="urn:microsoft.com/office/officeart/2005/8/layout/chart3"/>
    <dgm:cxn modelId="{80F05A78-23F5-4EDB-8830-8DEDACAD9876}" srcId="{E1661E3D-D5CE-440F-8172-B3A29EB82742}" destId="{3C6AAE90-F492-42E9-B488-EFF195DC9AE0}" srcOrd="0" destOrd="0" parTransId="{9ABB718B-0AC0-412B-85AE-769FA1E0AEE9}" sibTransId="{43ED089B-6142-40A9-BC11-7C0A1851DA53}"/>
    <dgm:cxn modelId="{620A5BB6-3675-40EC-B7FD-5CBFB89D8AA0}" type="presOf" srcId="{C26D8242-2C7E-4BE2-81A0-FE17DEB90638}" destId="{1E84A974-F6CB-4B26-A891-36E27A9C1F3F}" srcOrd="0" destOrd="0" presId="urn:microsoft.com/office/officeart/2005/8/layout/chart3"/>
    <dgm:cxn modelId="{9D44C416-A537-4B94-A2A7-AAE7E12CFC14}" type="presOf" srcId="{3C6AAE90-F492-42E9-B488-EFF195DC9AE0}" destId="{DE048ECF-54A8-4103-8AD0-EBB263D4E677}" srcOrd="1" destOrd="0" presId="urn:microsoft.com/office/officeart/2005/8/layout/chart3"/>
    <dgm:cxn modelId="{58067D2B-7822-4989-90AE-1D5DDF3BD44E}" type="presParOf" srcId="{C2F6C453-CC87-4750-88B0-B1133082B7F0}" destId="{B16E139E-5E69-4B62-B6AB-768A6CCB3DDB}" srcOrd="0" destOrd="0" presId="urn:microsoft.com/office/officeart/2005/8/layout/chart3"/>
    <dgm:cxn modelId="{8E1935B1-93C2-4A66-B57A-ADC2992133D6}" type="presParOf" srcId="{C2F6C453-CC87-4750-88B0-B1133082B7F0}" destId="{DE048ECF-54A8-4103-8AD0-EBB263D4E677}" srcOrd="1" destOrd="0" presId="urn:microsoft.com/office/officeart/2005/8/layout/chart3"/>
    <dgm:cxn modelId="{4E3DC2A5-0057-42DD-825D-092740F6A219}" type="presParOf" srcId="{C2F6C453-CC87-4750-88B0-B1133082B7F0}" destId="{1E84A974-F6CB-4B26-A891-36E27A9C1F3F}" srcOrd="2" destOrd="0" presId="urn:microsoft.com/office/officeart/2005/8/layout/chart3"/>
    <dgm:cxn modelId="{8BFD565C-6D42-4502-9F4C-70C100F475D6}" type="presParOf" srcId="{C2F6C453-CC87-4750-88B0-B1133082B7F0}" destId="{9CEA9315-4972-42C6-BBFB-A313E98782B6}" srcOrd="3" destOrd="0" presId="urn:microsoft.com/office/officeart/2005/8/layout/chart3"/>
    <dgm:cxn modelId="{B8CAE354-2624-4BBA-818A-0957F2F4DF0B}" type="presParOf" srcId="{C2F6C453-CC87-4750-88B0-B1133082B7F0}" destId="{CEE33E0F-DE05-4BA7-8269-17DA8EF6F027}" srcOrd="4" destOrd="0" presId="urn:microsoft.com/office/officeart/2005/8/layout/chart3"/>
    <dgm:cxn modelId="{21CECB64-C02D-4FC9-B27D-4F871E3F7F52}" type="presParOf" srcId="{C2F6C453-CC87-4750-88B0-B1133082B7F0}" destId="{B3412E1F-187D-4CDF-BF8B-977C44D55DA9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95B15-D02D-4036-A2F3-6F816C373C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703510-818D-4294-87DC-055BA85A6CDB}">
      <dgm:prSet phldrT="[文本]"/>
      <dgm:spPr>
        <a:solidFill>
          <a:schemeClr val="accent3">
            <a:lumMod val="7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altLang="zh-CN" dirty="0"/>
            <a:t>HTML</a:t>
          </a:r>
          <a:r>
            <a:rPr lang="zh-CN" altLang="en-US" dirty="0"/>
            <a:t>页面</a:t>
          </a:r>
        </a:p>
      </dgm:t>
    </dgm:pt>
    <dgm:pt modelId="{8A9D2515-C052-42F0-BE81-D2F209FD9087}" type="parTrans" cxnId="{D029A483-B026-4250-B381-617453095957}">
      <dgm:prSet/>
      <dgm:spPr/>
      <dgm:t>
        <a:bodyPr/>
        <a:lstStyle/>
        <a:p>
          <a:endParaRPr lang="zh-CN" altLang="en-US"/>
        </a:p>
      </dgm:t>
    </dgm:pt>
    <dgm:pt modelId="{3A50FDC7-929F-4722-9F51-884E89BE13E8}" type="sibTrans" cxnId="{D029A483-B026-4250-B381-617453095957}">
      <dgm:prSet/>
      <dgm:spPr/>
      <dgm:t>
        <a:bodyPr/>
        <a:lstStyle/>
        <a:p>
          <a:endParaRPr lang="zh-CN" altLang="en-US"/>
        </a:p>
      </dgm:t>
    </dgm:pt>
    <dgm:pt modelId="{198D675B-5C41-4A28-8032-A4E300D67292}">
      <dgm:prSet phldrT="[文本]"/>
      <dgm:spPr>
        <a:solidFill>
          <a:schemeClr val="accent3">
            <a:lumMod val="7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altLang="zh-CN" dirty="0"/>
            <a:t>html</a:t>
          </a:r>
          <a:endParaRPr lang="zh-CN" altLang="en-US" dirty="0"/>
        </a:p>
      </dgm:t>
    </dgm:pt>
    <dgm:pt modelId="{42CD841A-7765-4D20-8BE1-EEA8747EF2F3}" type="parTrans" cxnId="{0103CFAC-3470-4E33-89F0-825714B84994}">
      <dgm:prSet/>
      <dgm:spPr/>
      <dgm:t>
        <a:bodyPr/>
        <a:lstStyle/>
        <a:p>
          <a:endParaRPr lang="zh-CN" altLang="en-US"/>
        </a:p>
      </dgm:t>
    </dgm:pt>
    <dgm:pt modelId="{004926BF-9DF1-4DEA-8AAA-0117AD0A1711}" type="sibTrans" cxnId="{0103CFAC-3470-4E33-89F0-825714B84994}">
      <dgm:prSet/>
      <dgm:spPr/>
      <dgm:t>
        <a:bodyPr/>
        <a:lstStyle/>
        <a:p>
          <a:endParaRPr lang="zh-CN" altLang="en-US"/>
        </a:p>
      </dgm:t>
    </dgm:pt>
    <dgm:pt modelId="{DC2FBBF4-1795-4DD3-85A0-B8A1557041E7}">
      <dgm:prSet phldrT="[文本]"/>
      <dgm:spPr>
        <a:solidFill>
          <a:schemeClr val="accent3">
            <a:lumMod val="7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zh-CN" altLang="en-US" dirty="0"/>
            <a:t>文档类型</a:t>
          </a:r>
        </a:p>
      </dgm:t>
    </dgm:pt>
    <dgm:pt modelId="{AA7F9667-E82B-46E4-A88C-B0C285286D42}" type="parTrans" cxnId="{45746C45-003C-40AA-AAEE-7AFE9A9B8C0B}">
      <dgm:prSet/>
      <dgm:spPr/>
      <dgm:t>
        <a:bodyPr/>
        <a:lstStyle/>
        <a:p>
          <a:endParaRPr lang="zh-CN" altLang="en-US"/>
        </a:p>
      </dgm:t>
    </dgm:pt>
    <dgm:pt modelId="{97F2B437-3EB6-4573-96D0-1E1539D259F7}" type="sibTrans" cxnId="{45746C45-003C-40AA-AAEE-7AFE9A9B8C0B}">
      <dgm:prSet/>
      <dgm:spPr/>
      <dgm:t>
        <a:bodyPr/>
        <a:lstStyle/>
        <a:p>
          <a:endParaRPr lang="zh-CN" altLang="en-US"/>
        </a:p>
      </dgm:t>
    </dgm:pt>
    <dgm:pt modelId="{F8005263-CC53-415F-9D8B-B30C9909C4AE}">
      <dgm:prSet/>
      <dgm:spPr>
        <a:solidFill>
          <a:schemeClr val="accent3">
            <a:lumMod val="7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altLang="zh-CN" dirty="0"/>
            <a:t>head</a:t>
          </a:r>
          <a:endParaRPr lang="zh-CN" altLang="en-US" dirty="0"/>
        </a:p>
      </dgm:t>
    </dgm:pt>
    <dgm:pt modelId="{C9E7FA37-E961-4076-9360-85DD028A93BD}" type="parTrans" cxnId="{1D5BF112-6373-4F76-A6BB-D6156D8953B1}">
      <dgm:prSet/>
      <dgm:spPr/>
      <dgm:t>
        <a:bodyPr/>
        <a:lstStyle/>
        <a:p>
          <a:endParaRPr lang="zh-CN" altLang="en-US"/>
        </a:p>
      </dgm:t>
    </dgm:pt>
    <dgm:pt modelId="{8DBEE2EA-7A91-4FE6-8ED9-C8C353C63A3A}" type="sibTrans" cxnId="{1D5BF112-6373-4F76-A6BB-D6156D8953B1}">
      <dgm:prSet/>
      <dgm:spPr/>
      <dgm:t>
        <a:bodyPr/>
        <a:lstStyle/>
        <a:p>
          <a:endParaRPr lang="zh-CN" altLang="en-US"/>
        </a:p>
      </dgm:t>
    </dgm:pt>
    <dgm:pt modelId="{74CF3218-B61D-42C9-8FFA-8C57E78D3B03}">
      <dgm:prSet/>
      <dgm:spPr>
        <a:solidFill>
          <a:schemeClr val="accent3">
            <a:lumMod val="7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altLang="zh-CN" dirty="0"/>
            <a:t>body</a:t>
          </a:r>
          <a:endParaRPr lang="zh-CN" altLang="en-US" dirty="0"/>
        </a:p>
      </dgm:t>
    </dgm:pt>
    <dgm:pt modelId="{A81F8505-6D64-4DA5-AC26-B6CF98D6D605}" type="parTrans" cxnId="{463CFF1D-F8A3-410F-A2F9-178CC94E7233}">
      <dgm:prSet/>
      <dgm:spPr/>
      <dgm:t>
        <a:bodyPr/>
        <a:lstStyle/>
        <a:p>
          <a:endParaRPr lang="zh-CN" altLang="en-US"/>
        </a:p>
      </dgm:t>
    </dgm:pt>
    <dgm:pt modelId="{D7817EC0-34CA-4B67-9F2D-A6AEA41CDB40}" type="sibTrans" cxnId="{463CFF1D-F8A3-410F-A2F9-178CC94E7233}">
      <dgm:prSet/>
      <dgm:spPr/>
      <dgm:t>
        <a:bodyPr/>
        <a:lstStyle/>
        <a:p>
          <a:endParaRPr lang="zh-CN" altLang="en-US"/>
        </a:p>
      </dgm:t>
    </dgm:pt>
    <dgm:pt modelId="{C4DE8801-95A4-4DF6-B8A6-4EF3C39F5436}" type="pres">
      <dgm:prSet presAssocID="{70595B15-D02D-4036-A2F3-6F816C373C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5389BB-79AB-4F7C-991C-5D62906C7EC6}" type="pres">
      <dgm:prSet presAssocID="{8D703510-818D-4294-87DC-055BA85A6CDB}" presName="hierRoot1" presStyleCnt="0">
        <dgm:presLayoutVars>
          <dgm:hierBranch val="init"/>
        </dgm:presLayoutVars>
      </dgm:prSet>
      <dgm:spPr/>
    </dgm:pt>
    <dgm:pt modelId="{B6614C93-0CDC-4DF7-B467-A42AEC1C85F3}" type="pres">
      <dgm:prSet presAssocID="{8D703510-818D-4294-87DC-055BA85A6CDB}" presName="rootComposite1" presStyleCnt="0"/>
      <dgm:spPr/>
    </dgm:pt>
    <dgm:pt modelId="{0F1C80B7-D152-4A05-92B4-83FB8D22C2BF}" type="pres">
      <dgm:prSet presAssocID="{8D703510-818D-4294-87DC-055BA85A6CDB}" presName="rootText1" presStyleLbl="node0" presStyleIdx="0" presStyleCnt="1">
        <dgm:presLayoutVars>
          <dgm:chPref val="3"/>
        </dgm:presLayoutVars>
      </dgm:prSet>
      <dgm:spPr/>
    </dgm:pt>
    <dgm:pt modelId="{A084C2CD-1EB8-4D4E-9191-F52958FA3BC1}" type="pres">
      <dgm:prSet presAssocID="{8D703510-818D-4294-87DC-055BA85A6CDB}" presName="rootConnector1" presStyleLbl="node1" presStyleIdx="0" presStyleCnt="0"/>
      <dgm:spPr/>
    </dgm:pt>
    <dgm:pt modelId="{5B057471-2A2E-47B0-863E-5EE2C38CAE86}" type="pres">
      <dgm:prSet presAssocID="{8D703510-818D-4294-87DC-055BA85A6CDB}" presName="hierChild2" presStyleCnt="0"/>
      <dgm:spPr/>
    </dgm:pt>
    <dgm:pt modelId="{2AC974F0-572F-40D3-A7D2-7D3D23BA3442}" type="pres">
      <dgm:prSet presAssocID="{42CD841A-7765-4D20-8BE1-EEA8747EF2F3}" presName="Name37" presStyleLbl="parChTrans1D2" presStyleIdx="0" presStyleCnt="2"/>
      <dgm:spPr/>
    </dgm:pt>
    <dgm:pt modelId="{AA01FEA2-8D63-4984-B1B0-688E43551942}" type="pres">
      <dgm:prSet presAssocID="{198D675B-5C41-4A28-8032-A4E300D67292}" presName="hierRoot2" presStyleCnt="0">
        <dgm:presLayoutVars>
          <dgm:hierBranch val="init"/>
        </dgm:presLayoutVars>
      </dgm:prSet>
      <dgm:spPr/>
    </dgm:pt>
    <dgm:pt modelId="{47811F16-4C92-4055-860A-4B57CBD42B50}" type="pres">
      <dgm:prSet presAssocID="{198D675B-5C41-4A28-8032-A4E300D67292}" presName="rootComposite" presStyleCnt="0"/>
      <dgm:spPr/>
    </dgm:pt>
    <dgm:pt modelId="{6FFDEEED-3845-4049-8A26-2885DDE7FF46}" type="pres">
      <dgm:prSet presAssocID="{198D675B-5C41-4A28-8032-A4E300D67292}" presName="rootText" presStyleLbl="node2" presStyleIdx="0" presStyleCnt="2">
        <dgm:presLayoutVars>
          <dgm:chPref val="3"/>
        </dgm:presLayoutVars>
      </dgm:prSet>
      <dgm:spPr/>
    </dgm:pt>
    <dgm:pt modelId="{BC6B8A7D-1AA3-4FD1-A6AB-0BDE9E8F5461}" type="pres">
      <dgm:prSet presAssocID="{198D675B-5C41-4A28-8032-A4E300D67292}" presName="rootConnector" presStyleLbl="node2" presStyleIdx="0" presStyleCnt="2"/>
      <dgm:spPr/>
    </dgm:pt>
    <dgm:pt modelId="{666C8C67-1307-48B9-AC41-F5F608F463C7}" type="pres">
      <dgm:prSet presAssocID="{198D675B-5C41-4A28-8032-A4E300D67292}" presName="hierChild4" presStyleCnt="0"/>
      <dgm:spPr/>
    </dgm:pt>
    <dgm:pt modelId="{565B20F5-3C91-4472-8898-9E93131B0A70}" type="pres">
      <dgm:prSet presAssocID="{C9E7FA37-E961-4076-9360-85DD028A93BD}" presName="Name37" presStyleLbl="parChTrans1D3" presStyleIdx="0" presStyleCnt="2"/>
      <dgm:spPr/>
    </dgm:pt>
    <dgm:pt modelId="{E029CF71-F9CA-4E02-BBB0-A6E2AE75832F}" type="pres">
      <dgm:prSet presAssocID="{F8005263-CC53-415F-9D8B-B30C9909C4AE}" presName="hierRoot2" presStyleCnt="0">
        <dgm:presLayoutVars>
          <dgm:hierBranch val="init"/>
        </dgm:presLayoutVars>
      </dgm:prSet>
      <dgm:spPr/>
    </dgm:pt>
    <dgm:pt modelId="{60822CC8-451A-4C74-8FFE-7F93DDE9AB52}" type="pres">
      <dgm:prSet presAssocID="{F8005263-CC53-415F-9D8B-B30C9909C4AE}" presName="rootComposite" presStyleCnt="0"/>
      <dgm:spPr/>
    </dgm:pt>
    <dgm:pt modelId="{FAE97E4A-B63D-423B-89ED-1AEFD940D900}" type="pres">
      <dgm:prSet presAssocID="{F8005263-CC53-415F-9D8B-B30C9909C4AE}" presName="rootText" presStyleLbl="node3" presStyleIdx="0" presStyleCnt="2">
        <dgm:presLayoutVars>
          <dgm:chPref val="3"/>
        </dgm:presLayoutVars>
      </dgm:prSet>
      <dgm:spPr/>
    </dgm:pt>
    <dgm:pt modelId="{EBF1217A-61F2-4F33-BB38-36BF6C5694EC}" type="pres">
      <dgm:prSet presAssocID="{F8005263-CC53-415F-9D8B-B30C9909C4AE}" presName="rootConnector" presStyleLbl="node3" presStyleIdx="0" presStyleCnt="2"/>
      <dgm:spPr/>
    </dgm:pt>
    <dgm:pt modelId="{F495089B-3793-4E82-889E-8665F42E0C2F}" type="pres">
      <dgm:prSet presAssocID="{F8005263-CC53-415F-9D8B-B30C9909C4AE}" presName="hierChild4" presStyleCnt="0"/>
      <dgm:spPr/>
    </dgm:pt>
    <dgm:pt modelId="{9B72E688-F8E7-420C-A211-739324E44FB1}" type="pres">
      <dgm:prSet presAssocID="{F8005263-CC53-415F-9D8B-B30C9909C4AE}" presName="hierChild5" presStyleCnt="0"/>
      <dgm:spPr/>
    </dgm:pt>
    <dgm:pt modelId="{25678D49-486A-4429-8C43-99AE1C74629E}" type="pres">
      <dgm:prSet presAssocID="{A81F8505-6D64-4DA5-AC26-B6CF98D6D605}" presName="Name37" presStyleLbl="parChTrans1D3" presStyleIdx="1" presStyleCnt="2"/>
      <dgm:spPr/>
    </dgm:pt>
    <dgm:pt modelId="{A5D255E3-A864-4819-8FA5-426E79CD279C}" type="pres">
      <dgm:prSet presAssocID="{74CF3218-B61D-42C9-8FFA-8C57E78D3B03}" presName="hierRoot2" presStyleCnt="0">
        <dgm:presLayoutVars>
          <dgm:hierBranch val="init"/>
        </dgm:presLayoutVars>
      </dgm:prSet>
      <dgm:spPr/>
    </dgm:pt>
    <dgm:pt modelId="{05268CA2-A5F1-4733-9A5F-590E53B467BF}" type="pres">
      <dgm:prSet presAssocID="{74CF3218-B61D-42C9-8FFA-8C57E78D3B03}" presName="rootComposite" presStyleCnt="0"/>
      <dgm:spPr/>
    </dgm:pt>
    <dgm:pt modelId="{A1DC0B9D-3437-4A01-B4D2-BB3C4838BA2F}" type="pres">
      <dgm:prSet presAssocID="{74CF3218-B61D-42C9-8FFA-8C57E78D3B03}" presName="rootText" presStyleLbl="node3" presStyleIdx="1" presStyleCnt="2">
        <dgm:presLayoutVars>
          <dgm:chPref val="3"/>
        </dgm:presLayoutVars>
      </dgm:prSet>
      <dgm:spPr/>
    </dgm:pt>
    <dgm:pt modelId="{D325080E-4D76-49F7-9C9D-53DB0B5D45A2}" type="pres">
      <dgm:prSet presAssocID="{74CF3218-B61D-42C9-8FFA-8C57E78D3B03}" presName="rootConnector" presStyleLbl="node3" presStyleIdx="1" presStyleCnt="2"/>
      <dgm:spPr/>
    </dgm:pt>
    <dgm:pt modelId="{6406FD46-D94D-4E0E-8E04-D80333B65E76}" type="pres">
      <dgm:prSet presAssocID="{74CF3218-B61D-42C9-8FFA-8C57E78D3B03}" presName="hierChild4" presStyleCnt="0"/>
      <dgm:spPr/>
    </dgm:pt>
    <dgm:pt modelId="{0ABAACE5-0685-402E-9429-6211940A4752}" type="pres">
      <dgm:prSet presAssocID="{74CF3218-B61D-42C9-8FFA-8C57E78D3B03}" presName="hierChild5" presStyleCnt="0"/>
      <dgm:spPr/>
    </dgm:pt>
    <dgm:pt modelId="{40C1547E-43E5-4E77-ADAB-0FED81A4FC48}" type="pres">
      <dgm:prSet presAssocID="{198D675B-5C41-4A28-8032-A4E300D67292}" presName="hierChild5" presStyleCnt="0"/>
      <dgm:spPr/>
    </dgm:pt>
    <dgm:pt modelId="{560D3315-B104-4591-98C2-88EE3BDE6ECC}" type="pres">
      <dgm:prSet presAssocID="{AA7F9667-E82B-46E4-A88C-B0C285286D42}" presName="Name37" presStyleLbl="parChTrans1D2" presStyleIdx="1" presStyleCnt="2"/>
      <dgm:spPr/>
    </dgm:pt>
    <dgm:pt modelId="{9294A13A-6A4B-4BF1-BBDE-DE89318B4B66}" type="pres">
      <dgm:prSet presAssocID="{DC2FBBF4-1795-4DD3-85A0-B8A1557041E7}" presName="hierRoot2" presStyleCnt="0">
        <dgm:presLayoutVars>
          <dgm:hierBranch val="init"/>
        </dgm:presLayoutVars>
      </dgm:prSet>
      <dgm:spPr/>
    </dgm:pt>
    <dgm:pt modelId="{70C4CC41-96BC-4A39-8B9F-66CA0068AF3F}" type="pres">
      <dgm:prSet presAssocID="{DC2FBBF4-1795-4DD3-85A0-B8A1557041E7}" presName="rootComposite" presStyleCnt="0"/>
      <dgm:spPr/>
    </dgm:pt>
    <dgm:pt modelId="{2DFCD2B4-A77F-4D80-BE5A-DB61C3FEEA14}" type="pres">
      <dgm:prSet presAssocID="{DC2FBBF4-1795-4DD3-85A0-B8A1557041E7}" presName="rootText" presStyleLbl="node2" presStyleIdx="1" presStyleCnt="2">
        <dgm:presLayoutVars>
          <dgm:chPref val="3"/>
        </dgm:presLayoutVars>
      </dgm:prSet>
      <dgm:spPr/>
    </dgm:pt>
    <dgm:pt modelId="{E8C66FD1-FC42-4290-AAB7-BBFD2E9956B2}" type="pres">
      <dgm:prSet presAssocID="{DC2FBBF4-1795-4DD3-85A0-B8A1557041E7}" presName="rootConnector" presStyleLbl="node2" presStyleIdx="1" presStyleCnt="2"/>
      <dgm:spPr/>
    </dgm:pt>
    <dgm:pt modelId="{C4B0DB63-627B-4976-8890-76BA0AFC6764}" type="pres">
      <dgm:prSet presAssocID="{DC2FBBF4-1795-4DD3-85A0-B8A1557041E7}" presName="hierChild4" presStyleCnt="0"/>
      <dgm:spPr/>
    </dgm:pt>
    <dgm:pt modelId="{DC0B17E9-4B51-494C-BE4D-675D644FA32D}" type="pres">
      <dgm:prSet presAssocID="{DC2FBBF4-1795-4DD3-85A0-B8A1557041E7}" presName="hierChild5" presStyleCnt="0"/>
      <dgm:spPr/>
    </dgm:pt>
    <dgm:pt modelId="{3EFC4FC4-5439-4D7D-97AF-0F97E55528A8}" type="pres">
      <dgm:prSet presAssocID="{8D703510-818D-4294-87DC-055BA85A6CDB}" presName="hierChild3" presStyleCnt="0"/>
      <dgm:spPr/>
    </dgm:pt>
  </dgm:ptLst>
  <dgm:cxnLst>
    <dgm:cxn modelId="{EFFD6C7A-8B7F-4947-9714-0AF4EBD939B3}" type="presOf" srcId="{8D703510-818D-4294-87DC-055BA85A6CDB}" destId="{0F1C80B7-D152-4A05-92B4-83FB8D22C2BF}" srcOrd="0" destOrd="0" presId="urn:microsoft.com/office/officeart/2005/8/layout/orgChart1"/>
    <dgm:cxn modelId="{5019F51A-F7C7-4E3E-BDC8-1C5D3B853DAD}" type="presOf" srcId="{42CD841A-7765-4D20-8BE1-EEA8747EF2F3}" destId="{2AC974F0-572F-40D3-A7D2-7D3D23BA3442}" srcOrd="0" destOrd="0" presId="urn:microsoft.com/office/officeart/2005/8/layout/orgChart1"/>
    <dgm:cxn modelId="{B68191E4-F7C9-4B2E-857D-8742F4BFC29C}" type="presOf" srcId="{74CF3218-B61D-42C9-8FFA-8C57E78D3B03}" destId="{D325080E-4D76-49F7-9C9D-53DB0B5D45A2}" srcOrd="1" destOrd="0" presId="urn:microsoft.com/office/officeart/2005/8/layout/orgChart1"/>
    <dgm:cxn modelId="{5AB8B983-CAD9-4FB1-8437-C3E1D60756C2}" type="presOf" srcId="{F8005263-CC53-415F-9D8B-B30C9909C4AE}" destId="{EBF1217A-61F2-4F33-BB38-36BF6C5694EC}" srcOrd="1" destOrd="0" presId="urn:microsoft.com/office/officeart/2005/8/layout/orgChart1"/>
    <dgm:cxn modelId="{DF4D9F68-B52A-489D-A59F-6813F14C187F}" type="presOf" srcId="{198D675B-5C41-4A28-8032-A4E300D67292}" destId="{BC6B8A7D-1AA3-4FD1-A6AB-0BDE9E8F5461}" srcOrd="1" destOrd="0" presId="urn:microsoft.com/office/officeart/2005/8/layout/orgChart1"/>
    <dgm:cxn modelId="{93B8B343-ACEE-4DB1-87C4-A9D22C9632CE}" type="presOf" srcId="{A81F8505-6D64-4DA5-AC26-B6CF98D6D605}" destId="{25678D49-486A-4429-8C43-99AE1C74629E}" srcOrd="0" destOrd="0" presId="urn:microsoft.com/office/officeart/2005/8/layout/orgChart1"/>
    <dgm:cxn modelId="{BFB48007-AA57-41D5-83F9-9AEA3CC475D1}" type="presOf" srcId="{8D703510-818D-4294-87DC-055BA85A6CDB}" destId="{A084C2CD-1EB8-4D4E-9191-F52958FA3BC1}" srcOrd="1" destOrd="0" presId="urn:microsoft.com/office/officeart/2005/8/layout/orgChart1"/>
    <dgm:cxn modelId="{EBE4E282-0B41-413C-A7AD-09D24594D3F7}" type="presOf" srcId="{70595B15-D02D-4036-A2F3-6F816C373CCF}" destId="{C4DE8801-95A4-4DF6-B8A6-4EF3C39F5436}" srcOrd="0" destOrd="0" presId="urn:microsoft.com/office/officeart/2005/8/layout/orgChart1"/>
    <dgm:cxn modelId="{67836F64-1CC3-4A04-9C45-2F8E6BF9D1D2}" type="presOf" srcId="{DC2FBBF4-1795-4DD3-85A0-B8A1557041E7}" destId="{E8C66FD1-FC42-4290-AAB7-BBFD2E9956B2}" srcOrd="1" destOrd="0" presId="urn:microsoft.com/office/officeart/2005/8/layout/orgChart1"/>
    <dgm:cxn modelId="{92B09BC3-2E3C-4AEA-8EA1-28332D759932}" type="presOf" srcId="{F8005263-CC53-415F-9D8B-B30C9909C4AE}" destId="{FAE97E4A-B63D-423B-89ED-1AEFD940D900}" srcOrd="0" destOrd="0" presId="urn:microsoft.com/office/officeart/2005/8/layout/orgChart1"/>
    <dgm:cxn modelId="{24FE15FC-62D6-4A89-99F1-E6082D232C3A}" type="presOf" srcId="{C9E7FA37-E961-4076-9360-85DD028A93BD}" destId="{565B20F5-3C91-4472-8898-9E93131B0A70}" srcOrd="0" destOrd="0" presId="urn:microsoft.com/office/officeart/2005/8/layout/orgChart1"/>
    <dgm:cxn modelId="{9C4F0534-7FF8-4537-915D-42A83927EF09}" type="presOf" srcId="{198D675B-5C41-4A28-8032-A4E300D67292}" destId="{6FFDEEED-3845-4049-8A26-2885DDE7FF46}" srcOrd="0" destOrd="0" presId="urn:microsoft.com/office/officeart/2005/8/layout/orgChart1"/>
    <dgm:cxn modelId="{463CFF1D-F8A3-410F-A2F9-178CC94E7233}" srcId="{198D675B-5C41-4A28-8032-A4E300D67292}" destId="{74CF3218-B61D-42C9-8FFA-8C57E78D3B03}" srcOrd="1" destOrd="0" parTransId="{A81F8505-6D64-4DA5-AC26-B6CF98D6D605}" sibTransId="{D7817EC0-34CA-4B67-9F2D-A6AEA41CDB40}"/>
    <dgm:cxn modelId="{45746C45-003C-40AA-AAEE-7AFE9A9B8C0B}" srcId="{8D703510-818D-4294-87DC-055BA85A6CDB}" destId="{DC2FBBF4-1795-4DD3-85A0-B8A1557041E7}" srcOrd="1" destOrd="0" parTransId="{AA7F9667-E82B-46E4-A88C-B0C285286D42}" sibTransId="{97F2B437-3EB6-4573-96D0-1E1539D259F7}"/>
    <dgm:cxn modelId="{0103CFAC-3470-4E33-89F0-825714B84994}" srcId="{8D703510-818D-4294-87DC-055BA85A6CDB}" destId="{198D675B-5C41-4A28-8032-A4E300D67292}" srcOrd="0" destOrd="0" parTransId="{42CD841A-7765-4D20-8BE1-EEA8747EF2F3}" sibTransId="{004926BF-9DF1-4DEA-8AAA-0117AD0A1711}"/>
    <dgm:cxn modelId="{1D5BF112-6373-4F76-A6BB-D6156D8953B1}" srcId="{198D675B-5C41-4A28-8032-A4E300D67292}" destId="{F8005263-CC53-415F-9D8B-B30C9909C4AE}" srcOrd="0" destOrd="0" parTransId="{C9E7FA37-E961-4076-9360-85DD028A93BD}" sibTransId="{8DBEE2EA-7A91-4FE6-8ED9-C8C353C63A3A}"/>
    <dgm:cxn modelId="{CC5322D8-30A5-45FC-B040-DA5980C5C71B}" type="presOf" srcId="{DC2FBBF4-1795-4DD3-85A0-B8A1557041E7}" destId="{2DFCD2B4-A77F-4D80-BE5A-DB61C3FEEA14}" srcOrd="0" destOrd="0" presId="urn:microsoft.com/office/officeart/2005/8/layout/orgChart1"/>
    <dgm:cxn modelId="{D029A483-B026-4250-B381-617453095957}" srcId="{70595B15-D02D-4036-A2F3-6F816C373CCF}" destId="{8D703510-818D-4294-87DC-055BA85A6CDB}" srcOrd="0" destOrd="0" parTransId="{8A9D2515-C052-42F0-BE81-D2F209FD9087}" sibTransId="{3A50FDC7-929F-4722-9F51-884E89BE13E8}"/>
    <dgm:cxn modelId="{13476170-AA8D-4E93-A61A-76BFF833039A}" type="presOf" srcId="{74CF3218-B61D-42C9-8FFA-8C57E78D3B03}" destId="{A1DC0B9D-3437-4A01-B4D2-BB3C4838BA2F}" srcOrd="0" destOrd="0" presId="urn:microsoft.com/office/officeart/2005/8/layout/orgChart1"/>
    <dgm:cxn modelId="{80D83861-F70B-4293-A385-5E520D25E1A2}" type="presOf" srcId="{AA7F9667-E82B-46E4-A88C-B0C285286D42}" destId="{560D3315-B104-4591-98C2-88EE3BDE6ECC}" srcOrd="0" destOrd="0" presId="urn:microsoft.com/office/officeart/2005/8/layout/orgChart1"/>
    <dgm:cxn modelId="{664690A2-6973-40E1-B4E8-A2CFA1706C83}" type="presParOf" srcId="{C4DE8801-95A4-4DF6-B8A6-4EF3C39F5436}" destId="{5A5389BB-79AB-4F7C-991C-5D62906C7EC6}" srcOrd="0" destOrd="0" presId="urn:microsoft.com/office/officeart/2005/8/layout/orgChart1"/>
    <dgm:cxn modelId="{E7FCFE66-EDBD-4523-AD95-E2AB8EF20F43}" type="presParOf" srcId="{5A5389BB-79AB-4F7C-991C-5D62906C7EC6}" destId="{B6614C93-0CDC-4DF7-B467-A42AEC1C85F3}" srcOrd="0" destOrd="0" presId="urn:microsoft.com/office/officeart/2005/8/layout/orgChart1"/>
    <dgm:cxn modelId="{6D7F3843-95B6-4BCE-A511-BE12412602B9}" type="presParOf" srcId="{B6614C93-0CDC-4DF7-B467-A42AEC1C85F3}" destId="{0F1C80B7-D152-4A05-92B4-83FB8D22C2BF}" srcOrd="0" destOrd="0" presId="urn:microsoft.com/office/officeart/2005/8/layout/orgChart1"/>
    <dgm:cxn modelId="{125CE94F-762E-4636-9487-77D07C4DC11C}" type="presParOf" srcId="{B6614C93-0CDC-4DF7-B467-A42AEC1C85F3}" destId="{A084C2CD-1EB8-4D4E-9191-F52958FA3BC1}" srcOrd="1" destOrd="0" presId="urn:microsoft.com/office/officeart/2005/8/layout/orgChart1"/>
    <dgm:cxn modelId="{5D8A23F6-4E65-4C44-8479-3DBDFBFBFEAB}" type="presParOf" srcId="{5A5389BB-79AB-4F7C-991C-5D62906C7EC6}" destId="{5B057471-2A2E-47B0-863E-5EE2C38CAE86}" srcOrd="1" destOrd="0" presId="urn:microsoft.com/office/officeart/2005/8/layout/orgChart1"/>
    <dgm:cxn modelId="{1A2D7F49-B051-4762-93EC-D8112E2CD93A}" type="presParOf" srcId="{5B057471-2A2E-47B0-863E-5EE2C38CAE86}" destId="{2AC974F0-572F-40D3-A7D2-7D3D23BA3442}" srcOrd="0" destOrd="0" presId="urn:microsoft.com/office/officeart/2005/8/layout/orgChart1"/>
    <dgm:cxn modelId="{3C4F69A4-AEFC-430C-9F4B-2116C58D9622}" type="presParOf" srcId="{5B057471-2A2E-47B0-863E-5EE2C38CAE86}" destId="{AA01FEA2-8D63-4984-B1B0-688E43551942}" srcOrd="1" destOrd="0" presId="urn:microsoft.com/office/officeart/2005/8/layout/orgChart1"/>
    <dgm:cxn modelId="{5E3FF4F7-5727-45A4-A0F7-1DF4DDCCE03A}" type="presParOf" srcId="{AA01FEA2-8D63-4984-B1B0-688E43551942}" destId="{47811F16-4C92-4055-860A-4B57CBD42B50}" srcOrd="0" destOrd="0" presId="urn:microsoft.com/office/officeart/2005/8/layout/orgChart1"/>
    <dgm:cxn modelId="{DA1A5E41-E375-49CB-8643-C89961C8E1D2}" type="presParOf" srcId="{47811F16-4C92-4055-860A-4B57CBD42B50}" destId="{6FFDEEED-3845-4049-8A26-2885DDE7FF46}" srcOrd="0" destOrd="0" presId="urn:microsoft.com/office/officeart/2005/8/layout/orgChart1"/>
    <dgm:cxn modelId="{DA36FAEF-1DA5-4725-9DF2-039FC49FF4ED}" type="presParOf" srcId="{47811F16-4C92-4055-860A-4B57CBD42B50}" destId="{BC6B8A7D-1AA3-4FD1-A6AB-0BDE9E8F5461}" srcOrd="1" destOrd="0" presId="urn:microsoft.com/office/officeart/2005/8/layout/orgChart1"/>
    <dgm:cxn modelId="{767AAEA4-8F3D-4C33-A5F9-BCE471AD6A77}" type="presParOf" srcId="{AA01FEA2-8D63-4984-B1B0-688E43551942}" destId="{666C8C67-1307-48B9-AC41-F5F608F463C7}" srcOrd="1" destOrd="0" presId="urn:microsoft.com/office/officeart/2005/8/layout/orgChart1"/>
    <dgm:cxn modelId="{6AF06DAD-AC49-46E5-870B-02321745BBCE}" type="presParOf" srcId="{666C8C67-1307-48B9-AC41-F5F608F463C7}" destId="{565B20F5-3C91-4472-8898-9E93131B0A70}" srcOrd="0" destOrd="0" presId="urn:microsoft.com/office/officeart/2005/8/layout/orgChart1"/>
    <dgm:cxn modelId="{4BB59D2E-8580-409C-AE70-4F590E2F9E29}" type="presParOf" srcId="{666C8C67-1307-48B9-AC41-F5F608F463C7}" destId="{E029CF71-F9CA-4E02-BBB0-A6E2AE75832F}" srcOrd="1" destOrd="0" presId="urn:microsoft.com/office/officeart/2005/8/layout/orgChart1"/>
    <dgm:cxn modelId="{8CF44034-9787-45FB-BABD-BD75F6E32ABF}" type="presParOf" srcId="{E029CF71-F9CA-4E02-BBB0-A6E2AE75832F}" destId="{60822CC8-451A-4C74-8FFE-7F93DDE9AB52}" srcOrd="0" destOrd="0" presId="urn:microsoft.com/office/officeart/2005/8/layout/orgChart1"/>
    <dgm:cxn modelId="{23008E0A-7A1F-4F68-A77A-DF25CEA9A148}" type="presParOf" srcId="{60822CC8-451A-4C74-8FFE-7F93DDE9AB52}" destId="{FAE97E4A-B63D-423B-89ED-1AEFD940D900}" srcOrd="0" destOrd="0" presId="urn:microsoft.com/office/officeart/2005/8/layout/orgChart1"/>
    <dgm:cxn modelId="{7567917E-19B6-481D-90FC-A676549B2A7F}" type="presParOf" srcId="{60822CC8-451A-4C74-8FFE-7F93DDE9AB52}" destId="{EBF1217A-61F2-4F33-BB38-36BF6C5694EC}" srcOrd="1" destOrd="0" presId="urn:microsoft.com/office/officeart/2005/8/layout/orgChart1"/>
    <dgm:cxn modelId="{A5953BD1-77E1-42BE-820B-FB6B25EDB4DC}" type="presParOf" srcId="{E029CF71-F9CA-4E02-BBB0-A6E2AE75832F}" destId="{F495089B-3793-4E82-889E-8665F42E0C2F}" srcOrd="1" destOrd="0" presId="urn:microsoft.com/office/officeart/2005/8/layout/orgChart1"/>
    <dgm:cxn modelId="{F88D4E46-A362-43BD-BDDB-2644488AABB2}" type="presParOf" srcId="{E029CF71-F9CA-4E02-BBB0-A6E2AE75832F}" destId="{9B72E688-F8E7-420C-A211-739324E44FB1}" srcOrd="2" destOrd="0" presId="urn:microsoft.com/office/officeart/2005/8/layout/orgChart1"/>
    <dgm:cxn modelId="{3608A926-1334-4B45-88C2-7A7CB3FFD7CD}" type="presParOf" srcId="{666C8C67-1307-48B9-AC41-F5F608F463C7}" destId="{25678D49-486A-4429-8C43-99AE1C74629E}" srcOrd="2" destOrd="0" presId="urn:microsoft.com/office/officeart/2005/8/layout/orgChart1"/>
    <dgm:cxn modelId="{CF1CAA9D-DEB0-4B91-983B-08C434388FC7}" type="presParOf" srcId="{666C8C67-1307-48B9-AC41-F5F608F463C7}" destId="{A5D255E3-A864-4819-8FA5-426E79CD279C}" srcOrd="3" destOrd="0" presId="urn:microsoft.com/office/officeart/2005/8/layout/orgChart1"/>
    <dgm:cxn modelId="{FC2B319C-AED8-4E5A-982D-9C38A44FC9F3}" type="presParOf" srcId="{A5D255E3-A864-4819-8FA5-426E79CD279C}" destId="{05268CA2-A5F1-4733-9A5F-590E53B467BF}" srcOrd="0" destOrd="0" presId="urn:microsoft.com/office/officeart/2005/8/layout/orgChart1"/>
    <dgm:cxn modelId="{F7B311A7-ADC9-4E84-AA83-A71E01EF323B}" type="presParOf" srcId="{05268CA2-A5F1-4733-9A5F-590E53B467BF}" destId="{A1DC0B9D-3437-4A01-B4D2-BB3C4838BA2F}" srcOrd="0" destOrd="0" presId="urn:microsoft.com/office/officeart/2005/8/layout/orgChart1"/>
    <dgm:cxn modelId="{218BD0B2-E4B3-41FF-B0A8-B80ED12CE9FB}" type="presParOf" srcId="{05268CA2-A5F1-4733-9A5F-590E53B467BF}" destId="{D325080E-4D76-49F7-9C9D-53DB0B5D45A2}" srcOrd="1" destOrd="0" presId="urn:microsoft.com/office/officeart/2005/8/layout/orgChart1"/>
    <dgm:cxn modelId="{365351AC-859C-4026-90A7-86F9BDCD5DB5}" type="presParOf" srcId="{A5D255E3-A864-4819-8FA5-426E79CD279C}" destId="{6406FD46-D94D-4E0E-8E04-D80333B65E76}" srcOrd="1" destOrd="0" presId="urn:microsoft.com/office/officeart/2005/8/layout/orgChart1"/>
    <dgm:cxn modelId="{4E2C5DB6-0158-4ACF-97C3-EDB5A386BE9F}" type="presParOf" srcId="{A5D255E3-A864-4819-8FA5-426E79CD279C}" destId="{0ABAACE5-0685-402E-9429-6211940A4752}" srcOrd="2" destOrd="0" presId="urn:microsoft.com/office/officeart/2005/8/layout/orgChart1"/>
    <dgm:cxn modelId="{5608ECD7-6275-4D89-9778-4823F535297C}" type="presParOf" srcId="{AA01FEA2-8D63-4984-B1B0-688E43551942}" destId="{40C1547E-43E5-4E77-ADAB-0FED81A4FC48}" srcOrd="2" destOrd="0" presId="urn:microsoft.com/office/officeart/2005/8/layout/orgChart1"/>
    <dgm:cxn modelId="{A799C681-D28F-4C40-95BA-2B293CCB6DC0}" type="presParOf" srcId="{5B057471-2A2E-47B0-863E-5EE2C38CAE86}" destId="{560D3315-B104-4591-98C2-88EE3BDE6ECC}" srcOrd="2" destOrd="0" presId="urn:microsoft.com/office/officeart/2005/8/layout/orgChart1"/>
    <dgm:cxn modelId="{D696D8E7-8751-4A8F-99EB-6AE6305FC310}" type="presParOf" srcId="{5B057471-2A2E-47B0-863E-5EE2C38CAE86}" destId="{9294A13A-6A4B-4BF1-BBDE-DE89318B4B66}" srcOrd="3" destOrd="0" presId="urn:microsoft.com/office/officeart/2005/8/layout/orgChart1"/>
    <dgm:cxn modelId="{9890026B-7EEE-405C-BBFA-F3939C8B598E}" type="presParOf" srcId="{9294A13A-6A4B-4BF1-BBDE-DE89318B4B66}" destId="{70C4CC41-96BC-4A39-8B9F-66CA0068AF3F}" srcOrd="0" destOrd="0" presId="urn:microsoft.com/office/officeart/2005/8/layout/orgChart1"/>
    <dgm:cxn modelId="{90B409F7-F47B-4ADA-B7B2-5CCADD27E344}" type="presParOf" srcId="{70C4CC41-96BC-4A39-8B9F-66CA0068AF3F}" destId="{2DFCD2B4-A77F-4D80-BE5A-DB61C3FEEA14}" srcOrd="0" destOrd="0" presId="urn:microsoft.com/office/officeart/2005/8/layout/orgChart1"/>
    <dgm:cxn modelId="{2E7BEA94-AD2F-4D6A-976C-0FCABCFDE0AE}" type="presParOf" srcId="{70C4CC41-96BC-4A39-8B9F-66CA0068AF3F}" destId="{E8C66FD1-FC42-4290-AAB7-BBFD2E9956B2}" srcOrd="1" destOrd="0" presId="urn:microsoft.com/office/officeart/2005/8/layout/orgChart1"/>
    <dgm:cxn modelId="{23613696-2043-493E-8EEB-6EE8E0A50738}" type="presParOf" srcId="{9294A13A-6A4B-4BF1-BBDE-DE89318B4B66}" destId="{C4B0DB63-627B-4976-8890-76BA0AFC6764}" srcOrd="1" destOrd="0" presId="urn:microsoft.com/office/officeart/2005/8/layout/orgChart1"/>
    <dgm:cxn modelId="{850BF93D-37D5-4A6E-BE06-6E1451AF99CB}" type="presParOf" srcId="{9294A13A-6A4B-4BF1-BBDE-DE89318B4B66}" destId="{DC0B17E9-4B51-494C-BE4D-675D644FA32D}" srcOrd="2" destOrd="0" presId="urn:microsoft.com/office/officeart/2005/8/layout/orgChart1"/>
    <dgm:cxn modelId="{9216CFF2-9EB2-4977-849C-A8467ED9AC52}" type="presParOf" srcId="{5A5389BB-79AB-4F7C-991C-5D62906C7EC6}" destId="{3EFC4FC4-5439-4D7D-97AF-0F97E55528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E61C-EAEE-4351-ADDC-747182656C70}">
      <dsp:nvSpPr>
        <dsp:cNvPr id="0" name=""/>
        <dsp:cNvSpPr/>
      </dsp:nvSpPr>
      <dsp:spPr>
        <a:xfrm>
          <a:off x="2886" y="2195504"/>
          <a:ext cx="2569146" cy="1027658"/>
        </a:xfrm>
        <a:prstGeom prst="chevron">
          <a:avLst/>
        </a:prstGeom>
        <a:solidFill>
          <a:schemeClr val="tx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chemeClr val="tx1"/>
              </a:solidFill>
            </a:rPr>
            <a:t>大学间的学术交流</a:t>
          </a:r>
        </a:p>
      </dsp:txBody>
      <dsp:txXfrm>
        <a:off x="516715" y="2195504"/>
        <a:ext cx="1541488" cy="1027658"/>
      </dsp:txXfrm>
    </dsp:sp>
    <dsp:sp modelId="{DD5BCCA6-9737-4490-AB03-04ED6BEEC721}">
      <dsp:nvSpPr>
        <dsp:cNvPr id="0" name=""/>
        <dsp:cNvSpPr/>
      </dsp:nvSpPr>
      <dsp:spPr>
        <a:xfrm>
          <a:off x="2315118" y="2195504"/>
          <a:ext cx="2569146" cy="1027658"/>
        </a:xfrm>
        <a:prstGeom prst="chevron">
          <a:avLst/>
        </a:prstGeom>
        <a:solidFill>
          <a:schemeClr val="tx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马赛克浏览器的出现</a:t>
          </a:r>
        </a:p>
      </dsp:txBody>
      <dsp:txXfrm>
        <a:off x="2828947" y="2195504"/>
        <a:ext cx="1541488" cy="1027658"/>
      </dsp:txXfrm>
    </dsp:sp>
    <dsp:sp modelId="{94BF7928-985C-460D-BE98-C49E56EE6EDD}">
      <dsp:nvSpPr>
        <dsp:cNvPr id="0" name=""/>
        <dsp:cNvSpPr/>
      </dsp:nvSpPr>
      <dsp:spPr>
        <a:xfrm>
          <a:off x="4627351" y="2195504"/>
          <a:ext cx="2569146" cy="1027658"/>
        </a:xfrm>
        <a:prstGeom prst="chevron">
          <a:avLst/>
        </a:prstGeom>
        <a:solidFill>
          <a:schemeClr val="tx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Web1.0</a:t>
          </a:r>
          <a:endParaRPr lang="zh-CN" altLang="en-US" sz="2200" kern="1200" dirty="0"/>
        </a:p>
      </dsp:txBody>
      <dsp:txXfrm>
        <a:off x="5141180" y="2195504"/>
        <a:ext cx="1541488" cy="1027658"/>
      </dsp:txXfrm>
    </dsp:sp>
    <dsp:sp modelId="{006B9F48-E636-412C-A100-08D25CEE040C}">
      <dsp:nvSpPr>
        <dsp:cNvPr id="0" name=""/>
        <dsp:cNvSpPr/>
      </dsp:nvSpPr>
      <dsp:spPr>
        <a:xfrm>
          <a:off x="6939583" y="2195504"/>
          <a:ext cx="2569146" cy="1027658"/>
        </a:xfrm>
        <a:prstGeom prst="chevron">
          <a:avLst/>
        </a:prstGeom>
        <a:solidFill>
          <a:schemeClr val="tx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Web2.0</a:t>
          </a:r>
          <a:endParaRPr lang="zh-CN" altLang="en-US" sz="2200" kern="1200" dirty="0"/>
        </a:p>
      </dsp:txBody>
      <dsp:txXfrm>
        <a:off x="7453412" y="2195504"/>
        <a:ext cx="1541488" cy="1027658"/>
      </dsp:txXfrm>
    </dsp:sp>
    <dsp:sp modelId="{82D5984D-CB3A-45BB-AC8C-01828261B14D}">
      <dsp:nvSpPr>
        <dsp:cNvPr id="0" name=""/>
        <dsp:cNvSpPr/>
      </dsp:nvSpPr>
      <dsp:spPr>
        <a:xfrm>
          <a:off x="9251815" y="2195504"/>
          <a:ext cx="2569146" cy="1027658"/>
        </a:xfrm>
        <a:prstGeom prst="chevron">
          <a:avLst/>
        </a:prstGeom>
        <a:solidFill>
          <a:schemeClr val="tx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Web3.0</a:t>
          </a:r>
          <a:endParaRPr lang="zh-CN" altLang="en-US" sz="2200" kern="1200" dirty="0"/>
        </a:p>
      </dsp:txBody>
      <dsp:txXfrm>
        <a:off x="9765644" y="2195504"/>
        <a:ext cx="1541488" cy="1027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E139E-5E69-4B62-B6AB-768A6CCB3DDB}">
      <dsp:nvSpPr>
        <dsp:cNvPr id="0" name=""/>
        <dsp:cNvSpPr/>
      </dsp:nvSpPr>
      <dsp:spPr>
        <a:xfrm>
          <a:off x="1669014" y="507635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CSS</a:t>
          </a:r>
          <a:endParaRPr lang="zh-CN" altLang="en-US" sz="2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43719" y="1347529"/>
        <a:ext cx="1544320" cy="1517226"/>
      </dsp:txXfrm>
    </dsp:sp>
    <dsp:sp modelId="{1E84A974-F6CB-4B26-A891-36E27A9C1F3F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endParaRPr lang="zh-CN" altLang="en-US" sz="2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7139" y="3373120"/>
        <a:ext cx="2059093" cy="1408853"/>
      </dsp:txXfrm>
    </dsp:sp>
    <dsp:sp modelId="{CEE33E0F-DE05-4BA7-8269-17DA8EF6F02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JavaScript</a:t>
          </a:r>
          <a:endParaRPr lang="zh-CN" altLang="en-US" sz="2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8525" y="1395306"/>
        <a:ext cx="1544320" cy="1517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D3315-B104-4591-98C2-88EE3BDE6ECC}">
      <dsp:nvSpPr>
        <dsp:cNvPr id="0" name=""/>
        <dsp:cNvSpPr/>
      </dsp:nvSpPr>
      <dsp:spPr>
        <a:xfrm>
          <a:off x="4064000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78D49-486A-4429-8C43-99AE1C74629E}">
      <dsp:nvSpPr>
        <dsp:cNvPr id="0" name=""/>
        <dsp:cNvSpPr/>
      </dsp:nvSpPr>
      <dsp:spPr>
        <a:xfrm>
          <a:off x="1994916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B20F5-3C91-4472-8898-9E93131B0A70}">
      <dsp:nvSpPr>
        <dsp:cNvPr id="0" name=""/>
        <dsp:cNvSpPr/>
      </dsp:nvSpPr>
      <dsp:spPr>
        <a:xfrm>
          <a:off x="1994916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974F0-572F-40D3-A7D2-7D3D23BA3442}">
      <dsp:nvSpPr>
        <dsp:cNvPr id="0" name=""/>
        <dsp:cNvSpPr/>
      </dsp:nvSpPr>
      <dsp:spPr>
        <a:xfrm>
          <a:off x="2818432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C80B7-D152-4A05-92B4-83FB8D22C2BF}">
      <dsp:nvSpPr>
        <dsp:cNvPr id="0" name=""/>
        <dsp:cNvSpPr/>
      </dsp:nvSpPr>
      <dsp:spPr>
        <a:xfrm>
          <a:off x="3034605" y="2025"/>
          <a:ext cx="2058789" cy="1029394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HTML</a:t>
          </a:r>
          <a:r>
            <a:rPr lang="zh-CN" altLang="en-US" sz="3500" kern="1200" dirty="0"/>
            <a:t>页面</a:t>
          </a:r>
        </a:p>
      </dsp:txBody>
      <dsp:txXfrm>
        <a:off x="3034605" y="2025"/>
        <a:ext cx="2058789" cy="1029394"/>
      </dsp:txXfrm>
    </dsp:sp>
    <dsp:sp modelId="{6FFDEEED-3845-4049-8A26-2885DDE7FF46}">
      <dsp:nvSpPr>
        <dsp:cNvPr id="0" name=""/>
        <dsp:cNvSpPr/>
      </dsp:nvSpPr>
      <dsp:spPr>
        <a:xfrm>
          <a:off x="1789038" y="1463766"/>
          <a:ext cx="2058789" cy="1029394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html</a:t>
          </a:r>
          <a:endParaRPr lang="zh-CN" altLang="en-US" sz="3500" kern="1200" dirty="0"/>
        </a:p>
      </dsp:txBody>
      <dsp:txXfrm>
        <a:off x="1789038" y="1463766"/>
        <a:ext cx="2058789" cy="1029394"/>
      </dsp:txXfrm>
    </dsp:sp>
    <dsp:sp modelId="{FAE97E4A-B63D-423B-89ED-1AEFD940D900}">
      <dsp:nvSpPr>
        <dsp:cNvPr id="0" name=""/>
        <dsp:cNvSpPr/>
      </dsp:nvSpPr>
      <dsp:spPr>
        <a:xfrm>
          <a:off x="2303735" y="2925506"/>
          <a:ext cx="2058789" cy="1029394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head</a:t>
          </a:r>
          <a:endParaRPr lang="zh-CN" altLang="en-US" sz="3500" kern="1200" dirty="0"/>
        </a:p>
      </dsp:txBody>
      <dsp:txXfrm>
        <a:off x="2303735" y="2925506"/>
        <a:ext cx="2058789" cy="1029394"/>
      </dsp:txXfrm>
    </dsp:sp>
    <dsp:sp modelId="{A1DC0B9D-3437-4A01-B4D2-BB3C4838BA2F}">
      <dsp:nvSpPr>
        <dsp:cNvPr id="0" name=""/>
        <dsp:cNvSpPr/>
      </dsp:nvSpPr>
      <dsp:spPr>
        <a:xfrm>
          <a:off x="2303735" y="4387246"/>
          <a:ext cx="2058789" cy="1029394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body</a:t>
          </a:r>
          <a:endParaRPr lang="zh-CN" altLang="en-US" sz="3500" kern="1200" dirty="0"/>
        </a:p>
      </dsp:txBody>
      <dsp:txXfrm>
        <a:off x="2303735" y="4387246"/>
        <a:ext cx="2058789" cy="1029394"/>
      </dsp:txXfrm>
    </dsp:sp>
    <dsp:sp modelId="{2DFCD2B4-A77F-4D80-BE5A-DB61C3FEEA14}">
      <dsp:nvSpPr>
        <dsp:cNvPr id="0" name=""/>
        <dsp:cNvSpPr/>
      </dsp:nvSpPr>
      <dsp:spPr>
        <a:xfrm>
          <a:off x="4280172" y="1463766"/>
          <a:ext cx="2058789" cy="1029394"/>
        </a:xfrm>
        <a:prstGeom prst="rect">
          <a:avLst/>
        </a:prstGeom>
        <a:solidFill>
          <a:schemeClr val="accent3">
            <a:lumMod val="75000"/>
          </a:schemeClr>
        </a:solidFill>
        <a:ln w="15875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文档类型</a:t>
          </a:r>
        </a:p>
      </dsp:txBody>
      <dsp:txXfrm>
        <a:off x="4280172" y="1463766"/>
        <a:ext cx="2058789" cy="102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20ADE-C18C-4727-A491-FD08532D5D53}" type="datetimeFigureOut">
              <a:rPr lang="zh-CN" altLang="en-US" smtClean="0"/>
              <a:t>2016/12/11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A9629-046A-49BD-9A01-64BB79F3C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8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4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参见</a:t>
            </a:r>
            <a:r>
              <a:rPr lang="en-US" altLang="zh-CN" dirty="0"/>
              <a:t>MDN</a:t>
            </a:r>
            <a:r>
              <a:rPr lang="zh-CN" altLang="en-US" dirty="0"/>
              <a:t>块级元素和行内元素</a:t>
            </a:r>
            <a:endParaRPr lang="en-US" altLang="zh-CN" dirty="0"/>
          </a:p>
          <a:p>
            <a:r>
              <a:rPr lang="en-US" altLang="zh-CN" dirty="0"/>
              <a:t>https://developer.mozilla.org/zh-CN/docs/Web/HTML/Block-level_elements</a:t>
            </a:r>
          </a:p>
          <a:p>
            <a:r>
              <a:rPr lang="en-US" altLang="zh-CN" dirty="0"/>
              <a:t>https://developer.mozilla.org/zh-CN/docs/Web/HTML/Inline_elemente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45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可被覆盖隐藏的隐患：样式被覆盖，增大调试的困难；大型项目中，多人合作沟通不顺引发的效率问题；项目维护中，可能导致整个项目逐渐变得臃肿、不可维护</a:t>
            </a:r>
            <a:endParaRPr lang="en-US" altLang="zh-CN" dirty="0"/>
          </a:p>
          <a:p>
            <a:r>
              <a:rPr lang="zh-CN" altLang="en-US" dirty="0"/>
              <a:t>例子查看：</a:t>
            </a:r>
            <a:endParaRPr lang="en-US" altLang="zh-CN" dirty="0"/>
          </a:p>
          <a:p>
            <a:r>
              <a:rPr lang="en-US" altLang="zh-CN" dirty="0"/>
              <a:t>http://huruji.github.io/loading/demo/loading.html</a:t>
            </a:r>
          </a:p>
          <a:p>
            <a:r>
              <a:rPr lang="en-US" altLang="zh-CN" dirty="0"/>
              <a:t>https://daneden.github.io/animate.css/</a:t>
            </a:r>
          </a:p>
          <a:p>
            <a:r>
              <a:rPr lang="en-US" altLang="zh-CN" dirty="0"/>
              <a:t>http://www.jianshu.com/p/70c1793fd766</a:t>
            </a:r>
          </a:p>
          <a:p>
            <a:endParaRPr lang="en-US" altLang="zh-CN" dirty="0"/>
          </a:p>
          <a:p>
            <a:r>
              <a:rPr lang="en-US" altLang="zh-CN" dirty="0"/>
              <a:t>http://codepen.io/leeluolee/full/zxQqpm/</a:t>
            </a:r>
          </a:p>
          <a:p>
            <a:r>
              <a:rPr lang="en-US" altLang="zh-CN" dirty="0"/>
              <a:t>http://a.singlediv.com/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1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在这种盒模型中，每个模型都有</a:t>
            </a:r>
            <a:r>
              <a:rPr lang="en-US" altLang="zh-CN" dirty="0"/>
              <a:t>content</a:t>
            </a:r>
            <a:r>
              <a:rPr lang="zh-CN" altLang="en-US" dirty="0"/>
              <a:t>，</a:t>
            </a:r>
            <a:r>
              <a:rPr lang="en-US" altLang="zh-CN" dirty="0"/>
              <a:t>padding</a:t>
            </a:r>
            <a:r>
              <a:rPr lang="zh-CN" altLang="en-US" dirty="0"/>
              <a:t>，</a:t>
            </a:r>
            <a:r>
              <a:rPr lang="en-US" altLang="zh-CN" dirty="0"/>
              <a:t>border</a:t>
            </a:r>
            <a:r>
              <a:rPr lang="zh-CN" altLang="en-US" dirty="0"/>
              <a:t>、</a:t>
            </a:r>
            <a:r>
              <a:rPr lang="en-US" altLang="zh-CN" dirty="0"/>
              <a:t>margin</a:t>
            </a:r>
            <a:r>
              <a:rPr lang="zh-CN" altLang="en-US" dirty="0"/>
              <a:t>四个属性，</a:t>
            </a:r>
            <a:endParaRPr lang="en-US" altLang="zh-CN" dirty="0"/>
          </a:p>
          <a:p>
            <a:r>
              <a:rPr lang="en-US" altLang="zh-CN" dirty="0"/>
              <a:t>padding</a:t>
            </a:r>
            <a:r>
              <a:rPr lang="zh-CN" altLang="en-US" dirty="0"/>
              <a:t>、</a:t>
            </a:r>
            <a:r>
              <a:rPr lang="en-US" altLang="zh-CN" dirty="0"/>
              <a:t>border</a:t>
            </a:r>
            <a:r>
              <a:rPr lang="zh-CN" altLang="en-US" dirty="0"/>
              <a:t>、</a:t>
            </a:r>
            <a:r>
              <a:rPr lang="en-US" altLang="zh-CN" dirty="0"/>
              <a:t>margin</a:t>
            </a:r>
            <a:r>
              <a:rPr lang="zh-CN" altLang="en-US" dirty="0"/>
              <a:t>均可通过对应的属性设置大小</a:t>
            </a:r>
            <a:endParaRPr lang="en-US" altLang="zh-CN" dirty="0"/>
          </a:p>
          <a:p>
            <a:r>
              <a:rPr lang="en-US" altLang="zh-CN" dirty="0"/>
              <a:t>content</a:t>
            </a:r>
            <a:r>
              <a:rPr lang="zh-CN" altLang="en-US" dirty="0"/>
              <a:t>通过</a:t>
            </a:r>
            <a:r>
              <a:rPr lang="en-US" altLang="zh-CN" dirty="0"/>
              <a:t>width</a:t>
            </a:r>
            <a:r>
              <a:rPr lang="zh-CN" altLang="en-US" dirty="0"/>
              <a:t>、</a:t>
            </a:r>
            <a:r>
              <a:rPr lang="en-US" altLang="zh-CN" dirty="0"/>
              <a:t>height</a:t>
            </a:r>
            <a:r>
              <a:rPr lang="zh-CN" altLang="en-US" dirty="0"/>
              <a:t>设置宽高</a:t>
            </a:r>
            <a:endParaRPr lang="en-US" altLang="zh-CN" dirty="0"/>
          </a:p>
          <a:p>
            <a:r>
              <a:rPr lang="zh-CN" altLang="en-US" dirty="0"/>
              <a:t>块级元素和行内元素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0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79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17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0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相对定位的元素依旧在文档流中，其本来的位置依旧保留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4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绝对定位的元素脱离文档流文档流中，且在没有内容的情况下必须指定宽高才能显示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47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绝对定位的元素脱离文档流文档流中，且在没有内容的情况下必须指定宽高才能显示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2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、最初是用于大学间的学术交流（论文成果共享，文字为主）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1993</a:t>
            </a:r>
            <a:r>
              <a:rPr lang="zh-CN" altLang="en-US" dirty="0"/>
              <a:t>年，马克安德森在美国国家超级计算机应用中心担任学生助理，联合几名同学发明了浏览器</a:t>
            </a:r>
            <a:r>
              <a:rPr lang="en-US" altLang="zh-CN" dirty="0"/>
              <a:t>Mosaic</a:t>
            </a:r>
            <a:r>
              <a:rPr lang="zh-CN" altLang="en-US" dirty="0"/>
              <a:t>，后创立网景公司，主打浏览器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，参见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代码奔腾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硅谷那些牛人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Web1.0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时代（谷歌、网景、雅虎），网站提供信息，用户简单获取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Web2.0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时代，主打人与人之间的交流沟通，用户提供信息，其他用户获取信息（博客）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Web3.0</a:t>
            </a:r>
            <a:r>
              <a:rPr lang="zh-CN" altLang="en-US" dirty="0"/>
              <a:t>时代，大数据，</a:t>
            </a:r>
            <a:r>
              <a:rPr lang="en-US" altLang="zh-CN" dirty="0"/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为用户需求理解者和提供者，网络对用户了如指掌，知道用户有什么、要什么以及行为习惯，进行资源筛选、智能匹配，直接给用户答案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web1.0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注重信息，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web2.0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时代更加注重用户体验（这正是前端工程师最应该关注的点）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0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我们知道了通过外联、内联、内嵌三种方法引入</a:t>
            </a:r>
            <a:r>
              <a:rPr lang="en-US" altLang="zh-CN" dirty="0" err="1"/>
              <a:t>css</a:t>
            </a:r>
            <a:r>
              <a:rPr lang="zh-CN" altLang="en-US" dirty="0"/>
              <a:t>，那么我们必须通过选择器来控制元素的表现</a:t>
            </a:r>
            <a:endParaRPr lang="en-US" altLang="zh-CN" dirty="0"/>
          </a:p>
          <a:p>
            <a:r>
              <a:rPr lang="zh-CN" altLang="en-US" dirty="0"/>
              <a:t>传送门：</a:t>
            </a:r>
            <a:r>
              <a:rPr lang="en-US" altLang="zh-CN" dirty="0"/>
              <a:t>http://www.w3school.com.cn/cssref/css_selectors.asp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32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18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传送门：几款</a:t>
            </a:r>
            <a:r>
              <a:rPr lang="en-US" altLang="zh-CN" dirty="0" err="1"/>
              <a:t>css</a:t>
            </a:r>
            <a:r>
              <a:rPr lang="en-US" altLang="zh-CN" dirty="0"/>
              <a:t> reset</a:t>
            </a:r>
          </a:p>
          <a:p>
            <a:r>
              <a:rPr lang="en-US" altLang="zh-CN" dirty="0"/>
              <a:t>http://ziren.org/html-css/most-popular-css-reset-scripts.html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54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属性前加*针对</a:t>
            </a:r>
            <a:r>
              <a:rPr lang="en-US" altLang="zh-CN" dirty="0"/>
              <a:t>IE6</a:t>
            </a:r>
            <a:r>
              <a:rPr lang="zh-CN" altLang="en-US" dirty="0"/>
              <a:t>，</a:t>
            </a:r>
            <a:r>
              <a:rPr lang="en-US" altLang="zh-CN" dirty="0"/>
              <a:t>IE7</a:t>
            </a:r>
          </a:p>
          <a:p>
            <a:r>
              <a:rPr lang="zh-CN" altLang="en-US" dirty="0"/>
              <a:t>属性前加</a:t>
            </a:r>
            <a:r>
              <a:rPr lang="en-US" altLang="zh-CN" dirty="0"/>
              <a:t>_</a:t>
            </a:r>
            <a:r>
              <a:rPr lang="zh-CN" altLang="en-US" dirty="0"/>
              <a:t>针对</a:t>
            </a:r>
            <a:r>
              <a:rPr lang="en-US" altLang="zh-CN" dirty="0"/>
              <a:t>IE6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96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浮动的好处在于我们可以很方便的布局，考虑一下这个化学首页的大概布局，如果不用浮动，我们几乎是可能完成这样的一个布局的，因为我们不可能对所有在同一行的兄弟元素都设置</a:t>
            </a:r>
            <a:r>
              <a:rPr lang="en-US" altLang="zh-CN" dirty="0"/>
              <a:t>display</a:t>
            </a:r>
            <a:r>
              <a:rPr lang="zh-CN" altLang="en-US" dirty="0"/>
              <a:t>：</a:t>
            </a:r>
            <a:r>
              <a:rPr lang="en-US" altLang="zh-CN" dirty="0"/>
              <a:t>inline-block</a:t>
            </a:r>
            <a:r>
              <a:rPr lang="zh-CN" altLang="en-US" dirty="0"/>
              <a:t>，然后逐个去设置他们的宽度，</a:t>
            </a:r>
            <a:r>
              <a:rPr lang="en-US" altLang="zh-CN" dirty="0"/>
              <a:t>padding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95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00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继承的好处：减少代码量，便于维护，这里有比较常用的属性</a:t>
            </a:r>
            <a:endParaRPr lang="en-US" altLang="zh-CN" dirty="0"/>
          </a:p>
          <a:p>
            <a:r>
              <a:rPr lang="zh-CN" altLang="en-US" dirty="0"/>
              <a:t>最常用的就是</a:t>
            </a:r>
            <a:r>
              <a:rPr lang="en-US" altLang="zh-CN" dirty="0"/>
              <a:t>color</a:t>
            </a:r>
            <a:r>
              <a:rPr lang="zh-CN" altLang="en-US" dirty="0"/>
              <a:t>和</a:t>
            </a:r>
            <a:r>
              <a:rPr lang="en-US" altLang="zh-CN" dirty="0"/>
              <a:t>font</a:t>
            </a:r>
            <a:r>
              <a:rPr lang="zh-CN" altLang="en-US" dirty="0"/>
              <a:t>，查看中山大学地理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06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http://www.blogbus.com/forest-logs/1970257.html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Mozilla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书写顺序</a:t>
            </a:r>
          </a:p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12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4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http://www.cnblogs.com/hykun/p/sublimeText3.html</a:t>
            </a:r>
          </a:p>
          <a:p>
            <a:r>
              <a:rPr lang="en-US" altLang="zh-CN" dirty="0"/>
              <a:t>https://segmentfault.com/a/1190000004577644</a:t>
            </a:r>
          </a:p>
          <a:p>
            <a:r>
              <a:rPr lang="en-US" altLang="zh-CN" dirty="0"/>
              <a:t>http://www.xuanfengge.com/practical-collection-of-sublime-plug-in.html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3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构建的三驾马车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控制页面的结构，搭建最页面框架</a:t>
            </a:r>
            <a:endParaRPr lang="en-US" altLang="zh-CN" dirty="0"/>
          </a:p>
          <a:p>
            <a:r>
              <a:rPr lang="en-US" altLang="zh-CN" dirty="0"/>
              <a:t>CSS</a:t>
            </a:r>
            <a:r>
              <a:rPr lang="zh-CN" altLang="en-US" dirty="0"/>
              <a:t>控制页面的样式，如颜色，宽高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控制行为，主要是用户的交互、页面动画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结构、表现、行为分离的优点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、代码分离，便于分辨代码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、代码复用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、关注点分离，易于分工（</a:t>
            </a:r>
            <a:r>
              <a:rPr lang="en-US" altLang="zh-CN" dirty="0"/>
              <a:t>UI</a:t>
            </a:r>
            <a:r>
              <a:rPr lang="zh-CN" altLang="en-US" dirty="0"/>
              <a:t>工程师、</a:t>
            </a:r>
            <a:r>
              <a:rPr lang="en-US" altLang="zh-CN" dirty="0"/>
              <a:t>JavaScript</a:t>
            </a:r>
            <a:r>
              <a:rPr lang="zh-CN" altLang="en-US" dirty="0"/>
              <a:t>工程师）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、易于维护、改版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头部指示样式表，提供元信息，</a:t>
            </a:r>
            <a:r>
              <a:rPr lang="en-US" altLang="zh-CN" dirty="0"/>
              <a:t>title</a:t>
            </a:r>
            <a:r>
              <a:rPr lang="zh-CN" altLang="en-US" dirty="0"/>
              <a:t>，</a:t>
            </a:r>
            <a:r>
              <a:rPr lang="en-US" altLang="zh-CN" dirty="0"/>
              <a:t>description</a:t>
            </a:r>
            <a:r>
              <a:rPr lang="zh-CN" altLang="en-US" dirty="0"/>
              <a:t>，</a:t>
            </a:r>
            <a:r>
              <a:rPr lang="en-US" altLang="zh-CN" dirty="0"/>
              <a:t>keywords</a:t>
            </a:r>
            <a:r>
              <a:rPr lang="zh-CN" altLang="en-US" dirty="0"/>
              <a:t>，</a:t>
            </a:r>
            <a:r>
              <a:rPr lang="en-US" altLang="zh-CN" dirty="0"/>
              <a:t>charset</a:t>
            </a:r>
            <a:r>
              <a:rPr lang="zh-CN" altLang="en-US" dirty="0"/>
              <a:t>等</a:t>
            </a:r>
          </a:p>
          <a:p>
            <a:r>
              <a:rPr lang="zh-CN" altLang="en-US" dirty="0"/>
              <a:t>文档类型现在基本上使用</a:t>
            </a:r>
            <a:r>
              <a:rPr lang="en-US" altLang="zh-CN" dirty="0"/>
              <a:t>HTML5</a:t>
            </a:r>
            <a:r>
              <a:rPr lang="zh-CN" altLang="en-US" dirty="0"/>
              <a:t>的标准</a:t>
            </a:r>
            <a:endParaRPr lang="en-US" altLang="zh-CN" dirty="0"/>
          </a:p>
          <a:p>
            <a:r>
              <a:rPr lang="zh-CN" altLang="en-US" dirty="0"/>
              <a:t>实体是整个页面的结构布局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sublime</a:t>
            </a:r>
            <a:r>
              <a:rPr lang="zh-CN" altLang="en-US" dirty="0"/>
              <a:t>生成</a:t>
            </a:r>
            <a:r>
              <a:rPr lang="en-US" altLang="zh-CN" dirty="0"/>
              <a:t>html</a:t>
            </a:r>
            <a:r>
              <a:rPr lang="zh-CN" altLang="en-US" dirty="0"/>
              <a:t>文件模板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6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1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5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裸奔节</a:t>
            </a:r>
            <a:endParaRPr lang="en-US" altLang="zh-CN" dirty="0"/>
          </a:p>
          <a:p>
            <a:r>
              <a:rPr lang="en-US" altLang="zh-CN" b="1" dirty="0"/>
              <a:t>http://leeiio.me/force-remove-css-in-css-nake-day/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5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左图是常见的网页结构，右边则是其对应的合理的</a:t>
            </a:r>
            <a:r>
              <a:rPr lang="en-US" altLang="zh-CN" dirty="0"/>
              <a:t>HTML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一般网页都会有，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 err="1"/>
              <a:t>nav</a:t>
            </a:r>
            <a:r>
              <a:rPr lang="zh-CN" altLang="en-US" dirty="0"/>
              <a:t>、</a:t>
            </a:r>
            <a:r>
              <a:rPr lang="en-US" altLang="zh-CN" dirty="0"/>
              <a:t>main</a:t>
            </a:r>
            <a:r>
              <a:rPr lang="zh-CN" altLang="en-US" dirty="0"/>
              <a:t>、</a:t>
            </a:r>
            <a:r>
              <a:rPr lang="en-US" altLang="zh-CN" dirty="0"/>
              <a:t>aside</a:t>
            </a:r>
            <a:r>
              <a:rPr lang="zh-CN" altLang="en-US" dirty="0"/>
              <a:t>、</a:t>
            </a:r>
            <a:r>
              <a:rPr lang="en-US" altLang="zh-CN" dirty="0"/>
              <a:t>footer</a:t>
            </a:r>
            <a:r>
              <a:rPr lang="zh-CN" altLang="en-US" dirty="0"/>
              <a:t>等，为此</a:t>
            </a:r>
            <a:r>
              <a:rPr lang="en-US" altLang="zh-CN" dirty="0"/>
              <a:t>HTML</a:t>
            </a:r>
            <a:r>
              <a:rPr lang="zh-CN" altLang="en-US" dirty="0"/>
              <a:t>又增加了很多新的语义化标签，进一步体现了语义化标准的重要性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8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利用新增的语义化标签后改造上一个页面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A9629-046A-49BD-9A01-64BB79F3C9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9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eeiio.me/force-remove-css-in-css-nake-da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plus.com/css/css-specificity-things-you-should-know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ziren.org/html-css/most-popular-css-reset-script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caijf/articles/2834203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gp.sysu.edu.cn/Skin/DefaultSkin.css" TargetMode="External"/><Relationship Id="rId4" Type="http://schemas.openxmlformats.org/officeDocument/2006/relationships/hyperlink" Target="http://www.cnphp.info/css-style-inheritance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source/&#38468;&#24405;/html5-cheat-sheet.png" TargetMode="Externa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前端入门（一）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2016-12-11 By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</a:rPr>
              <a:t>忽如寄</a:t>
            </a:r>
          </a:p>
        </p:txBody>
      </p:sp>
    </p:spTree>
    <p:extLst>
      <p:ext uri="{BB962C8B-B14F-4D97-AF65-F5344CB8AC3E}">
        <p14:creationId xmlns:p14="http://schemas.microsoft.com/office/powerpoint/2010/main" val="26617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HTML</a:t>
            </a:r>
            <a:r>
              <a:rPr lang="zh-CN" altLang="en-US" dirty="0"/>
              <a:t>语义化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77006" y="413844"/>
            <a:ext cx="10914993" cy="12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核心：内容应该放在合适的标记里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7005" y="1654761"/>
            <a:ext cx="109149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好处：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、失去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样式时页面依旧有清晰的结构，仍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具有可读性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设备支持较弱的设备依旧可以渲染出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、利用搜索引擎通过标记确定上下文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、增加可维护性，利于团队开发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、无障碍阅读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277005" y="5513055"/>
            <a:ext cx="60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拓展：</a:t>
            </a:r>
            <a:r>
              <a:rPr lang="en-US" altLang="zh-CN" dirty="0" err="1"/>
              <a:t>css</a:t>
            </a:r>
            <a:r>
              <a:rPr lang="zh-CN" altLang="en-US" dirty="0"/>
              <a:t>裸奔节</a:t>
            </a:r>
          </a:p>
        </p:txBody>
      </p:sp>
    </p:spTree>
    <p:extLst>
      <p:ext uri="{BB962C8B-B14F-4D97-AF65-F5344CB8AC3E}">
        <p14:creationId xmlns:p14="http://schemas.microsoft.com/office/powerpoint/2010/main" val="15387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HTML</a:t>
            </a:r>
            <a:r>
              <a:rPr lang="zh-CN" altLang="en-US" dirty="0"/>
              <a:t>结构化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5" y="1053140"/>
            <a:ext cx="5788686" cy="46855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53139"/>
            <a:ext cx="5933090" cy="46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4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HTML5</a:t>
            </a:r>
            <a:r>
              <a:rPr lang="zh-CN" altLang="en-US" dirty="0"/>
              <a:t>新增的布局语义化标签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512374"/>
            <a:ext cx="12018581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aside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04" y="1731058"/>
            <a:ext cx="5788686" cy="46855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890" y="1731058"/>
            <a:ext cx="5731183" cy="46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606" y="512375"/>
            <a:ext cx="10058400" cy="843455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的块级元素与行内元素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1606" y="1355830"/>
            <a:ext cx="11707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块级元素默认占据父容器的整个宽度，独占一行，行内元素和相邻的行内元素在同一行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块级元素的宽度、高度、内边距、外边距可以控制，行内元素宽、高则不可控制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块级元素的通过设置宽高可以在无内容时显示背景，行内元素则必须在有内容时才可显示</a:t>
            </a:r>
          </a:p>
        </p:txBody>
      </p:sp>
    </p:spTree>
    <p:extLst>
      <p:ext uri="{BB962C8B-B14F-4D97-AF65-F5344CB8AC3E}">
        <p14:creationId xmlns:p14="http://schemas.microsoft.com/office/powerpoint/2010/main" val="32472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606" y="512375"/>
            <a:ext cx="10058400" cy="843455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的块级元素与行内元素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1606" y="1355830"/>
            <a:ext cx="11707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块级元素：布局类、列表类、</a:t>
            </a:r>
            <a:r>
              <a:rPr lang="en-US" altLang="zh-CN" sz="2400" dirty="0"/>
              <a:t> address</a:t>
            </a:r>
            <a:r>
              <a:rPr lang="zh-CN" altLang="en-US" sz="2400" dirty="0"/>
              <a:t>、</a:t>
            </a:r>
            <a:r>
              <a:rPr lang="en-US" altLang="zh-CN" sz="2400" dirty="0"/>
              <a:t>canvas</a:t>
            </a:r>
            <a:r>
              <a:rPr lang="zh-CN" altLang="en-US" sz="2400" dirty="0"/>
              <a:t>、 </a:t>
            </a:r>
            <a:r>
              <a:rPr lang="en-US" altLang="zh-CN" sz="2400" dirty="0" err="1"/>
              <a:t>fieldset</a:t>
            </a:r>
            <a:r>
              <a:rPr lang="zh-CN" altLang="en-US" sz="2400" dirty="0"/>
              <a:t>、</a:t>
            </a:r>
            <a:r>
              <a:rPr lang="en-US" altLang="zh-CN" sz="2400" dirty="0"/>
              <a:t>footer</a:t>
            </a:r>
            <a:r>
              <a:rPr lang="zh-CN" altLang="en-US" sz="2400" dirty="0"/>
              <a:t>、</a:t>
            </a:r>
            <a:r>
              <a:rPr lang="en-US" altLang="zh-CN" sz="2400" dirty="0"/>
              <a:t>form</a:t>
            </a:r>
            <a:r>
              <a:rPr lang="zh-CN" altLang="en-US" sz="2400" dirty="0"/>
              <a:t>、</a:t>
            </a:r>
            <a:r>
              <a:rPr lang="en-US" altLang="zh-CN" sz="2400" dirty="0"/>
              <a:t>h1~h6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hr</a:t>
            </a:r>
            <a:r>
              <a:rPr lang="zh-CN" altLang="en-US" sz="2400" dirty="0"/>
              <a:t>、</a:t>
            </a:r>
            <a:r>
              <a:rPr lang="en-US" altLang="zh-CN" sz="2400" dirty="0"/>
              <a:t>p</a:t>
            </a:r>
            <a:r>
              <a:rPr lang="zh-CN" altLang="en-US" sz="2400" dirty="0"/>
              <a:t>、</a:t>
            </a:r>
            <a:r>
              <a:rPr lang="en-US" altLang="zh-CN" sz="2400" dirty="0"/>
              <a:t>table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行内元素：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span</a:t>
            </a:r>
            <a:r>
              <a:rPr lang="zh-CN" altLang="en-US" sz="2400" dirty="0"/>
              <a:t>、</a:t>
            </a:r>
            <a:r>
              <a:rPr lang="en-US" altLang="zh-CN" sz="2400" dirty="0"/>
              <a:t>button</a:t>
            </a:r>
            <a:r>
              <a:rPr lang="zh-CN" altLang="en-US" sz="2400" dirty="0"/>
              <a:t>、</a:t>
            </a:r>
            <a:r>
              <a:rPr lang="en-US" altLang="zh-CN" sz="2400" dirty="0"/>
              <a:t>input</a:t>
            </a:r>
            <a:r>
              <a:rPr lang="zh-CN" altLang="en-US" sz="2400" dirty="0"/>
              <a:t>、</a:t>
            </a:r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textarea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i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em</a:t>
            </a:r>
            <a:r>
              <a:rPr lang="zh-CN" altLang="en-US" sz="2400" dirty="0"/>
              <a:t>、</a:t>
            </a:r>
            <a:r>
              <a:rPr lang="en-US" altLang="zh-CN" sz="2400" dirty="0"/>
              <a:t>label</a:t>
            </a:r>
            <a:r>
              <a:rPr lang="zh-CN" altLang="en-US" sz="2400" dirty="0"/>
              <a:t>、</a:t>
            </a:r>
            <a:r>
              <a:rPr lang="en-US" altLang="zh-CN" sz="2400" dirty="0"/>
              <a:t>strong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38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8104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1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61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606" y="512375"/>
            <a:ext cx="10058400" cy="843455"/>
          </a:xfrm>
        </p:spPr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1606" y="1355830"/>
            <a:ext cx="11707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 Sheets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）：层叠样式表，层叠意味着可以覆盖，也就是说样式可被重写、被覆盖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定义了网页的表现形式，是所有网站不可或缺的部分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的动画引入，可利用纯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制作出炫酷的动画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你甚至可以假装成一名设计师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的不断发展将引发更多可能</a:t>
            </a:r>
          </a:p>
        </p:txBody>
      </p:sp>
    </p:spTree>
    <p:extLst>
      <p:ext uri="{BB962C8B-B14F-4D97-AF65-F5344CB8AC3E}">
        <p14:creationId xmlns:p14="http://schemas.microsoft.com/office/powerpoint/2010/main" val="368932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6425" y="1537145"/>
            <a:ext cx="5659823" cy="461666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90847" y="1916172"/>
            <a:ext cx="4550979" cy="38586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32282" y="2269583"/>
            <a:ext cx="3668108" cy="3151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</a:t>
            </a:r>
            <a:r>
              <a:rPr lang="zh-CN" altLang="en-US" dirty="0"/>
              <a:t>的盒模型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5202619" y="2702475"/>
            <a:ext cx="2727434" cy="228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85941" y="3322255"/>
            <a:ext cx="168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2282" y="2273851"/>
            <a:ext cx="168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90847" y="1876043"/>
            <a:ext cx="168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36425" y="1537144"/>
            <a:ext cx="168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0" y="693689"/>
            <a:ext cx="2695903" cy="8434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/>
              <a:t>一切皆盒子</a:t>
            </a:r>
          </a:p>
        </p:txBody>
      </p:sp>
    </p:spTree>
    <p:extLst>
      <p:ext uri="{BB962C8B-B14F-4D97-AF65-F5344CB8AC3E}">
        <p14:creationId xmlns:p14="http://schemas.microsoft.com/office/powerpoint/2010/main" val="232886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</a:t>
            </a:r>
            <a:r>
              <a:rPr lang="zh-CN" altLang="en-US" dirty="0"/>
              <a:t>的引入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4342" y="843455"/>
            <a:ext cx="882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一、外部样式表引入（推荐）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42" y="1343982"/>
            <a:ext cx="10827060" cy="6858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9085" y="2209804"/>
            <a:ext cx="882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二、内联（不推荐）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84" y="2657477"/>
            <a:ext cx="10832317" cy="112381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79591" y="3970297"/>
            <a:ext cx="882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三、内嵌（不推荐，甚至应该杜绝）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84" y="4290606"/>
            <a:ext cx="10821810" cy="5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7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</a:t>
            </a:r>
            <a:r>
              <a:rPr lang="zh-CN" altLang="en-US" dirty="0"/>
              <a:t>常用属性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4516" y="843455"/>
            <a:ext cx="11707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显示属性：</a:t>
            </a:r>
            <a:r>
              <a:rPr lang="en-US" altLang="zh-CN" sz="2400" dirty="0"/>
              <a:t>display</a:t>
            </a:r>
            <a:r>
              <a:rPr lang="zh-CN" altLang="en-US" sz="2400" dirty="0"/>
              <a:t>、</a:t>
            </a:r>
            <a:r>
              <a:rPr lang="en-US" altLang="zh-CN" sz="2400" dirty="0"/>
              <a:t>position</a:t>
            </a:r>
            <a:r>
              <a:rPr lang="zh-CN" altLang="en-US" sz="2400" dirty="0"/>
              <a:t>、</a:t>
            </a:r>
            <a:r>
              <a:rPr lang="en-US" altLang="zh-CN" sz="2400" dirty="0"/>
              <a:t>float</a:t>
            </a:r>
            <a:r>
              <a:rPr lang="zh-CN" altLang="en-US" sz="2400" dirty="0"/>
              <a:t>、</a:t>
            </a:r>
            <a:r>
              <a:rPr lang="en-US" altLang="zh-CN" sz="2400" dirty="0"/>
              <a:t>clear</a:t>
            </a:r>
            <a:r>
              <a:rPr lang="zh-CN" altLang="en-US" sz="2400" dirty="0"/>
              <a:t>、</a:t>
            </a:r>
            <a:r>
              <a:rPr lang="en-US" altLang="zh-CN" sz="2400" dirty="0"/>
              <a:t>list-style</a:t>
            </a:r>
            <a:r>
              <a:rPr lang="zh-CN" altLang="en-US" sz="2400" dirty="0"/>
              <a:t>、</a:t>
            </a:r>
            <a:r>
              <a:rPr lang="en-US" altLang="zh-CN" sz="2400" dirty="0"/>
              <a:t>z-index</a:t>
            </a:r>
            <a:r>
              <a:rPr lang="zh-CN" altLang="en-US" sz="2400" dirty="0"/>
              <a:t>、</a:t>
            </a:r>
            <a:r>
              <a:rPr lang="en-US" altLang="zh-CN" sz="2400" dirty="0"/>
              <a:t>overflow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自身属性：</a:t>
            </a:r>
            <a:r>
              <a:rPr lang="en-US" altLang="zh-CN" sz="2400" dirty="0"/>
              <a:t>margin</a:t>
            </a:r>
            <a:r>
              <a:rPr lang="zh-CN" altLang="en-US" sz="2400" dirty="0"/>
              <a:t>、</a:t>
            </a:r>
            <a:r>
              <a:rPr lang="en-US" altLang="zh-CN" sz="2400" dirty="0"/>
              <a:t>border</a:t>
            </a:r>
            <a:r>
              <a:rPr lang="zh-CN" altLang="en-US" sz="2400" dirty="0"/>
              <a:t>、</a:t>
            </a:r>
            <a:r>
              <a:rPr lang="en-US" altLang="zh-CN" sz="2400" dirty="0"/>
              <a:t>padding</a:t>
            </a:r>
            <a:r>
              <a:rPr lang="zh-CN" altLang="en-US" sz="2400" dirty="0"/>
              <a:t>、</a:t>
            </a:r>
            <a:r>
              <a:rPr lang="en-US" altLang="zh-CN" sz="2400" dirty="0"/>
              <a:t>width</a:t>
            </a:r>
            <a:r>
              <a:rPr lang="zh-CN" altLang="en-US" sz="2400" dirty="0"/>
              <a:t>、</a:t>
            </a:r>
            <a:r>
              <a:rPr lang="en-US" altLang="zh-CN" sz="2400" dirty="0"/>
              <a:t>height</a:t>
            </a:r>
            <a:r>
              <a:rPr lang="zh-CN" altLang="en-US" sz="2400" dirty="0"/>
              <a:t>、</a:t>
            </a:r>
            <a:r>
              <a:rPr lang="en-US" altLang="zh-CN" sz="2400" dirty="0"/>
              <a:t>background</a:t>
            </a:r>
            <a:r>
              <a:rPr lang="zh-CN" altLang="en-US" sz="2400" dirty="0"/>
              <a:t>、</a:t>
            </a:r>
            <a:r>
              <a:rPr lang="en-US" altLang="zh-CN" sz="2400" dirty="0"/>
              <a:t>outline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文本属性：</a:t>
            </a:r>
            <a:r>
              <a:rPr lang="en-US" altLang="zh-CN" sz="2400" dirty="0"/>
              <a:t>color</a:t>
            </a:r>
            <a:r>
              <a:rPr lang="zh-CN" altLang="en-US" sz="2400" dirty="0"/>
              <a:t>、</a:t>
            </a:r>
            <a:r>
              <a:rPr lang="en-US" altLang="zh-CN" sz="2400" dirty="0"/>
              <a:t>font</a:t>
            </a:r>
            <a:r>
              <a:rPr lang="zh-CN" altLang="en-US" sz="2400" dirty="0"/>
              <a:t>、</a:t>
            </a:r>
            <a:r>
              <a:rPr lang="en-US" altLang="zh-CN" sz="2400" dirty="0"/>
              <a:t>line-height</a:t>
            </a:r>
            <a:r>
              <a:rPr lang="zh-CN" altLang="en-US" sz="2400" dirty="0"/>
              <a:t>、</a:t>
            </a:r>
            <a:r>
              <a:rPr lang="en-US" altLang="zh-CN" sz="2400" dirty="0"/>
              <a:t>text-decoration</a:t>
            </a:r>
            <a:r>
              <a:rPr lang="zh-CN" altLang="en-US" sz="2400" dirty="0"/>
              <a:t>、</a:t>
            </a:r>
            <a:r>
              <a:rPr lang="en-US" altLang="zh-CN" sz="2400" dirty="0"/>
              <a:t>text-align</a:t>
            </a:r>
            <a:r>
              <a:rPr lang="zh-CN" altLang="en-US" sz="2400" dirty="0"/>
              <a:t>、</a:t>
            </a:r>
            <a:r>
              <a:rPr lang="en-US" altLang="zh-CN" sz="2400" dirty="0"/>
              <a:t>vertical-align</a:t>
            </a:r>
            <a:r>
              <a:rPr lang="zh-CN" altLang="en-US" sz="2400" dirty="0"/>
              <a:t>、</a:t>
            </a:r>
            <a:r>
              <a:rPr lang="en-US" altLang="zh-CN" sz="2400" dirty="0"/>
              <a:t>content</a:t>
            </a:r>
            <a:r>
              <a:rPr lang="zh-CN" altLang="en-US" sz="2400" dirty="0"/>
              <a:t>、</a:t>
            </a:r>
            <a:r>
              <a:rPr lang="en-US" altLang="zh-CN" sz="2400" dirty="0"/>
              <a:t>white-spacing</a:t>
            </a:r>
            <a:r>
              <a:rPr lang="zh-CN" altLang="en-US" sz="2400" dirty="0"/>
              <a:t>、</a:t>
            </a:r>
            <a:r>
              <a:rPr lang="en-US" altLang="zh-CN" sz="2400" dirty="0"/>
              <a:t>text-overflow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wor</a:t>
            </a:r>
            <a:r>
              <a:rPr lang="en-US" altLang="zh-CN" sz="2400" dirty="0"/>
              <a:t>-break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28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41787"/>
          </a:xfrm>
        </p:spPr>
        <p:txBody>
          <a:bodyPr/>
          <a:lstStyle/>
          <a:p>
            <a:r>
              <a:rPr lang="zh-CN" altLang="en-US" dirty="0"/>
              <a:t>你眼中的前端工程师？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23404"/>
            <a:ext cx="5257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3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</a:t>
            </a:r>
            <a:r>
              <a:rPr lang="zh-CN" altLang="en-US" dirty="0"/>
              <a:t>文档流（普通流）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4516" y="843455"/>
            <a:ext cx="11707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将文档视作流也就是说元素是按照元素在</a:t>
            </a:r>
            <a:r>
              <a:rPr lang="en-US" altLang="zh-CN" sz="2400" dirty="0"/>
              <a:t>HTML</a:t>
            </a:r>
            <a:r>
              <a:rPr lang="zh-CN" altLang="en-US" sz="2400" dirty="0"/>
              <a:t>中的位置决定排布顺序，通过</a:t>
            </a:r>
            <a:r>
              <a:rPr lang="en-US" altLang="zh-CN" sz="2400" dirty="0"/>
              <a:t>margin</a:t>
            </a:r>
            <a:r>
              <a:rPr lang="zh-CN" altLang="en-US" sz="2400" dirty="0"/>
              <a:t>、</a:t>
            </a:r>
            <a:r>
              <a:rPr lang="en-US" altLang="zh-CN" sz="2400" dirty="0"/>
              <a:t>padding</a:t>
            </a:r>
            <a:r>
              <a:rPr lang="zh-CN" altLang="en-US" sz="2400" dirty="0"/>
              <a:t>调节位置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17" y="2725755"/>
            <a:ext cx="3441098" cy="35687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591" y="2725755"/>
            <a:ext cx="4047619" cy="15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186" y="2725755"/>
            <a:ext cx="3238095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</a:t>
            </a:r>
            <a:r>
              <a:rPr lang="zh-CN" altLang="en-US" dirty="0"/>
              <a:t>文档流（普通流）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4516" y="843455"/>
            <a:ext cx="1170748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请注意</a:t>
            </a:r>
            <a:r>
              <a:rPr lang="en-US" altLang="zh-CN" sz="2400" dirty="0"/>
              <a:t>position</a:t>
            </a:r>
            <a:r>
              <a:rPr lang="zh-CN" altLang="en-US" sz="2400" dirty="0"/>
              <a:t>四个属性值，</a:t>
            </a:r>
            <a:r>
              <a:rPr lang="en-US" altLang="zh-CN" sz="2400" dirty="0"/>
              <a:t>static</a:t>
            </a:r>
            <a:r>
              <a:rPr lang="zh-CN" altLang="en-US" sz="2400" dirty="0"/>
              <a:t>、</a:t>
            </a:r>
            <a:r>
              <a:rPr lang="en-US" altLang="zh-CN" sz="2400" dirty="0"/>
              <a:t>relative</a:t>
            </a:r>
            <a:r>
              <a:rPr lang="zh-CN" altLang="en-US" sz="2400" dirty="0"/>
              <a:t>、</a:t>
            </a:r>
            <a:r>
              <a:rPr lang="en-US" altLang="zh-CN" sz="2400" dirty="0"/>
              <a:t>absolute</a:t>
            </a:r>
            <a:r>
              <a:rPr lang="zh-CN" altLang="en-US" sz="2400" dirty="0"/>
              <a:t>、</a:t>
            </a:r>
            <a:r>
              <a:rPr lang="en-US" altLang="zh-CN" sz="2400" dirty="0"/>
              <a:t>fixed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0" y="2274871"/>
            <a:ext cx="3898298" cy="3652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693" y="2293319"/>
            <a:ext cx="4047619" cy="1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907" y="2293319"/>
            <a:ext cx="3190476" cy="38190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033722"/>
            <a:ext cx="1219200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err="1"/>
              <a:t>position:relative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6146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</a:t>
            </a:r>
            <a:r>
              <a:rPr lang="zh-CN" altLang="en-US" dirty="0"/>
              <a:t>文档流（普通流）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4516" y="843455"/>
            <a:ext cx="1170748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请注意</a:t>
            </a:r>
            <a:r>
              <a:rPr lang="en-US" altLang="zh-CN" sz="2400" dirty="0"/>
              <a:t>position</a:t>
            </a:r>
            <a:r>
              <a:rPr lang="zh-CN" altLang="en-US" sz="2400" dirty="0"/>
              <a:t>四个属性值，</a:t>
            </a:r>
            <a:r>
              <a:rPr lang="en-US" altLang="zh-CN" sz="2400" dirty="0"/>
              <a:t>static</a:t>
            </a:r>
            <a:r>
              <a:rPr lang="zh-CN" altLang="en-US" sz="2400" dirty="0"/>
              <a:t>、</a:t>
            </a:r>
            <a:r>
              <a:rPr lang="en-US" altLang="zh-CN" sz="2400" dirty="0"/>
              <a:t>relative</a:t>
            </a:r>
            <a:r>
              <a:rPr lang="zh-CN" altLang="en-US" sz="2400" dirty="0"/>
              <a:t>、</a:t>
            </a:r>
            <a:r>
              <a:rPr lang="en-US" altLang="zh-CN" sz="2400" dirty="0"/>
              <a:t>absolute</a:t>
            </a:r>
            <a:r>
              <a:rPr lang="zh-CN" altLang="en-US" sz="2400" dirty="0"/>
              <a:t>、</a:t>
            </a:r>
            <a:r>
              <a:rPr lang="en-US" altLang="zh-CN" sz="2400" dirty="0"/>
              <a:t>fixed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448" y="1772431"/>
            <a:ext cx="4047619" cy="15142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033722"/>
            <a:ext cx="12192000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err="1"/>
              <a:t>position:absolute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7" y="1772431"/>
            <a:ext cx="3733333" cy="47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15" y="1772431"/>
            <a:ext cx="3209524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6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</a:t>
            </a:r>
            <a:r>
              <a:rPr lang="zh-CN" altLang="en-US" dirty="0"/>
              <a:t>文档流（普通流）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4516" y="843455"/>
            <a:ext cx="1170748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请注意</a:t>
            </a:r>
            <a:r>
              <a:rPr lang="en-US" altLang="zh-CN" sz="2400" dirty="0"/>
              <a:t>position</a:t>
            </a:r>
            <a:r>
              <a:rPr lang="zh-CN" altLang="en-US" sz="2400" dirty="0"/>
              <a:t>四个属性值，</a:t>
            </a:r>
            <a:r>
              <a:rPr lang="en-US" altLang="zh-CN" sz="2400" dirty="0"/>
              <a:t>static</a:t>
            </a:r>
            <a:r>
              <a:rPr lang="zh-CN" altLang="en-US" sz="2400" dirty="0"/>
              <a:t>、</a:t>
            </a:r>
            <a:r>
              <a:rPr lang="en-US" altLang="zh-CN" sz="2400" dirty="0"/>
              <a:t>relative</a:t>
            </a:r>
            <a:r>
              <a:rPr lang="zh-CN" altLang="en-US" sz="2400" dirty="0"/>
              <a:t>、</a:t>
            </a:r>
            <a:r>
              <a:rPr lang="en-US" altLang="zh-CN" sz="2400" dirty="0"/>
              <a:t>absolute</a:t>
            </a:r>
            <a:r>
              <a:rPr lang="zh-CN" altLang="en-US" sz="2400" dirty="0"/>
              <a:t>、</a:t>
            </a:r>
            <a:r>
              <a:rPr lang="en-US" altLang="zh-CN" sz="2400" dirty="0"/>
              <a:t>fixed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4516" y="1876097"/>
            <a:ext cx="1015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position:fixed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可以看作是另一种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，只不过是相对于可视窗口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即为普通文档流，这也是默认值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4516" y="3332060"/>
            <a:ext cx="10157208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仍在普通流中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absolute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脱离文档流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21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</a:t>
            </a:r>
            <a:r>
              <a:rPr lang="zh-CN" altLang="en-US" dirty="0"/>
              <a:t>选择器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7219" y="688707"/>
            <a:ext cx="101572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通配符选择器：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s2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子元素选择器：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&gt; s2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毗邻元素选择器：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+ s2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多元素选择器：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s1,s2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伪类元素选择器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6923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91200"/>
              </p:ext>
            </p:extLst>
          </p:nvPr>
        </p:nvGraphicFramePr>
        <p:xfrm>
          <a:off x="286042" y="1180322"/>
          <a:ext cx="11619916" cy="49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01900">
                  <a:extLst>
                    <a:ext uri="{9D8B030D-6E8A-4147-A177-3AD203B41FA5}">
                      <a16:colId xmlns:a16="http://schemas.microsoft.com/office/drawing/2014/main" val="2309204390"/>
                    </a:ext>
                  </a:extLst>
                </a:gridCol>
                <a:gridCol w="1354504">
                  <a:extLst>
                    <a:ext uri="{9D8B030D-6E8A-4147-A177-3AD203B41FA5}">
                      <a16:colId xmlns:a16="http://schemas.microsoft.com/office/drawing/2014/main" val="2136406524"/>
                    </a:ext>
                  </a:extLst>
                </a:gridCol>
                <a:gridCol w="1354504">
                  <a:extLst>
                    <a:ext uri="{9D8B030D-6E8A-4147-A177-3AD203B41FA5}">
                      <a16:colId xmlns:a16="http://schemas.microsoft.com/office/drawing/2014/main" val="639373359"/>
                    </a:ext>
                  </a:extLst>
                </a:gridCol>
                <a:gridCol w="1354504">
                  <a:extLst>
                    <a:ext uri="{9D8B030D-6E8A-4147-A177-3AD203B41FA5}">
                      <a16:colId xmlns:a16="http://schemas.microsoft.com/office/drawing/2014/main" val="2964460529"/>
                    </a:ext>
                  </a:extLst>
                </a:gridCol>
                <a:gridCol w="1354504">
                  <a:extLst>
                    <a:ext uri="{9D8B030D-6E8A-4147-A177-3AD203B41FA5}">
                      <a16:colId xmlns:a16="http://schemas.microsoft.com/office/drawing/2014/main" val="1012170500"/>
                    </a:ext>
                  </a:extLst>
                </a:gridCol>
              </a:tblGrid>
              <a:tr h="7096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84076"/>
                  </a:ext>
                </a:extLst>
              </a:tr>
              <a:tr h="7096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851947"/>
                  </a:ext>
                </a:extLst>
              </a:tr>
              <a:tr h="7096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内嵌样式</a:t>
                      </a:r>
                      <a:r>
                        <a:rPr lang="en-US" altLang="zh-CN" dirty="0"/>
                        <a:t>style=“”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3905"/>
                  </a:ext>
                </a:extLst>
              </a:tr>
              <a:tr h="709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13415"/>
                  </a:ext>
                </a:extLst>
              </a:tr>
              <a:tr h="709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#class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伪类，</a:t>
                      </a:r>
                      <a:r>
                        <a:rPr lang="en-US" altLang="zh-CN" dirty="0"/>
                        <a:t>[alt]</a:t>
                      </a:r>
                      <a:r>
                        <a:rPr lang="zh-CN" altLang="en-US" dirty="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975790"/>
                  </a:ext>
                </a:extLst>
              </a:tr>
              <a:tr h="709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H1(</a:t>
                      </a:r>
                      <a:r>
                        <a:rPr lang="zh-CN" altLang="en-US" dirty="0"/>
                        <a:t>元素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:first</a:t>
                      </a:r>
                      <a:r>
                        <a:rPr lang="zh-CN" altLang="en-US" dirty="0"/>
                        <a:t>伪元素选择器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250614"/>
                  </a:ext>
                </a:extLst>
              </a:tr>
              <a:tr h="7096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混合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按照上面的规则相加计算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71797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6042" y="731516"/>
            <a:ext cx="11619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0"/>
            <a:ext cx="12192000" cy="8434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dirty="0"/>
              <a:t>CSS</a:t>
            </a:r>
            <a:r>
              <a:rPr lang="zh-CN" altLang="en-US" dirty="0"/>
              <a:t>权重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6042" y="6246055"/>
            <a:ext cx="116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传送门：</a:t>
            </a:r>
            <a:r>
              <a:rPr lang="zh-CN" altLang="en-US" dirty="0">
                <a:hlinkClick r:id="rId3"/>
              </a:rPr>
              <a:t>你应该知道的一些事情</a:t>
            </a:r>
            <a:r>
              <a:rPr lang="en-US" altLang="zh-CN" dirty="0">
                <a:hlinkClick r:id="rId3"/>
              </a:rPr>
              <a:t>——CSS</a:t>
            </a:r>
            <a:r>
              <a:rPr lang="zh-CN" altLang="en-US" dirty="0">
                <a:hlinkClick r:id="rId3"/>
              </a:rPr>
              <a:t>权重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80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 Reset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7219" y="843455"/>
            <a:ext cx="10157208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各种浏览器有默认的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各种浏览器的默认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属性值不同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清除默认浏览器的属性可以保证网站效果在每个浏览器中表现一致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重新定义规则以适配你的网站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每个网站都应该有自己独特的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875" y="5134708"/>
            <a:ext cx="931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几款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CSS Reset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48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CSS Reset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7219" y="622731"/>
            <a:ext cx="10157208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YUI CSS RESET</a:t>
            </a:r>
          </a:p>
          <a:p>
            <a:pPr>
              <a:lnSpc>
                <a:spcPct val="20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4" y="1466186"/>
            <a:ext cx="8504762" cy="4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19110"/>
          <a:stretch/>
        </p:blipFill>
        <p:spPr>
          <a:xfrm>
            <a:off x="8941981" y="1466186"/>
            <a:ext cx="3112345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9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zh-CN" altLang="en-US" dirty="0"/>
              <a:t>浮动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4516" y="843455"/>
            <a:ext cx="11707484" cy="14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定义：使元素脱离文档流，按照指定方向移动，当遇到父级边界或者相邻的浮动元素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     </a:t>
            </a:r>
            <a:r>
              <a:rPr lang="zh-CN" altLang="en-US" sz="2400" dirty="0"/>
              <a:t>停下来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501" y="2427890"/>
            <a:ext cx="6766997" cy="40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5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zh-CN" altLang="en-US" dirty="0"/>
              <a:t>清除浮动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4516" y="843455"/>
            <a:ext cx="1170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浮动带来的影响：</a:t>
            </a:r>
            <a:r>
              <a:rPr lang="en-US" altLang="zh-CN" sz="2400" dirty="0"/>
              <a:t>1</a:t>
            </a:r>
            <a:r>
              <a:rPr lang="zh-CN" altLang="en-US" sz="2400" dirty="0"/>
              <a:t>、父元素高度塌陷</a:t>
            </a:r>
            <a:r>
              <a:rPr lang="en-US" altLang="zh-CN" sz="2400" dirty="0"/>
              <a:t>    2</a:t>
            </a:r>
            <a:r>
              <a:rPr lang="zh-CN" altLang="en-US" sz="2400" dirty="0"/>
              <a:t>、布局混乱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4516" y="2260450"/>
            <a:ext cx="11363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两种思路：</a:t>
            </a:r>
            <a:r>
              <a:rPr lang="en-US" altLang="zh-CN" sz="2400" dirty="0"/>
              <a:t>1</a:t>
            </a:r>
            <a:r>
              <a:rPr lang="zh-CN" altLang="en-US" sz="2400" dirty="0"/>
              <a:t>、通过父元素设置</a:t>
            </a:r>
            <a:r>
              <a:rPr lang="en-US" altLang="zh-CN" sz="2400" dirty="0" err="1"/>
              <a:t>overflow:hidden</a:t>
            </a:r>
            <a:r>
              <a:rPr lang="zh-CN" altLang="en-US" sz="2400" dirty="0"/>
              <a:t>或者</a:t>
            </a:r>
            <a:r>
              <a:rPr lang="en-US" altLang="zh-CN" sz="2400" dirty="0"/>
              <a:t>auto</a:t>
            </a:r>
            <a:r>
              <a:rPr lang="zh-CN" altLang="en-US" sz="2400" dirty="0"/>
              <a:t>，或者</a:t>
            </a:r>
            <a:r>
              <a:rPr lang="en-US" altLang="zh-CN" sz="2400" dirty="0" err="1"/>
              <a:t>display:table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            2</a:t>
            </a:r>
            <a:r>
              <a:rPr lang="zh-CN" altLang="en-US" sz="2400" dirty="0"/>
              <a:t>、浮动元素末尾添加空元素，设置</a:t>
            </a:r>
            <a:r>
              <a:rPr lang="en-US" altLang="zh-CN" sz="2400" dirty="0" err="1"/>
              <a:t>clear:both</a:t>
            </a:r>
            <a:r>
              <a:rPr lang="zh-CN" altLang="en-US" sz="2400" dirty="0"/>
              <a:t>（一般通过</a:t>
            </a:r>
            <a:r>
              <a:rPr lang="en-US" altLang="zh-CN" sz="2400" dirty="0" err="1"/>
              <a:t>br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hr</a:t>
            </a:r>
            <a:r>
              <a:rPr lang="zh-CN" altLang="en-US" sz="2400" dirty="0"/>
              <a:t>标签，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                  </a:t>
            </a:r>
            <a:r>
              <a:rPr lang="zh-CN" altLang="en-US" sz="2400" dirty="0"/>
              <a:t>或者是伪元素</a:t>
            </a:r>
            <a:r>
              <a:rPr lang="en-US" altLang="zh-CN" sz="2400" dirty="0"/>
              <a:t>after</a:t>
            </a:r>
            <a:r>
              <a:rPr lang="zh-CN" altLang="en-US" sz="2400" dirty="0"/>
              <a:t>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089" y="4903076"/>
            <a:ext cx="10499834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clearfix:after</a:t>
            </a:r>
            <a:r>
              <a:rPr lang="en-US" altLang="zh-CN" dirty="0"/>
              <a:t> {content: "";display: </a:t>
            </a:r>
            <a:r>
              <a:rPr lang="en-US" altLang="zh-CN" dirty="0" err="1"/>
              <a:t>block;height</a:t>
            </a:r>
            <a:r>
              <a:rPr lang="en-US" altLang="zh-CN" dirty="0"/>
              <a:t>: 0;visibility: </a:t>
            </a:r>
            <a:r>
              <a:rPr lang="en-US" altLang="zh-CN" dirty="0" err="1"/>
              <a:t>hidden;clear</a:t>
            </a:r>
            <a:r>
              <a:rPr lang="en-US" altLang="zh-CN" dirty="0"/>
              <a:t>: both;}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clearfix</a:t>
            </a:r>
            <a:r>
              <a:rPr lang="en-US" altLang="zh-CN" dirty="0"/>
              <a:t> {*zoom: 1;}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25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41787"/>
          </a:xfrm>
        </p:spPr>
        <p:txBody>
          <a:bodyPr/>
          <a:lstStyle/>
          <a:p>
            <a:r>
              <a:rPr lang="zh-CN" altLang="en-US" dirty="0"/>
              <a:t>你眼中的前端工程师？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4212" y="1656678"/>
            <a:ext cx="5540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负责用户体验（视觉、交互）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连接用户与后端</a:t>
            </a:r>
            <a:br>
              <a:rPr lang="en-US" altLang="zh-CN" dirty="0"/>
            </a:br>
            <a:r>
              <a:rPr lang="zh-CN" altLang="en-US" dirty="0"/>
              <a:t>连接用户与设计师</a:t>
            </a:r>
          </a:p>
        </p:txBody>
      </p:sp>
      <p:pic>
        <p:nvPicPr>
          <p:cNvPr id="2052" name="Picture 4" descr="http://tse1.mm.bing.net/th?&amp;id=OIP.Ma8f8dce986c2b009e36190d21352d46do0&amp;w=300&amp;h=22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26" y="1962518"/>
            <a:ext cx="5021873" cy="373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4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zh-CN" altLang="en-US" dirty="0"/>
              <a:t>继承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4516" y="843455"/>
            <a:ext cx="11707484" cy="71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CSS</a:t>
            </a:r>
            <a:r>
              <a:rPr lang="zh-CN" altLang="en-US" sz="2400" dirty="0"/>
              <a:t>父类元素的属性值传递给子类元素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4516" y="2260450"/>
            <a:ext cx="11363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比较常用：</a:t>
            </a:r>
            <a:r>
              <a:rPr lang="en-US" altLang="zh-CN" sz="2400" dirty="0"/>
              <a:t>color</a:t>
            </a:r>
            <a:r>
              <a:rPr lang="zh-CN" altLang="en-US" sz="2400" dirty="0"/>
              <a:t>，</a:t>
            </a:r>
            <a:r>
              <a:rPr lang="en-US" altLang="zh-CN" sz="2400" dirty="0"/>
              <a:t>text-indent</a:t>
            </a:r>
            <a:r>
              <a:rPr lang="zh-CN" altLang="en-US" sz="2400" dirty="0"/>
              <a:t>，</a:t>
            </a:r>
            <a:r>
              <a:rPr lang="en-US" altLang="zh-CN" sz="2400" dirty="0"/>
              <a:t>text-align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lin</a:t>
            </a:r>
            <a:r>
              <a:rPr lang="en-US" altLang="zh-CN" sz="2400" dirty="0"/>
              <a:t>-height</a:t>
            </a:r>
            <a:r>
              <a:rPr lang="zh-CN" altLang="en-US" sz="2400" dirty="0"/>
              <a:t>，</a:t>
            </a:r>
            <a:r>
              <a:rPr lang="en-US" altLang="zh-CN" sz="2400" dirty="0"/>
              <a:t>list-</a:t>
            </a:r>
            <a:r>
              <a:rPr lang="en-US" altLang="zh-CN" sz="2400" dirty="0" err="1"/>
              <a:t>syle</a:t>
            </a:r>
            <a:r>
              <a:rPr lang="zh-CN" altLang="en-US" sz="2400" dirty="0"/>
              <a:t>，</a:t>
            </a:r>
            <a:r>
              <a:rPr lang="en-US" altLang="zh-CN" sz="2400" dirty="0"/>
              <a:t>cursor</a:t>
            </a:r>
            <a:r>
              <a:rPr lang="zh-CN" altLang="en-US" sz="2400" dirty="0"/>
              <a:t>，</a:t>
            </a:r>
            <a:r>
              <a:rPr lang="en-US" altLang="zh-CN" sz="2400" dirty="0"/>
              <a:t>border-collapse</a:t>
            </a:r>
            <a:r>
              <a:rPr lang="zh-CN" altLang="en-US" sz="2400" dirty="0"/>
              <a:t>，</a:t>
            </a:r>
            <a:r>
              <a:rPr lang="en-US" altLang="zh-CN" sz="2400" dirty="0"/>
              <a:t>font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18978" y="4192172"/>
            <a:ext cx="1004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传送门：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>
                <a:hlinkClick r:id="rId3"/>
              </a:rPr>
              <a:t>具有继承</a:t>
            </a:r>
            <a:r>
              <a:rPr lang="en-US" altLang="zh-CN" b="1" dirty="0">
                <a:hlinkClick r:id="rId3"/>
              </a:rPr>
              <a:t>inherit</a:t>
            </a:r>
            <a:r>
              <a:rPr lang="zh-CN" altLang="en-US" b="1" dirty="0">
                <a:hlinkClick r:id="rId3"/>
              </a:rPr>
              <a:t>的</a:t>
            </a:r>
            <a:r>
              <a:rPr lang="en-US" altLang="zh-CN" b="1" dirty="0">
                <a:hlinkClick r:id="rId3"/>
              </a:rPr>
              <a:t>CSS</a:t>
            </a:r>
            <a:r>
              <a:rPr lang="zh-CN" altLang="en-US" b="1" dirty="0">
                <a:hlinkClick r:id="rId3"/>
              </a:rPr>
              <a:t>属性汇总</a:t>
            </a:r>
            <a:endParaRPr lang="zh-CN" altLang="en-US" b="1" dirty="0"/>
          </a:p>
          <a:p>
            <a:r>
              <a:rPr lang="en-US" altLang="zh-CN" dirty="0"/>
              <a:t>              2</a:t>
            </a:r>
            <a:r>
              <a:rPr lang="zh-CN" altLang="en-US" dirty="0"/>
              <a:t>、</a:t>
            </a:r>
            <a:r>
              <a:rPr lang="en-US" altLang="zh-CN" dirty="0">
                <a:hlinkClick r:id="rId4"/>
              </a:rPr>
              <a:t>CSS</a:t>
            </a:r>
            <a:r>
              <a:rPr lang="zh-CN" altLang="en-US" dirty="0">
                <a:hlinkClick r:id="rId4"/>
              </a:rPr>
              <a:t>样式表继承详解</a:t>
            </a:r>
            <a:endParaRPr lang="en-US" altLang="zh-CN" dirty="0"/>
          </a:p>
          <a:p>
            <a:r>
              <a:rPr lang="en-US" altLang="zh-CN" dirty="0"/>
              <a:t>              3</a:t>
            </a:r>
            <a:r>
              <a:rPr lang="zh-CN" altLang="en-US" dirty="0"/>
              <a:t>、</a:t>
            </a:r>
            <a:r>
              <a:rPr lang="zh-CN" altLang="en-US" dirty="0">
                <a:hlinkClick r:id="rId5"/>
              </a:rPr>
              <a:t>中山大学地理科学与规划学院样式表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881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zh-CN" altLang="en-US" dirty="0"/>
              <a:t>代码相关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4516" y="843455"/>
            <a:ext cx="117074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class</a:t>
            </a:r>
            <a:r>
              <a:rPr lang="zh-CN" altLang="en-US" sz="2400" dirty="0"/>
              <a:t>命名全部小写，采用中划线分隔；</a:t>
            </a:r>
            <a:r>
              <a:rPr lang="en-US" altLang="zh-CN" sz="2400" dirty="0"/>
              <a:t>id</a:t>
            </a:r>
            <a:r>
              <a:rPr lang="zh-CN" altLang="en-US" sz="2400" dirty="0"/>
              <a:t>命名采用驼峰命名，如</a:t>
            </a:r>
            <a:r>
              <a:rPr lang="en-US" altLang="zh-CN" sz="2400" dirty="0" err="1"/>
              <a:t>myNav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、选择器中谨慎使用</a:t>
            </a:r>
            <a:r>
              <a:rPr lang="en-US" altLang="zh-CN" sz="2400" dirty="0"/>
              <a:t>id</a:t>
            </a:r>
            <a:r>
              <a:rPr lang="zh-CN" altLang="en-US" sz="2400" dirty="0"/>
              <a:t>，</a:t>
            </a:r>
            <a:r>
              <a:rPr lang="en-US" altLang="zh-CN" sz="2400" dirty="0"/>
              <a:t>!important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、代码书写顺序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、使用缩写属性，如</a:t>
            </a:r>
            <a:r>
              <a:rPr lang="en-US" altLang="zh-CN" sz="2400" dirty="0"/>
              <a:t>margin</a:t>
            </a:r>
            <a:r>
              <a:rPr lang="zh-CN" altLang="en-US" sz="2400" dirty="0"/>
              <a:t>，</a:t>
            </a:r>
            <a:r>
              <a:rPr lang="en-US" altLang="zh-CN" sz="2400" dirty="0"/>
              <a:t>padding</a:t>
            </a:r>
            <a:r>
              <a:rPr lang="zh-CN" altLang="en-US" sz="2400" dirty="0"/>
              <a:t>，</a:t>
            </a:r>
            <a:r>
              <a:rPr lang="en-US" altLang="zh-CN" sz="2400" dirty="0"/>
              <a:t>font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、不应该使用</a:t>
            </a:r>
            <a:r>
              <a:rPr lang="en-US" altLang="zh-CN" sz="2400" dirty="0"/>
              <a:t>line-height</a:t>
            </a:r>
            <a:r>
              <a:rPr lang="zh-CN" altLang="en-US" sz="2400" dirty="0"/>
              <a:t>控制高度，一般</a:t>
            </a:r>
            <a:r>
              <a:rPr lang="en-US" altLang="zh-CN" sz="2400" dirty="0"/>
              <a:t>line-height</a:t>
            </a:r>
            <a:r>
              <a:rPr lang="zh-CN" altLang="en-US" sz="2400" dirty="0"/>
              <a:t>不要超过</a:t>
            </a:r>
            <a:r>
              <a:rPr lang="en-US" altLang="zh-CN" sz="2400" dirty="0"/>
              <a:t>1.8em</a:t>
            </a:r>
            <a:r>
              <a:rPr lang="zh-CN" altLang="en-US" sz="2400" dirty="0"/>
              <a:t>（常见文章列表）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6</a:t>
            </a:r>
            <a:r>
              <a:rPr lang="zh-CN" altLang="en-US" sz="2400" dirty="0"/>
              <a:t>、属性书写顺序：显示属性</a:t>
            </a:r>
            <a:r>
              <a:rPr lang="en-US" altLang="zh-CN" sz="2400" dirty="0"/>
              <a:t>→</a:t>
            </a:r>
            <a:r>
              <a:rPr lang="zh-CN" altLang="en-US" sz="2400" dirty="0"/>
              <a:t>自身属性</a:t>
            </a:r>
            <a:r>
              <a:rPr lang="en-US" altLang="zh-CN" sz="2400" dirty="0"/>
              <a:t>→</a:t>
            </a:r>
            <a:r>
              <a:rPr lang="zh-CN" altLang="en-US" sz="2400" dirty="0"/>
              <a:t>文本属性</a:t>
            </a:r>
            <a:r>
              <a:rPr lang="en-US" altLang="zh-CN" sz="2400" dirty="0"/>
              <a:t>→</a:t>
            </a:r>
            <a:r>
              <a:rPr lang="zh-CN" altLang="en-US" sz="2400" dirty="0"/>
              <a:t>其他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7</a:t>
            </a:r>
            <a:r>
              <a:rPr lang="zh-CN" altLang="en-US" sz="2400" dirty="0"/>
              <a:t>、每个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模块都应该有注释，注释使用英文，如：</a:t>
            </a:r>
            <a:r>
              <a:rPr lang="en-US" altLang="zh-CN" sz="2400" dirty="0"/>
              <a:t>/*</a:t>
            </a:r>
            <a:r>
              <a:rPr lang="en-US" altLang="zh-CN" sz="2400" dirty="0" err="1"/>
              <a:t>nav</a:t>
            </a:r>
            <a:r>
              <a:rPr lang="en-US" altLang="zh-CN" sz="2400" dirty="0"/>
              <a:t> start</a:t>
            </a:r>
            <a:r>
              <a:rPr lang="zh-CN" altLang="en-US" sz="2400" dirty="0"/>
              <a:t>*</a:t>
            </a:r>
            <a:r>
              <a:rPr lang="en-US" altLang="zh-CN" sz="2400" dirty="0"/>
              <a:t>/      /*</a:t>
            </a:r>
            <a:r>
              <a:rPr lang="en-US" altLang="zh-CN" sz="2400" dirty="0" err="1"/>
              <a:t>nav</a:t>
            </a:r>
            <a:r>
              <a:rPr lang="en-US" altLang="zh-CN" sz="2400" dirty="0"/>
              <a:t> end*/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8</a:t>
            </a:r>
            <a:r>
              <a:rPr lang="zh-CN" altLang="en-US" sz="2400" dirty="0"/>
              <a:t>、整个网站</a:t>
            </a:r>
            <a:r>
              <a:rPr lang="en-US" altLang="zh-CN" sz="2400" dirty="0"/>
              <a:t>CSS</a:t>
            </a:r>
            <a:r>
              <a:rPr lang="zh-CN" altLang="en-US" sz="2400" dirty="0"/>
              <a:t>书写顺序：</a:t>
            </a:r>
            <a:r>
              <a:rPr lang="en-US" altLang="zh-CN" sz="2400" dirty="0"/>
              <a:t>reset →</a:t>
            </a:r>
            <a:r>
              <a:rPr lang="zh-CN" altLang="en-US" sz="2400" dirty="0"/>
              <a:t>公共模块（页面框架、重用块）</a:t>
            </a:r>
            <a:r>
              <a:rPr lang="en-US" altLang="zh-CN" sz="2400" dirty="0"/>
              <a:t>→</a:t>
            </a:r>
            <a:r>
              <a:rPr lang="zh-CN" altLang="en-US" sz="2400" dirty="0"/>
              <a:t>页面从上到下、按照首页、栏目页、内容页顺序书写</a:t>
            </a:r>
            <a:r>
              <a:rPr lang="en-US" altLang="zh-CN" sz="2400" dirty="0"/>
              <a:t>→</a:t>
            </a:r>
            <a:r>
              <a:rPr lang="zh-CN" altLang="en-US" sz="2400" dirty="0"/>
              <a:t>媒体查询（顺序同上）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9</a:t>
            </a:r>
            <a:r>
              <a:rPr lang="zh-CN" altLang="en-US" sz="2400" dirty="0"/>
              <a:t>、正式上线前请压缩</a:t>
            </a:r>
            <a:r>
              <a:rPr lang="en-US" altLang="zh-CN" sz="2400" dirty="0"/>
              <a:t>CSS</a:t>
            </a:r>
            <a:r>
              <a:rPr lang="zh-CN" altLang="en-US" sz="2400" dirty="0"/>
              <a:t>代码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46053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zh-CN" altLang="en-US" dirty="0"/>
              <a:t>代码相关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4516" y="688707"/>
            <a:ext cx="11707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属性书写顺序整理：见附录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常用的命名：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-1" b="82539"/>
          <a:stretch/>
        </p:blipFill>
        <p:spPr>
          <a:xfrm>
            <a:off x="484516" y="2148204"/>
            <a:ext cx="4904223" cy="35210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7323" b="63272"/>
          <a:stretch/>
        </p:blipFill>
        <p:spPr>
          <a:xfrm>
            <a:off x="6872831" y="2148204"/>
            <a:ext cx="4904223" cy="39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zh-CN" altLang="en-US" dirty="0"/>
              <a:t>最后的推荐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96715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一、书籍：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标准解决方案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编写高质量代码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31847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Emmet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HTMLBeautiful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SublimeTmpl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Format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comb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in Browser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CSScomb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AutoPrefixer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207594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二、网站社区：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SegmentFault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、前端网（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W3Cfuns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）、博客园、开源中国、掘金、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w3cplus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46013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四、软件：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markman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FastStone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Capture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268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99" y="2441363"/>
            <a:ext cx="6492803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30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309489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附录</a:t>
            </a:r>
            <a:r>
              <a:rPr lang="en-US" altLang="zh-CN" sz="1800" dirty="0"/>
              <a:t>1</a:t>
            </a:r>
            <a:r>
              <a:rPr lang="zh-CN" altLang="en-US" sz="1800" dirty="0"/>
              <a:t>：</a:t>
            </a:r>
            <a:r>
              <a:rPr lang="en-US" altLang="zh-CN" sz="1800" dirty="0"/>
              <a:t>html</a:t>
            </a:r>
            <a:r>
              <a:rPr lang="zh-CN" altLang="en-US" sz="1800" dirty="0"/>
              <a:t>标签集合</a:t>
            </a: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30" y="309489"/>
            <a:ext cx="8906940" cy="65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6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309489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附录</a:t>
            </a:r>
            <a:r>
              <a:rPr lang="en-US" altLang="zh-CN" sz="1800" dirty="0"/>
              <a:t>2</a:t>
            </a:r>
            <a:r>
              <a:rPr lang="zh-CN" altLang="en-US" sz="1800" dirty="0"/>
              <a:t>：选择器集合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26" y="0"/>
            <a:ext cx="4241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309489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附录</a:t>
            </a:r>
            <a:r>
              <a:rPr lang="en-US" altLang="zh-CN" sz="1800" dirty="0"/>
              <a:t>3</a:t>
            </a:r>
            <a:r>
              <a:rPr lang="zh-CN" altLang="en-US" sz="1800" dirty="0"/>
              <a:t>：</a:t>
            </a:r>
            <a:r>
              <a:rPr lang="en-US" altLang="zh-CN" sz="1800" dirty="0"/>
              <a:t>html5</a:t>
            </a:r>
            <a:r>
              <a:rPr lang="zh-CN" altLang="en-US" sz="1800" dirty="0"/>
              <a:t>特性集合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20" y="0"/>
            <a:ext cx="6272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82618"/>
            <a:ext cx="8534400" cy="59436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WEB</a:t>
            </a:r>
            <a:r>
              <a:rPr lang="zh-CN" altLang="en-US" sz="4000" dirty="0"/>
              <a:t>的发展简介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58623846"/>
              </p:ext>
            </p:extLst>
          </p:nvPr>
        </p:nvGraphicFramePr>
        <p:xfrm>
          <a:off x="203200" y="782618"/>
          <a:ext cx="118238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箭头: 下 4"/>
          <p:cNvSpPr/>
          <p:nvPr/>
        </p:nvSpPr>
        <p:spPr>
          <a:xfrm>
            <a:off x="5669280" y="2398955"/>
            <a:ext cx="290456" cy="570156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0639" y="1904104"/>
            <a:ext cx="1387737" cy="49485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以前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10415195" y="2398955"/>
            <a:ext cx="290456" cy="570156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66554" y="1904104"/>
            <a:ext cx="1387737" cy="49485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未来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箭头: 下 8"/>
          <p:cNvSpPr/>
          <p:nvPr/>
        </p:nvSpPr>
        <p:spPr>
          <a:xfrm rot="10800000">
            <a:off x="8200912" y="4014395"/>
            <a:ext cx="290456" cy="570156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2271" y="4586094"/>
            <a:ext cx="1387737" cy="49485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现在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7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1537"/>
            <a:ext cx="12192000" cy="59436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/>
              <a:t>WEB</a:t>
            </a:r>
            <a:r>
              <a:rPr lang="zh-CN" altLang="en-US" sz="4800" dirty="0"/>
              <a:t>页面构建的三驾马车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6073073"/>
              </p:ext>
            </p:extLst>
          </p:nvPr>
        </p:nvGraphicFramePr>
        <p:xfrm>
          <a:off x="2032000" y="10665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箭头: 右 11"/>
          <p:cNvSpPr/>
          <p:nvPr/>
        </p:nvSpPr>
        <p:spPr>
          <a:xfrm rot="12717207">
            <a:off x="3504182" y="2228027"/>
            <a:ext cx="567558" cy="55217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80596" y="1572223"/>
            <a:ext cx="1138167" cy="113816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</a:p>
        </p:txBody>
      </p:sp>
      <p:sp>
        <p:nvSpPr>
          <p:cNvPr id="15" name="箭头: 右 14"/>
          <p:cNvSpPr/>
          <p:nvPr/>
        </p:nvSpPr>
        <p:spPr>
          <a:xfrm rot="19707890">
            <a:off x="7899866" y="2268186"/>
            <a:ext cx="567558" cy="55217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47748" y="1599301"/>
            <a:ext cx="1138167" cy="113816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</a:p>
        </p:txBody>
      </p:sp>
      <p:sp>
        <p:nvSpPr>
          <p:cNvPr id="17" name="箭头: 右 16"/>
          <p:cNvSpPr/>
          <p:nvPr/>
        </p:nvSpPr>
        <p:spPr>
          <a:xfrm rot="2692544">
            <a:off x="7515666" y="5384508"/>
            <a:ext cx="567558" cy="55217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001055" y="5467172"/>
            <a:ext cx="1138167" cy="11381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75055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8104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sz="13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49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606" y="512375"/>
            <a:ext cx="10058400" cy="843455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页面的基本结构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22960752"/>
              </p:ext>
            </p:extLst>
          </p:nvPr>
        </p:nvGraphicFramePr>
        <p:xfrm>
          <a:off x="2032000" y="12872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390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HTML</a:t>
            </a:r>
            <a:r>
              <a:rPr lang="zh-CN" altLang="en-US" dirty="0"/>
              <a:t>常用的标签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419" y="843455"/>
            <a:ext cx="12018581" cy="547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一、布局：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分天下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二、文本类：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h1~h6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三、表单：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四、表格：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五、列表：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六、其他：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7951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455"/>
          </a:xfrm>
        </p:spPr>
        <p:txBody>
          <a:bodyPr/>
          <a:lstStyle/>
          <a:p>
            <a:pPr algn="ctr"/>
            <a:r>
              <a:rPr lang="en-US" altLang="zh-CN" dirty="0"/>
              <a:t>HTML</a:t>
            </a:r>
            <a:r>
              <a:rPr lang="zh-CN" altLang="en-US" dirty="0"/>
              <a:t>标准化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17531" y="843455"/>
            <a:ext cx="98744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所有标签、属性小写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标签合理嵌套且关闭（包括单标签）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属性值必须加引号且不为空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特殊符号用编码表示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88102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自定义 1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FFF"/>
      </a:hlink>
      <a:folHlink>
        <a:srgbClr val="FFFFF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2267</Words>
  <Application>Microsoft Office PowerPoint</Application>
  <PresentationFormat>宽屏</PresentationFormat>
  <Paragraphs>272</Paragraphs>
  <Slides>37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微软雅黑</vt:lpstr>
      <vt:lpstr>幼圆</vt:lpstr>
      <vt:lpstr>Century Gothic</vt:lpstr>
      <vt:lpstr>Wingdings</vt:lpstr>
      <vt:lpstr>Wingdings 3</vt:lpstr>
      <vt:lpstr>切片</vt:lpstr>
      <vt:lpstr>前端入门（一）</vt:lpstr>
      <vt:lpstr>你眼中的前端工程师？</vt:lpstr>
      <vt:lpstr>你眼中的前端工程师？</vt:lpstr>
      <vt:lpstr>WEB的发展简介</vt:lpstr>
      <vt:lpstr>WEB页面构建的三驾马车</vt:lpstr>
      <vt:lpstr>PowerPoint 演示文稿</vt:lpstr>
      <vt:lpstr>HTML页面的基本结构</vt:lpstr>
      <vt:lpstr>HTML常用的标签</vt:lpstr>
      <vt:lpstr>HTML标准化</vt:lpstr>
      <vt:lpstr>HTML语义化</vt:lpstr>
      <vt:lpstr>HTML结构化</vt:lpstr>
      <vt:lpstr>HTML5新增的布局语义化标签</vt:lpstr>
      <vt:lpstr>HTML的块级元素与行内元素</vt:lpstr>
      <vt:lpstr>HTML的块级元素与行内元素</vt:lpstr>
      <vt:lpstr>PowerPoint 演示文稿</vt:lpstr>
      <vt:lpstr>CSS简介</vt:lpstr>
      <vt:lpstr>CSS的盒模型</vt:lpstr>
      <vt:lpstr>CSS的引入</vt:lpstr>
      <vt:lpstr>CSS常用属性</vt:lpstr>
      <vt:lpstr>CSS文档流（普通流）</vt:lpstr>
      <vt:lpstr>CSS文档流（普通流）</vt:lpstr>
      <vt:lpstr>CSS文档流（普通流）</vt:lpstr>
      <vt:lpstr>CSS文档流（普通流）</vt:lpstr>
      <vt:lpstr>CSS选择器</vt:lpstr>
      <vt:lpstr>PowerPoint 演示文稿</vt:lpstr>
      <vt:lpstr>CSS Reset</vt:lpstr>
      <vt:lpstr>CSS Reset</vt:lpstr>
      <vt:lpstr>浮动</vt:lpstr>
      <vt:lpstr>清除浮动</vt:lpstr>
      <vt:lpstr>继承</vt:lpstr>
      <vt:lpstr>代码相关</vt:lpstr>
      <vt:lpstr>代码相关</vt:lpstr>
      <vt:lpstr>最后的推荐</vt:lpstr>
      <vt:lpstr>PowerPoint 演示文稿</vt:lpstr>
      <vt:lpstr>附录1：html标签集合</vt:lpstr>
      <vt:lpstr>附录2：选择器集合</vt:lpstr>
      <vt:lpstr>附录3：html5特性集合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前端入门（一）</dc:title>
  <dc:creator>zhiqiang xie</dc:creator>
  <cp:lastModifiedBy>zhiqiang xie</cp:lastModifiedBy>
  <cp:revision>67</cp:revision>
  <dcterms:created xsi:type="dcterms:W3CDTF">2016-12-06T17:14:27Z</dcterms:created>
  <dcterms:modified xsi:type="dcterms:W3CDTF">2016-12-11T12:42:52Z</dcterms:modified>
</cp:coreProperties>
</file>