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7928-CD42-0156-ED00-EEB710AE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8E5D5-0F56-AD99-6C3C-EC6ED4D56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E199-E923-8B4E-DBC1-B42E5D9C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26A9-0CED-2D23-E7BE-28731543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0255-D994-F058-CACA-02FF7AD5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65F3-A900-8AAA-71AF-AE341FE5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84349-3407-6E2F-D970-0B5DB6A52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604F-05F1-D555-F985-23CC0A92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0C6A-B1B8-ECF4-7975-682B2795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0707-C0DE-35D9-C795-72C64EE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21E2B-65D4-28E4-B78C-A155F47CD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3B8C9-3841-1112-40F7-06969EF0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E99A6-8AFF-4168-A95B-CA226ECE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04F8-13C2-7449-4D51-96E0B3E9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F7B2-200D-81B0-791A-91B80191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FD19-F244-3524-A190-E887D53E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91C3-7B75-4F18-6C86-34660EB5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5E30-4E43-6230-37A5-EC1BD21F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D1E4-C29F-521C-084C-71AD92B0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9C57-6359-941F-4DA0-0D9E12E1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D7EB-23EC-1D14-B66E-5E0D0A3A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65B88-5D0B-A359-B28A-3E09D707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2808-FCA7-9D46-5F40-F9E81439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AAC1-A3BF-2FD4-C8A8-0DCB96DB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9763-7559-E272-77AA-6A54F6CB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E72E-1EEE-FB8A-F2C7-1142D023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A8CD-E04C-8D21-731C-1ECFDBDCB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D8350-2CC9-B9EB-0FDC-8BF38AA5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DE8AA-26DE-9884-0D95-4B8684E7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187C-F07F-162A-C964-4C987008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AA29C-63D6-EDE3-C4FA-ABA6EE68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8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3CEA-2951-5C3D-FBC3-C3D1BF82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04D7-BB6B-EA83-6256-0BD6EB022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475CA-6AEB-829B-F4B5-E93040C1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FEC5F-880C-84C0-CA53-19D2FC6C5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977C-3F39-1343-6D29-297F4F255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F77BF-6EBC-F6BD-0B24-DDB939BA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967C7-E8A4-084C-C09C-A8D0DBA1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22BFC-9095-B2C6-0EDA-30E66367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0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0178-958B-EFA1-ABF9-1D80C46A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36DCD-82A0-730B-033E-E78621B2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4810A-9C0D-A850-3A88-707CE586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7D59-4EF2-84B4-7105-B974023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D8A88-8D24-915C-2AD5-639FA55B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E7E73-BEC0-9D40-1734-B3CDE23E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318B9-3971-2DEB-B4E3-F1916D43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9DA0-184E-6D08-06D9-C5630A20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FF2E-1F2D-E4BC-95BE-C60B69D7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47E41-1247-4283-A9FD-2206C1D6A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9A948-5469-55D4-A9A9-ED590925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921A-7672-DDC3-2A6D-42DE58D6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58A3D-CBE9-1EDA-0479-41B0D1F8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61DE-69EE-DB67-B85E-EA8BD90F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6D334-78D5-3AB7-A979-8099D4372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E3CCD-8398-4AC7-019A-6A6DA6AD0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2C8AF-85E5-6493-50C4-26248EF9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8BA3F-0A72-E712-0ECC-BC7F4FAB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72563-A981-2EBE-9E67-0645EBCE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386C7-DA73-91B6-AF05-5AFEBF7E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DB658-D1C8-C2D2-917C-CA3918BC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3E82-2D53-ADBF-1D51-65C212D57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4F01E-D2F5-ED4C-A2E5-C55C33197E9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CA68-EFC8-0817-E22D-6C78E0151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1CD4-F9F1-8763-36E1-6DCFB2BDB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E6FAA-6729-EE4A-AE87-E89FA7CA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NA render">
            <a:extLst>
              <a:ext uri="{FF2B5EF4-FFF2-40B4-BE49-F238E27FC236}">
                <a16:creationId xmlns:a16="http://schemas.microsoft.com/office/drawing/2014/main" id="{8ED09788-BC72-9ADA-7081-C07EF4F2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1" b="536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11BE6-B3E5-8804-1707-A0712DFC791F}"/>
              </a:ext>
            </a:extLst>
          </p:cNvPr>
          <p:cNvSpPr txBox="1"/>
          <p:nvPr/>
        </p:nvSpPr>
        <p:spPr>
          <a:xfrm>
            <a:off x="914399" y="1979497"/>
            <a:ext cx="617598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Metagenomics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from genes to ecosystems</a:t>
            </a:r>
          </a:p>
        </p:txBody>
      </p:sp>
    </p:spTree>
    <p:extLst>
      <p:ext uri="{BB962C8B-B14F-4D97-AF65-F5344CB8AC3E}">
        <p14:creationId xmlns:p14="http://schemas.microsoft.com/office/powerpoint/2010/main" val="317944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Hurwitz, Bonnie L - (bhurwitz)</dc:creator>
  <cp:lastModifiedBy>Hurwitz, Bonnie L - (bhurwitz)</cp:lastModifiedBy>
  <cp:revision>1</cp:revision>
  <dcterms:created xsi:type="dcterms:W3CDTF">2024-08-26T18:41:39Z</dcterms:created>
  <dcterms:modified xsi:type="dcterms:W3CDTF">2024-08-26T18:45:39Z</dcterms:modified>
</cp:coreProperties>
</file>