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284-D992-455E-A2DB-378FAB7914F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AADD-1B84-4627-844D-3020A9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06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Classification of </a:t>
            </a:r>
            <a:br>
              <a:rPr lang="en-US" sz="7200" b="1" dirty="0" smtClean="0"/>
            </a:br>
            <a:r>
              <a:rPr lang="en-US" sz="7200" b="1" dirty="0" smtClean="0"/>
              <a:t>Blighted or Non-Blighted </a:t>
            </a:r>
            <a:br>
              <a:rPr lang="en-US" sz="7200" b="1" dirty="0" smtClean="0"/>
            </a:br>
            <a:r>
              <a:rPr lang="en-US" sz="7200" b="1" dirty="0" smtClean="0"/>
              <a:t>Buildings in Detroit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9807"/>
            <a:ext cx="9144000" cy="56700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2016 summer the Data Incubator Capstone Project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162373" y="1016000"/>
            <a:ext cx="9810427" cy="331216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2" y="970482"/>
            <a:ext cx="5188156" cy="4449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21" y="1078970"/>
            <a:ext cx="5786275" cy="4015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592" y="139485"/>
            <a:ext cx="941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Relative population of Detroit in US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656702" y="1852962"/>
                <a:ext cx="276947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𝑃𝑜𝑝𝑢𝑙𝑎𝑡𝑖𝑜𝑛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𝐷𝑒𝑡𝑟𝑜𝑖𝑡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𝑃𝑜𝑝𝑢𝑙𝑎𝑡𝑖𝑜𝑛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702" y="1852962"/>
                <a:ext cx="2769476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820114" y="5359346"/>
            <a:ext cx="6727419" cy="1380408"/>
            <a:chOff x="2844733" y="5372239"/>
            <a:chExt cx="6727419" cy="1380408"/>
          </a:xfrm>
        </p:grpSpPr>
        <p:sp>
          <p:nvSpPr>
            <p:cNvPr id="9" name="TextBox 8"/>
            <p:cNvSpPr txBox="1"/>
            <p:nvPr/>
          </p:nvSpPr>
          <p:spPr>
            <a:xfrm>
              <a:off x="2844733" y="5372239"/>
              <a:ext cx="6727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The significant drop of population in Detroit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670" y="6229427"/>
              <a:ext cx="64454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the increasing number of blighted houses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303244" y="5954655"/>
              <a:ext cx="1779480" cy="2616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17736" y="5372239"/>
            <a:ext cx="7532176" cy="138040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050" y="1143033"/>
            <a:ext cx="535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Blighted houses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" y="1985903"/>
            <a:ext cx="4022014" cy="27559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5840" y="4760652"/>
            <a:ext cx="229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5064 Baldwin St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55" y="1985903"/>
            <a:ext cx="3936570" cy="2751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2025" y="4741857"/>
            <a:ext cx="248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4812 Baldwin St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77432" y="1167998"/>
            <a:ext cx="56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Non-Blighted houses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32" y="128893"/>
            <a:ext cx="12058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Blighted buildings are mixed with non-bighted buildings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2091059" y="5477825"/>
            <a:ext cx="8329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The neighborhoods become even further deteriorated.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304818" y="1015552"/>
            <a:ext cx="5737724" cy="4344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2542" y="1015552"/>
            <a:ext cx="5737724" cy="43442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7793" y="6119042"/>
            <a:ext cx="928510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Blight structure removal project began in 2014.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3" y="123986"/>
            <a:ext cx="1139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Blighted buildings from Demolition-Permits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3322" y="2216257"/>
            <a:ext cx="466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Demolition permits are issued </a:t>
            </a:r>
          </a:p>
          <a:p>
            <a:r>
              <a:rPr lang="en-US" sz="2400" b="1" dirty="0" smtClean="0"/>
              <a:t>through the blight removal project.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1" y="1681000"/>
            <a:ext cx="6315075" cy="4488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5788" y="4091552"/>
            <a:ext cx="4924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Address or geo-coordinates </a:t>
            </a:r>
          </a:p>
          <a:p>
            <a:r>
              <a:rPr lang="en-US" sz="2400" b="1" dirty="0" smtClean="0"/>
              <a:t>in demolition permits</a:t>
            </a:r>
          </a:p>
          <a:p>
            <a:r>
              <a:rPr lang="en-US" sz="2400" b="1" dirty="0" smtClean="0"/>
              <a:t>Represent blighted houses/buildings 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8615784" y="3286011"/>
            <a:ext cx="542440" cy="56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27" y="1078970"/>
            <a:ext cx="6602279" cy="4148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954" y="123986"/>
            <a:ext cx="926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Intensity Map of Blighted buildings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871" y="5548394"/>
            <a:ext cx="9562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Blighted buildings are distributed in most area of the city but they are localized in certain regions.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50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Classification of  Blighted or Non-Blighted  Buildings in Detroit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Blighted or Non-Blighted  Buildigns in Detroit</dc:title>
  <dc:creator>Kwang Ho Hur</dc:creator>
  <cp:lastModifiedBy>Kwang Ho Hur</cp:lastModifiedBy>
  <cp:revision>24</cp:revision>
  <dcterms:created xsi:type="dcterms:W3CDTF">2016-06-15T19:59:05Z</dcterms:created>
  <dcterms:modified xsi:type="dcterms:W3CDTF">2016-06-15T23:55:28Z</dcterms:modified>
</cp:coreProperties>
</file>