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9" r:id="rId5"/>
    <p:sldId id="260" r:id="rId6"/>
    <p:sldId id="257" r:id="rId7"/>
    <p:sldId id="283" r:id="rId8"/>
    <p:sldId id="284" r:id="rId9"/>
    <p:sldId id="285" r:id="rId10"/>
    <p:sldId id="286" r:id="rId11"/>
    <p:sldId id="282" r:id="rId12"/>
    <p:sldId id="265" r:id="rId13"/>
    <p:sldId id="270" r:id="rId14"/>
    <p:sldId id="271" r:id="rId15"/>
    <p:sldId id="268" r:id="rId16"/>
    <p:sldId id="277" r:id="rId17"/>
    <p:sldId id="278" r:id="rId18"/>
    <p:sldId id="281" r:id="rId19"/>
    <p:sldId id="280" r:id="rId20"/>
    <p:sldId id="272" r:id="rId21"/>
    <p:sldId id="273" r:id="rId22"/>
    <p:sldId id="269" r:id="rId23"/>
    <p:sldId id="275" r:id="rId24"/>
    <p:sldId id="276" r:id="rId25"/>
    <p:sldId id="26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254FB-AD91-4795-B85B-5A002561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5E6E11-6BE5-4842-AB59-5A71A11BC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2A381-7F2B-4B15-B620-9FDF8665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620-748F-4E79-AE26-CE027B4BC6FA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027FC-5D4A-4C26-B82E-9C953B9C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1FBB6-13AF-4938-B9BB-538FA156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9D9-A944-4773-B86F-141E31C63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32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598B8-C7E2-44EC-AA14-B7D48E16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FF6114-AFF4-4150-BD10-1CF3FD396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B5410-F733-47F9-82EB-0DF6C9F8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620-748F-4E79-AE26-CE027B4BC6FA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1C22B-BC22-4A7D-A312-BF3920F3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985FB-C328-438E-B1D1-FD816553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9D9-A944-4773-B86F-141E31C63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0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A935B9-BA82-4DA8-B4BA-E8ECD2A22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340339-D907-40BF-BD1C-0D3F06967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C1A6D-ECC6-4B70-A59E-9D249135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620-748F-4E79-AE26-CE027B4BC6FA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BE7CB-260F-4BE4-9D9E-F8DEA8C0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8F88C-24CF-47F7-9AFF-ED855CC0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9D9-A944-4773-B86F-141E31C63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88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1F433-B154-4F51-9322-28E8F5B3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E0F4F-C315-4B67-90EB-3B24A49D2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474DD-11B8-4D18-959E-DB0FBD48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620-748F-4E79-AE26-CE027B4BC6FA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876FF-4155-467C-9995-9B0F958F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E99A8-8FC0-4871-8EB6-1A55EB2F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9D9-A944-4773-B86F-141E31C63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8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C287D-C4E7-42C6-ACF7-B31A50AF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8195BD-9F74-41F0-8FF4-5A46C95A4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6C3FC-E1A9-450E-8DAF-CEBD546C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620-748F-4E79-AE26-CE027B4BC6FA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57154-3EB8-46EA-A010-BC51DA93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814F3-E7A7-4947-B422-82F5C0E7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9D9-A944-4773-B86F-141E31C63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49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3A6FD-B7D4-42A5-BA97-4104AACC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5CC25-1941-4787-815A-B2189F5F4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60BA50-3BE8-478E-A980-6C9A30D93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917180-149E-4890-A7A5-EB4F4EF5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620-748F-4E79-AE26-CE027B4BC6FA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D4B173-AD69-4353-9D21-297877CF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B13799-6BB7-4519-AC94-9CE584E4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9D9-A944-4773-B86F-141E31C63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53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79929-34BF-471C-9BFB-3A1A5179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55829-F48B-43AB-AA30-B25E4A4DC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1C93EA-056B-47E3-81BC-50336BE28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06418B-E7C4-4EA7-A3DD-63DE8566E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A70AC5-6474-49C1-B0CC-7F0BA29B8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66753F-D500-43BB-A8A7-811F84D5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620-748F-4E79-AE26-CE027B4BC6FA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610CE5-2430-4E47-A189-F915A514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F7AC98-DA23-4601-8ED3-D92823E3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9D9-A944-4773-B86F-141E31C63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2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A2087-8DF0-4B49-A5A8-11A2785F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7426D8-6E72-4E98-B676-FB7E55FE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620-748F-4E79-AE26-CE027B4BC6FA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DC8A8E-11D4-43BC-BCCA-742A9D51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A6C40D-403F-4ACE-89A9-E28CC6E7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9D9-A944-4773-B86F-141E31C63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4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BB1C5B-541A-45A2-A0E5-FDEA0D14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620-748F-4E79-AE26-CE027B4BC6FA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E04342-6B69-48BF-A631-FFD4F03A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D7AE4F-7919-4F5C-9B2E-1641A15E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9D9-A944-4773-B86F-141E31C63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44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635BA-C259-41A4-97D8-13C8B367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D63EF-E944-4EEB-894D-33D18CE25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0DE497-A5C6-4F04-9507-43377362F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99981B-AEE6-47E3-9027-5F2711FE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620-748F-4E79-AE26-CE027B4BC6FA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B43310-8668-426F-880F-35FF4409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9B9680-88D7-4207-9CDF-722295A1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9D9-A944-4773-B86F-141E31C63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62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21E91-A5FB-456B-8949-D96DD99AE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3C027D-AA1E-48B5-BE0A-470FB7168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75E734-803F-40A2-BCF4-8EB0A2E6B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C8DA0-D6A2-4B60-B300-B20FACE1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620-748F-4E79-AE26-CE027B4BC6FA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C8A82B-6DCF-4BF1-828C-1FC6DAD5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4443D9-1C39-42E7-A4BC-AB36A4A1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9D9-A944-4773-B86F-141E31C63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29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902239-28AB-4A0D-AD2D-A46A81F0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72F3A-2F89-4706-B87A-6C28B339A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2E974-3845-48AC-8DB1-8342BFB69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3620-748F-4E79-AE26-CE027B4BC6FA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4FD10A-0542-4372-AC07-840D365D9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7E502-3899-4C32-8530-81FBF2CAE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209D9-A944-4773-B86F-141E31C63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8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hlinkClick r:id="rId2" action="ppaction://hlinksldjump"/>
            <a:extLst>
              <a:ext uri="{FF2B5EF4-FFF2-40B4-BE49-F238E27FC236}">
                <a16:creationId xmlns:a16="http://schemas.microsoft.com/office/drawing/2014/main" id="{57E2DBD9-3A7B-4BDD-B08C-4D91C93DDF02}"/>
              </a:ext>
            </a:extLst>
          </p:cNvPr>
          <p:cNvSpPr/>
          <p:nvPr/>
        </p:nvSpPr>
        <p:spPr>
          <a:xfrm>
            <a:off x="3312850" y="2470211"/>
            <a:ext cx="5566299" cy="191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게임 시작</a:t>
            </a:r>
          </a:p>
        </p:txBody>
      </p:sp>
    </p:spTree>
    <p:extLst>
      <p:ext uri="{BB962C8B-B14F-4D97-AF65-F5344CB8AC3E}">
        <p14:creationId xmlns:p14="http://schemas.microsoft.com/office/powerpoint/2010/main" val="243287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2C59AD-D6CE-4DB4-A264-6ED3D32132FA}"/>
              </a:ext>
            </a:extLst>
          </p:cNvPr>
          <p:cNvSpPr/>
          <p:nvPr/>
        </p:nvSpPr>
        <p:spPr>
          <a:xfrm>
            <a:off x="11084560" y="81280"/>
            <a:ext cx="89408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4C9285A-54A5-4301-8109-A79150A6A02C}"/>
              </a:ext>
            </a:extLst>
          </p:cNvPr>
          <p:cNvGrpSpPr/>
          <p:nvPr/>
        </p:nvGrpSpPr>
        <p:grpSpPr>
          <a:xfrm>
            <a:off x="4151789" y="998393"/>
            <a:ext cx="3888421" cy="5524475"/>
            <a:chOff x="4151790" y="894080"/>
            <a:chExt cx="3888421" cy="522894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AB83C0-6407-4704-A36F-C68AC8DDAD5C}"/>
                </a:ext>
              </a:extLst>
            </p:cNvPr>
            <p:cNvSpPr/>
            <p:nvPr/>
          </p:nvSpPr>
          <p:spPr>
            <a:xfrm>
              <a:off x="7702859" y="894081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70C818-4A88-4FDA-9302-7916F885F8ED}"/>
                </a:ext>
              </a:extLst>
            </p:cNvPr>
            <p:cNvSpPr/>
            <p:nvPr/>
          </p:nvSpPr>
          <p:spPr>
            <a:xfrm rot="5400000">
              <a:off x="5927324" y="4010142"/>
              <a:ext cx="337351" cy="38884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D2A01DF-3FC6-4146-A764-591D68C91541}"/>
                </a:ext>
              </a:extLst>
            </p:cNvPr>
            <p:cNvSpPr/>
            <p:nvPr/>
          </p:nvSpPr>
          <p:spPr>
            <a:xfrm>
              <a:off x="4151790" y="894080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759FE99-25DE-4C59-B0F8-06C9E20F4EFA}"/>
              </a:ext>
            </a:extLst>
          </p:cNvPr>
          <p:cNvGrpSpPr/>
          <p:nvPr/>
        </p:nvGrpSpPr>
        <p:grpSpPr>
          <a:xfrm>
            <a:off x="4796901" y="5389091"/>
            <a:ext cx="2610035" cy="585926"/>
            <a:chOff x="4796902" y="4989251"/>
            <a:chExt cx="2610035" cy="58592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AE7EF7E-E000-4ED3-8B5E-7AFA120D5CBF}"/>
                </a:ext>
              </a:extLst>
            </p:cNvPr>
            <p:cNvSpPr/>
            <p:nvPr/>
          </p:nvSpPr>
          <p:spPr>
            <a:xfrm>
              <a:off x="4796902" y="4989251"/>
              <a:ext cx="2610035" cy="58592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31B3E3DC-CB85-4D9F-9CC4-51C38DD28E9E}"/>
                </a:ext>
              </a:extLst>
            </p:cNvPr>
            <p:cNvSpPr/>
            <p:nvPr/>
          </p:nvSpPr>
          <p:spPr>
            <a:xfrm>
              <a:off x="5882936" y="5104660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0537D3D-D8D8-4ACE-B6D6-F985B5572FAA}"/>
              </a:ext>
            </a:extLst>
          </p:cNvPr>
          <p:cNvGrpSpPr/>
          <p:nvPr/>
        </p:nvGrpSpPr>
        <p:grpSpPr>
          <a:xfrm>
            <a:off x="4796901" y="4592666"/>
            <a:ext cx="2610035" cy="585926"/>
            <a:chOff x="4796902" y="4192826"/>
            <a:chExt cx="2610035" cy="58592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3526173-DDEA-4137-8112-BC47820510ED}"/>
                </a:ext>
              </a:extLst>
            </p:cNvPr>
            <p:cNvSpPr/>
            <p:nvPr/>
          </p:nvSpPr>
          <p:spPr>
            <a:xfrm>
              <a:off x="4796902" y="4192826"/>
              <a:ext cx="2610035" cy="585926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4F37FE43-7A0A-437F-BB79-690C0FFB8B58}"/>
                </a:ext>
              </a:extLst>
            </p:cNvPr>
            <p:cNvSpPr/>
            <p:nvPr/>
          </p:nvSpPr>
          <p:spPr>
            <a:xfrm rot="16200000">
              <a:off x="5882935" y="4308235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F3E86D-A439-4669-B08F-3EA2F5F88293}"/>
              </a:ext>
            </a:extLst>
          </p:cNvPr>
          <p:cNvGrpSpPr/>
          <p:nvPr/>
        </p:nvGrpSpPr>
        <p:grpSpPr>
          <a:xfrm>
            <a:off x="4796901" y="3856757"/>
            <a:ext cx="2610035" cy="585926"/>
            <a:chOff x="4796902" y="3456917"/>
            <a:chExt cx="2610035" cy="58592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C52BCF4-9144-4E0A-AD2A-BFF79E2616A5}"/>
                </a:ext>
              </a:extLst>
            </p:cNvPr>
            <p:cNvSpPr/>
            <p:nvPr/>
          </p:nvSpPr>
          <p:spPr>
            <a:xfrm>
              <a:off x="4796902" y="3456917"/>
              <a:ext cx="2610035" cy="58592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A0655DDD-9D2C-4ACF-A7C5-38304BFF54C1}"/>
                </a:ext>
              </a:extLst>
            </p:cNvPr>
            <p:cNvSpPr/>
            <p:nvPr/>
          </p:nvSpPr>
          <p:spPr>
            <a:xfrm rot="10800000">
              <a:off x="5882936" y="3572326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AA7C82A-2E3C-406B-8A91-043D79ABF4B8}"/>
              </a:ext>
            </a:extLst>
          </p:cNvPr>
          <p:cNvGrpSpPr/>
          <p:nvPr/>
        </p:nvGrpSpPr>
        <p:grpSpPr>
          <a:xfrm>
            <a:off x="4796901" y="3120848"/>
            <a:ext cx="2610035" cy="585926"/>
            <a:chOff x="4796902" y="2721008"/>
            <a:chExt cx="2610035" cy="58592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26D373D-D9B5-43AA-B486-A33A7BA6FDDA}"/>
                </a:ext>
              </a:extLst>
            </p:cNvPr>
            <p:cNvSpPr/>
            <p:nvPr/>
          </p:nvSpPr>
          <p:spPr>
            <a:xfrm>
              <a:off x="4796902" y="2721008"/>
              <a:ext cx="2610035" cy="58592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E123EB0A-8E06-47FC-9748-33E5DBE69932}"/>
                </a:ext>
              </a:extLst>
            </p:cNvPr>
            <p:cNvSpPr/>
            <p:nvPr/>
          </p:nvSpPr>
          <p:spPr>
            <a:xfrm rot="5400000">
              <a:off x="5884761" y="2836418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C368FBD-B769-4D84-B5C6-19EF145D4AB4}"/>
              </a:ext>
            </a:extLst>
          </p:cNvPr>
          <p:cNvSpPr txBox="1"/>
          <p:nvPr/>
        </p:nvSpPr>
        <p:spPr>
          <a:xfrm>
            <a:off x="8167456" y="5487090"/>
            <a:ext cx="291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블록이 밑에서부터 쌓입니다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40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2C59AD-D6CE-4DB4-A264-6ED3D32132FA}"/>
              </a:ext>
            </a:extLst>
          </p:cNvPr>
          <p:cNvSpPr/>
          <p:nvPr/>
        </p:nvSpPr>
        <p:spPr>
          <a:xfrm>
            <a:off x="11084560" y="81280"/>
            <a:ext cx="89408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236395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2C59AD-D6CE-4DB4-A264-6ED3D32132FA}"/>
              </a:ext>
            </a:extLst>
          </p:cNvPr>
          <p:cNvSpPr/>
          <p:nvPr/>
        </p:nvSpPr>
        <p:spPr>
          <a:xfrm>
            <a:off x="11084560" y="81280"/>
            <a:ext cx="89408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4C9285A-54A5-4301-8109-A79150A6A02C}"/>
              </a:ext>
            </a:extLst>
          </p:cNvPr>
          <p:cNvGrpSpPr/>
          <p:nvPr/>
        </p:nvGrpSpPr>
        <p:grpSpPr>
          <a:xfrm>
            <a:off x="4151789" y="998393"/>
            <a:ext cx="3888421" cy="5524475"/>
            <a:chOff x="4151790" y="894080"/>
            <a:chExt cx="3888421" cy="522894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AB83C0-6407-4704-A36F-C68AC8DDAD5C}"/>
                </a:ext>
              </a:extLst>
            </p:cNvPr>
            <p:cNvSpPr/>
            <p:nvPr/>
          </p:nvSpPr>
          <p:spPr>
            <a:xfrm>
              <a:off x="7702859" y="894081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70C818-4A88-4FDA-9302-7916F885F8ED}"/>
                </a:ext>
              </a:extLst>
            </p:cNvPr>
            <p:cNvSpPr/>
            <p:nvPr/>
          </p:nvSpPr>
          <p:spPr>
            <a:xfrm rot="5400000">
              <a:off x="5927324" y="4010142"/>
              <a:ext cx="337351" cy="38884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D2A01DF-3FC6-4146-A764-591D68C91541}"/>
                </a:ext>
              </a:extLst>
            </p:cNvPr>
            <p:cNvSpPr/>
            <p:nvPr/>
          </p:nvSpPr>
          <p:spPr>
            <a:xfrm>
              <a:off x="4151790" y="894080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759FE99-25DE-4C59-B0F8-06C9E20F4EFA}"/>
              </a:ext>
            </a:extLst>
          </p:cNvPr>
          <p:cNvGrpSpPr/>
          <p:nvPr/>
        </p:nvGrpSpPr>
        <p:grpSpPr>
          <a:xfrm>
            <a:off x="4796901" y="5389091"/>
            <a:ext cx="2610035" cy="585926"/>
            <a:chOff x="4796902" y="4989251"/>
            <a:chExt cx="2610035" cy="58592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AE7EF7E-E000-4ED3-8B5E-7AFA120D5CBF}"/>
                </a:ext>
              </a:extLst>
            </p:cNvPr>
            <p:cNvSpPr/>
            <p:nvPr/>
          </p:nvSpPr>
          <p:spPr>
            <a:xfrm>
              <a:off x="4796902" y="4989251"/>
              <a:ext cx="2610035" cy="58592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31B3E3DC-CB85-4D9F-9CC4-51C38DD28E9E}"/>
                </a:ext>
              </a:extLst>
            </p:cNvPr>
            <p:cNvSpPr/>
            <p:nvPr/>
          </p:nvSpPr>
          <p:spPr>
            <a:xfrm>
              <a:off x="5882936" y="5104660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0537D3D-D8D8-4ACE-B6D6-F985B5572FAA}"/>
              </a:ext>
            </a:extLst>
          </p:cNvPr>
          <p:cNvGrpSpPr/>
          <p:nvPr/>
        </p:nvGrpSpPr>
        <p:grpSpPr>
          <a:xfrm>
            <a:off x="4796901" y="4592666"/>
            <a:ext cx="2610035" cy="585926"/>
            <a:chOff x="4796902" y="4192826"/>
            <a:chExt cx="2610035" cy="58592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3526173-DDEA-4137-8112-BC47820510ED}"/>
                </a:ext>
              </a:extLst>
            </p:cNvPr>
            <p:cNvSpPr/>
            <p:nvPr/>
          </p:nvSpPr>
          <p:spPr>
            <a:xfrm>
              <a:off x="4796902" y="4192826"/>
              <a:ext cx="2610035" cy="585926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4F37FE43-7A0A-437F-BB79-690C0FFB8B58}"/>
                </a:ext>
              </a:extLst>
            </p:cNvPr>
            <p:cNvSpPr/>
            <p:nvPr/>
          </p:nvSpPr>
          <p:spPr>
            <a:xfrm rot="16200000">
              <a:off x="5882935" y="4308235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F3E86D-A439-4669-B08F-3EA2F5F88293}"/>
              </a:ext>
            </a:extLst>
          </p:cNvPr>
          <p:cNvGrpSpPr/>
          <p:nvPr/>
        </p:nvGrpSpPr>
        <p:grpSpPr>
          <a:xfrm>
            <a:off x="4796901" y="3856757"/>
            <a:ext cx="2610035" cy="585926"/>
            <a:chOff x="4796902" y="3456917"/>
            <a:chExt cx="2610035" cy="58592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C52BCF4-9144-4E0A-AD2A-BFF79E2616A5}"/>
                </a:ext>
              </a:extLst>
            </p:cNvPr>
            <p:cNvSpPr/>
            <p:nvPr/>
          </p:nvSpPr>
          <p:spPr>
            <a:xfrm>
              <a:off x="4796902" y="3456917"/>
              <a:ext cx="2610035" cy="58592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A0655DDD-9D2C-4ACF-A7C5-38304BFF54C1}"/>
                </a:ext>
              </a:extLst>
            </p:cNvPr>
            <p:cNvSpPr/>
            <p:nvPr/>
          </p:nvSpPr>
          <p:spPr>
            <a:xfrm rot="10800000">
              <a:off x="5882936" y="3572326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AA7C82A-2E3C-406B-8A91-043D79ABF4B8}"/>
              </a:ext>
            </a:extLst>
          </p:cNvPr>
          <p:cNvGrpSpPr/>
          <p:nvPr/>
        </p:nvGrpSpPr>
        <p:grpSpPr>
          <a:xfrm>
            <a:off x="4796901" y="3120848"/>
            <a:ext cx="2610035" cy="585926"/>
            <a:chOff x="4796902" y="2721008"/>
            <a:chExt cx="2610035" cy="58592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26D373D-D9B5-43AA-B486-A33A7BA6FDDA}"/>
                </a:ext>
              </a:extLst>
            </p:cNvPr>
            <p:cNvSpPr/>
            <p:nvPr/>
          </p:nvSpPr>
          <p:spPr>
            <a:xfrm>
              <a:off x="4796902" y="2721008"/>
              <a:ext cx="2610035" cy="58592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E123EB0A-8E06-47FC-9748-33E5DBE69932}"/>
                </a:ext>
              </a:extLst>
            </p:cNvPr>
            <p:cNvSpPr/>
            <p:nvPr/>
          </p:nvSpPr>
          <p:spPr>
            <a:xfrm rot="5400000">
              <a:off x="5884761" y="2836418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544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2C59AD-D6CE-4DB4-A264-6ED3D32132FA}"/>
              </a:ext>
            </a:extLst>
          </p:cNvPr>
          <p:cNvSpPr/>
          <p:nvPr/>
        </p:nvSpPr>
        <p:spPr>
          <a:xfrm>
            <a:off x="11084560" y="81280"/>
            <a:ext cx="89408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4C9285A-54A5-4301-8109-A79150A6A02C}"/>
              </a:ext>
            </a:extLst>
          </p:cNvPr>
          <p:cNvGrpSpPr/>
          <p:nvPr/>
        </p:nvGrpSpPr>
        <p:grpSpPr>
          <a:xfrm>
            <a:off x="4151789" y="998393"/>
            <a:ext cx="3888421" cy="5524475"/>
            <a:chOff x="4151790" y="894080"/>
            <a:chExt cx="3888421" cy="522894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AB83C0-6407-4704-A36F-C68AC8DDAD5C}"/>
                </a:ext>
              </a:extLst>
            </p:cNvPr>
            <p:cNvSpPr/>
            <p:nvPr/>
          </p:nvSpPr>
          <p:spPr>
            <a:xfrm>
              <a:off x="7702859" y="894081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70C818-4A88-4FDA-9302-7916F885F8ED}"/>
                </a:ext>
              </a:extLst>
            </p:cNvPr>
            <p:cNvSpPr/>
            <p:nvPr/>
          </p:nvSpPr>
          <p:spPr>
            <a:xfrm rot="5400000">
              <a:off x="5927324" y="4010142"/>
              <a:ext cx="337351" cy="38884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D2A01DF-3FC6-4146-A764-591D68C91541}"/>
                </a:ext>
              </a:extLst>
            </p:cNvPr>
            <p:cNvSpPr/>
            <p:nvPr/>
          </p:nvSpPr>
          <p:spPr>
            <a:xfrm>
              <a:off x="4151790" y="894080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759FE99-25DE-4C59-B0F8-06C9E20F4EFA}"/>
              </a:ext>
            </a:extLst>
          </p:cNvPr>
          <p:cNvGrpSpPr/>
          <p:nvPr/>
        </p:nvGrpSpPr>
        <p:grpSpPr>
          <a:xfrm>
            <a:off x="4796901" y="5389091"/>
            <a:ext cx="2610035" cy="585926"/>
            <a:chOff x="4796902" y="4989251"/>
            <a:chExt cx="2610035" cy="58592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AE7EF7E-E000-4ED3-8B5E-7AFA120D5CBF}"/>
                </a:ext>
              </a:extLst>
            </p:cNvPr>
            <p:cNvSpPr/>
            <p:nvPr/>
          </p:nvSpPr>
          <p:spPr>
            <a:xfrm>
              <a:off x="4796902" y="4989251"/>
              <a:ext cx="2610035" cy="58592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31B3E3DC-CB85-4D9F-9CC4-51C38DD28E9E}"/>
                </a:ext>
              </a:extLst>
            </p:cNvPr>
            <p:cNvSpPr/>
            <p:nvPr/>
          </p:nvSpPr>
          <p:spPr>
            <a:xfrm>
              <a:off x="5882936" y="5104660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0537D3D-D8D8-4ACE-B6D6-F985B5572FAA}"/>
              </a:ext>
            </a:extLst>
          </p:cNvPr>
          <p:cNvGrpSpPr/>
          <p:nvPr/>
        </p:nvGrpSpPr>
        <p:grpSpPr>
          <a:xfrm>
            <a:off x="4796901" y="4592666"/>
            <a:ext cx="2610035" cy="585926"/>
            <a:chOff x="4796902" y="4192826"/>
            <a:chExt cx="2610035" cy="58592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3526173-DDEA-4137-8112-BC47820510ED}"/>
                </a:ext>
              </a:extLst>
            </p:cNvPr>
            <p:cNvSpPr/>
            <p:nvPr/>
          </p:nvSpPr>
          <p:spPr>
            <a:xfrm>
              <a:off x="4796902" y="4192826"/>
              <a:ext cx="2610035" cy="585926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4F37FE43-7A0A-437F-BB79-690C0FFB8B58}"/>
                </a:ext>
              </a:extLst>
            </p:cNvPr>
            <p:cNvSpPr/>
            <p:nvPr/>
          </p:nvSpPr>
          <p:spPr>
            <a:xfrm rot="16200000">
              <a:off x="5882935" y="4308235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F3E86D-A439-4669-B08F-3EA2F5F88293}"/>
              </a:ext>
            </a:extLst>
          </p:cNvPr>
          <p:cNvGrpSpPr/>
          <p:nvPr/>
        </p:nvGrpSpPr>
        <p:grpSpPr>
          <a:xfrm>
            <a:off x="4796901" y="3856757"/>
            <a:ext cx="2610035" cy="585926"/>
            <a:chOff x="4796902" y="3456917"/>
            <a:chExt cx="2610035" cy="58592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C52BCF4-9144-4E0A-AD2A-BFF79E2616A5}"/>
                </a:ext>
              </a:extLst>
            </p:cNvPr>
            <p:cNvSpPr/>
            <p:nvPr/>
          </p:nvSpPr>
          <p:spPr>
            <a:xfrm>
              <a:off x="4796902" y="3456917"/>
              <a:ext cx="2610035" cy="58592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A0655DDD-9D2C-4ACF-A7C5-38304BFF54C1}"/>
                </a:ext>
              </a:extLst>
            </p:cNvPr>
            <p:cNvSpPr/>
            <p:nvPr/>
          </p:nvSpPr>
          <p:spPr>
            <a:xfrm rot="10800000">
              <a:off x="5882936" y="3572326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AA7C82A-2E3C-406B-8A91-043D79ABF4B8}"/>
              </a:ext>
            </a:extLst>
          </p:cNvPr>
          <p:cNvGrpSpPr/>
          <p:nvPr/>
        </p:nvGrpSpPr>
        <p:grpSpPr>
          <a:xfrm>
            <a:off x="4796901" y="3120848"/>
            <a:ext cx="2610035" cy="585926"/>
            <a:chOff x="4796902" y="2721008"/>
            <a:chExt cx="2610035" cy="58592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26D373D-D9B5-43AA-B486-A33A7BA6FDDA}"/>
                </a:ext>
              </a:extLst>
            </p:cNvPr>
            <p:cNvSpPr/>
            <p:nvPr/>
          </p:nvSpPr>
          <p:spPr>
            <a:xfrm>
              <a:off x="4796902" y="2721008"/>
              <a:ext cx="2610035" cy="58592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E123EB0A-8E06-47FC-9748-33E5DBE69932}"/>
                </a:ext>
              </a:extLst>
            </p:cNvPr>
            <p:cNvSpPr/>
            <p:nvPr/>
          </p:nvSpPr>
          <p:spPr>
            <a:xfrm rot="5400000">
              <a:off x="5884761" y="2836418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51B2CF-B57E-4A56-A12D-93A998BDA1E1}"/>
              </a:ext>
            </a:extLst>
          </p:cNvPr>
          <p:cNvSpPr txBox="1"/>
          <p:nvPr/>
        </p:nvSpPr>
        <p:spPr>
          <a:xfrm>
            <a:off x="8114190" y="5490275"/>
            <a:ext cx="244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방향키 →입력</a:t>
            </a:r>
          </a:p>
        </p:txBody>
      </p:sp>
    </p:spTree>
    <p:extLst>
      <p:ext uri="{BB962C8B-B14F-4D97-AF65-F5344CB8AC3E}">
        <p14:creationId xmlns:p14="http://schemas.microsoft.com/office/powerpoint/2010/main" val="2784296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2C59AD-D6CE-4DB4-A264-6ED3D32132FA}"/>
              </a:ext>
            </a:extLst>
          </p:cNvPr>
          <p:cNvSpPr/>
          <p:nvPr/>
        </p:nvSpPr>
        <p:spPr>
          <a:xfrm>
            <a:off x="11084560" y="81280"/>
            <a:ext cx="89408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4C9285A-54A5-4301-8109-A79150A6A02C}"/>
              </a:ext>
            </a:extLst>
          </p:cNvPr>
          <p:cNvGrpSpPr/>
          <p:nvPr/>
        </p:nvGrpSpPr>
        <p:grpSpPr>
          <a:xfrm>
            <a:off x="4151789" y="998393"/>
            <a:ext cx="3888421" cy="5524475"/>
            <a:chOff x="4151790" y="894080"/>
            <a:chExt cx="3888421" cy="522894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AB83C0-6407-4704-A36F-C68AC8DDAD5C}"/>
                </a:ext>
              </a:extLst>
            </p:cNvPr>
            <p:cNvSpPr/>
            <p:nvPr/>
          </p:nvSpPr>
          <p:spPr>
            <a:xfrm>
              <a:off x="7702859" y="894081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70C818-4A88-4FDA-9302-7916F885F8ED}"/>
                </a:ext>
              </a:extLst>
            </p:cNvPr>
            <p:cNvSpPr/>
            <p:nvPr/>
          </p:nvSpPr>
          <p:spPr>
            <a:xfrm rot="5400000">
              <a:off x="5927324" y="4010142"/>
              <a:ext cx="337351" cy="38884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D2A01DF-3FC6-4146-A764-591D68C91541}"/>
                </a:ext>
              </a:extLst>
            </p:cNvPr>
            <p:cNvSpPr/>
            <p:nvPr/>
          </p:nvSpPr>
          <p:spPr>
            <a:xfrm>
              <a:off x="4151790" y="894080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51B2CF-B57E-4A56-A12D-93A998BDA1E1}"/>
              </a:ext>
            </a:extLst>
          </p:cNvPr>
          <p:cNvSpPr txBox="1"/>
          <p:nvPr/>
        </p:nvSpPr>
        <p:spPr>
          <a:xfrm>
            <a:off x="8167456" y="5487090"/>
            <a:ext cx="291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블록이 별도의 애니메이션 없이 사라짐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F6E8EC7-A06B-4011-AF49-9B02A4FABB62}"/>
              </a:ext>
            </a:extLst>
          </p:cNvPr>
          <p:cNvGrpSpPr/>
          <p:nvPr/>
        </p:nvGrpSpPr>
        <p:grpSpPr>
          <a:xfrm>
            <a:off x="4785063" y="5389091"/>
            <a:ext cx="2610035" cy="585926"/>
            <a:chOff x="4796902" y="4192826"/>
            <a:chExt cx="2610035" cy="58592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76ACF11-9B9B-4BB5-AFE7-23D370460F21}"/>
                </a:ext>
              </a:extLst>
            </p:cNvPr>
            <p:cNvSpPr/>
            <p:nvPr/>
          </p:nvSpPr>
          <p:spPr>
            <a:xfrm>
              <a:off x="4796902" y="4192826"/>
              <a:ext cx="2610035" cy="585926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0041937C-2E4F-43C9-9887-0DF15B457FE8}"/>
                </a:ext>
              </a:extLst>
            </p:cNvPr>
            <p:cNvSpPr/>
            <p:nvPr/>
          </p:nvSpPr>
          <p:spPr>
            <a:xfrm rot="16200000">
              <a:off x="5882935" y="4308235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7D1A69B-202D-4392-9C11-C117021F79FC}"/>
              </a:ext>
            </a:extLst>
          </p:cNvPr>
          <p:cNvGrpSpPr/>
          <p:nvPr/>
        </p:nvGrpSpPr>
        <p:grpSpPr>
          <a:xfrm>
            <a:off x="4785063" y="4653182"/>
            <a:ext cx="2610035" cy="585926"/>
            <a:chOff x="4796902" y="3456917"/>
            <a:chExt cx="2610035" cy="58592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98BA545-8FCF-4159-8BBA-D97239FC286A}"/>
                </a:ext>
              </a:extLst>
            </p:cNvPr>
            <p:cNvSpPr/>
            <p:nvPr/>
          </p:nvSpPr>
          <p:spPr>
            <a:xfrm>
              <a:off x="4796902" y="3456917"/>
              <a:ext cx="2610035" cy="58592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A3EACD6B-6795-46D7-A020-68D6F84E8502}"/>
                </a:ext>
              </a:extLst>
            </p:cNvPr>
            <p:cNvSpPr/>
            <p:nvPr/>
          </p:nvSpPr>
          <p:spPr>
            <a:xfrm rot="10800000">
              <a:off x="5882936" y="3572326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E6558F8-6AC8-4A1D-A61E-F2D64F1B7119}"/>
              </a:ext>
            </a:extLst>
          </p:cNvPr>
          <p:cNvGrpSpPr/>
          <p:nvPr/>
        </p:nvGrpSpPr>
        <p:grpSpPr>
          <a:xfrm>
            <a:off x="4785063" y="3917273"/>
            <a:ext cx="2610035" cy="585926"/>
            <a:chOff x="4796902" y="2721008"/>
            <a:chExt cx="2610035" cy="585926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233AD8F-DCE1-4F19-9C26-984E6B42BD6D}"/>
                </a:ext>
              </a:extLst>
            </p:cNvPr>
            <p:cNvSpPr/>
            <p:nvPr/>
          </p:nvSpPr>
          <p:spPr>
            <a:xfrm>
              <a:off x="4796902" y="2721008"/>
              <a:ext cx="2610035" cy="58592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968B06C0-9D31-4D75-BE24-94DA9516FFD4}"/>
                </a:ext>
              </a:extLst>
            </p:cNvPr>
            <p:cNvSpPr/>
            <p:nvPr/>
          </p:nvSpPr>
          <p:spPr>
            <a:xfrm rot="5400000">
              <a:off x="5884761" y="2836418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1463AB9-5F37-4A63-AC63-93CD238AAE69}"/>
              </a:ext>
            </a:extLst>
          </p:cNvPr>
          <p:cNvSpPr txBox="1"/>
          <p:nvPr/>
        </p:nvSpPr>
        <p:spPr>
          <a:xfrm>
            <a:off x="8167456" y="4622979"/>
            <a:ext cx="291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블록이 밑에서부터 사라짐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선입 선출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66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2C59AD-D6CE-4DB4-A264-6ED3D32132FA}"/>
              </a:ext>
            </a:extLst>
          </p:cNvPr>
          <p:cNvSpPr/>
          <p:nvPr/>
        </p:nvSpPr>
        <p:spPr>
          <a:xfrm>
            <a:off x="11084560" y="81280"/>
            <a:ext cx="89408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75547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2C59AD-D6CE-4DB4-A264-6ED3D32132FA}"/>
              </a:ext>
            </a:extLst>
          </p:cNvPr>
          <p:cNvSpPr/>
          <p:nvPr/>
        </p:nvSpPr>
        <p:spPr>
          <a:xfrm>
            <a:off x="11084560" y="81280"/>
            <a:ext cx="89408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4C9285A-54A5-4301-8109-A79150A6A02C}"/>
              </a:ext>
            </a:extLst>
          </p:cNvPr>
          <p:cNvGrpSpPr/>
          <p:nvPr/>
        </p:nvGrpSpPr>
        <p:grpSpPr>
          <a:xfrm>
            <a:off x="4151789" y="998393"/>
            <a:ext cx="3888421" cy="5524475"/>
            <a:chOff x="4151790" y="894080"/>
            <a:chExt cx="3888421" cy="522894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AB83C0-6407-4704-A36F-C68AC8DDAD5C}"/>
                </a:ext>
              </a:extLst>
            </p:cNvPr>
            <p:cNvSpPr/>
            <p:nvPr/>
          </p:nvSpPr>
          <p:spPr>
            <a:xfrm>
              <a:off x="7702859" y="894081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70C818-4A88-4FDA-9302-7916F885F8ED}"/>
                </a:ext>
              </a:extLst>
            </p:cNvPr>
            <p:cNvSpPr/>
            <p:nvPr/>
          </p:nvSpPr>
          <p:spPr>
            <a:xfrm rot="5400000">
              <a:off x="5927324" y="4010142"/>
              <a:ext cx="337351" cy="38884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D2A01DF-3FC6-4146-A764-591D68C91541}"/>
                </a:ext>
              </a:extLst>
            </p:cNvPr>
            <p:cNvSpPr/>
            <p:nvPr/>
          </p:nvSpPr>
          <p:spPr>
            <a:xfrm>
              <a:off x="4151790" y="894080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759FE99-25DE-4C59-B0F8-06C9E20F4EFA}"/>
              </a:ext>
            </a:extLst>
          </p:cNvPr>
          <p:cNvGrpSpPr/>
          <p:nvPr/>
        </p:nvGrpSpPr>
        <p:grpSpPr>
          <a:xfrm>
            <a:off x="4796901" y="5389091"/>
            <a:ext cx="2610035" cy="585926"/>
            <a:chOff x="4796902" y="4989251"/>
            <a:chExt cx="2610035" cy="58592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AE7EF7E-E000-4ED3-8B5E-7AFA120D5CBF}"/>
                </a:ext>
              </a:extLst>
            </p:cNvPr>
            <p:cNvSpPr/>
            <p:nvPr/>
          </p:nvSpPr>
          <p:spPr>
            <a:xfrm>
              <a:off x="4796902" y="4989251"/>
              <a:ext cx="2610035" cy="58592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31B3E3DC-CB85-4D9F-9CC4-51C38DD28E9E}"/>
                </a:ext>
              </a:extLst>
            </p:cNvPr>
            <p:cNvSpPr/>
            <p:nvPr/>
          </p:nvSpPr>
          <p:spPr>
            <a:xfrm>
              <a:off x="5882936" y="5104660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0537D3D-D8D8-4ACE-B6D6-F985B5572FAA}"/>
              </a:ext>
            </a:extLst>
          </p:cNvPr>
          <p:cNvGrpSpPr/>
          <p:nvPr/>
        </p:nvGrpSpPr>
        <p:grpSpPr>
          <a:xfrm>
            <a:off x="4796901" y="4592666"/>
            <a:ext cx="2610035" cy="585926"/>
            <a:chOff x="4796902" y="4192826"/>
            <a:chExt cx="2610035" cy="58592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3526173-DDEA-4137-8112-BC47820510ED}"/>
                </a:ext>
              </a:extLst>
            </p:cNvPr>
            <p:cNvSpPr/>
            <p:nvPr/>
          </p:nvSpPr>
          <p:spPr>
            <a:xfrm>
              <a:off x="4796902" y="4192826"/>
              <a:ext cx="2610035" cy="585926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4F37FE43-7A0A-437F-BB79-690C0FFB8B58}"/>
                </a:ext>
              </a:extLst>
            </p:cNvPr>
            <p:cNvSpPr/>
            <p:nvPr/>
          </p:nvSpPr>
          <p:spPr>
            <a:xfrm rot="16200000">
              <a:off x="5882935" y="4308235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F3E86D-A439-4669-B08F-3EA2F5F88293}"/>
              </a:ext>
            </a:extLst>
          </p:cNvPr>
          <p:cNvGrpSpPr/>
          <p:nvPr/>
        </p:nvGrpSpPr>
        <p:grpSpPr>
          <a:xfrm>
            <a:off x="4796901" y="3856757"/>
            <a:ext cx="2610035" cy="585926"/>
            <a:chOff x="4796902" y="3456917"/>
            <a:chExt cx="2610035" cy="58592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C52BCF4-9144-4E0A-AD2A-BFF79E2616A5}"/>
                </a:ext>
              </a:extLst>
            </p:cNvPr>
            <p:cNvSpPr/>
            <p:nvPr/>
          </p:nvSpPr>
          <p:spPr>
            <a:xfrm>
              <a:off x="4796902" y="3456917"/>
              <a:ext cx="2610035" cy="58592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A0655DDD-9D2C-4ACF-A7C5-38304BFF54C1}"/>
                </a:ext>
              </a:extLst>
            </p:cNvPr>
            <p:cNvSpPr/>
            <p:nvPr/>
          </p:nvSpPr>
          <p:spPr>
            <a:xfrm rot="10800000">
              <a:off x="5882936" y="3572326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AA7C82A-2E3C-406B-8A91-043D79ABF4B8}"/>
              </a:ext>
            </a:extLst>
          </p:cNvPr>
          <p:cNvGrpSpPr/>
          <p:nvPr/>
        </p:nvGrpSpPr>
        <p:grpSpPr>
          <a:xfrm>
            <a:off x="4796901" y="3120848"/>
            <a:ext cx="2610035" cy="585926"/>
            <a:chOff x="4796902" y="2721008"/>
            <a:chExt cx="2610035" cy="58592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26D373D-D9B5-43AA-B486-A33A7BA6FDDA}"/>
                </a:ext>
              </a:extLst>
            </p:cNvPr>
            <p:cNvSpPr/>
            <p:nvPr/>
          </p:nvSpPr>
          <p:spPr>
            <a:xfrm>
              <a:off x="4796902" y="2721008"/>
              <a:ext cx="2610035" cy="58592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E123EB0A-8E06-47FC-9748-33E5DBE69932}"/>
                </a:ext>
              </a:extLst>
            </p:cNvPr>
            <p:cNvSpPr/>
            <p:nvPr/>
          </p:nvSpPr>
          <p:spPr>
            <a:xfrm rot="5400000">
              <a:off x="5884761" y="2836418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99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2C59AD-D6CE-4DB4-A264-6ED3D32132FA}"/>
              </a:ext>
            </a:extLst>
          </p:cNvPr>
          <p:cNvSpPr/>
          <p:nvPr/>
        </p:nvSpPr>
        <p:spPr>
          <a:xfrm>
            <a:off x="11084560" y="81280"/>
            <a:ext cx="89408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4C9285A-54A5-4301-8109-A79150A6A02C}"/>
              </a:ext>
            </a:extLst>
          </p:cNvPr>
          <p:cNvGrpSpPr/>
          <p:nvPr/>
        </p:nvGrpSpPr>
        <p:grpSpPr>
          <a:xfrm>
            <a:off x="4151789" y="998393"/>
            <a:ext cx="3888421" cy="5524475"/>
            <a:chOff x="4151790" y="894080"/>
            <a:chExt cx="3888421" cy="522894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AB83C0-6407-4704-A36F-C68AC8DDAD5C}"/>
                </a:ext>
              </a:extLst>
            </p:cNvPr>
            <p:cNvSpPr/>
            <p:nvPr/>
          </p:nvSpPr>
          <p:spPr>
            <a:xfrm>
              <a:off x="7702859" y="894081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70C818-4A88-4FDA-9302-7916F885F8ED}"/>
                </a:ext>
              </a:extLst>
            </p:cNvPr>
            <p:cNvSpPr/>
            <p:nvPr/>
          </p:nvSpPr>
          <p:spPr>
            <a:xfrm rot="5400000">
              <a:off x="5927324" y="4010142"/>
              <a:ext cx="337351" cy="38884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D2A01DF-3FC6-4146-A764-591D68C91541}"/>
                </a:ext>
              </a:extLst>
            </p:cNvPr>
            <p:cNvSpPr/>
            <p:nvPr/>
          </p:nvSpPr>
          <p:spPr>
            <a:xfrm>
              <a:off x="4151790" y="894080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759FE99-25DE-4C59-B0F8-06C9E20F4EFA}"/>
              </a:ext>
            </a:extLst>
          </p:cNvPr>
          <p:cNvGrpSpPr/>
          <p:nvPr/>
        </p:nvGrpSpPr>
        <p:grpSpPr>
          <a:xfrm>
            <a:off x="4796901" y="5389091"/>
            <a:ext cx="2610035" cy="585926"/>
            <a:chOff x="4796902" y="4989251"/>
            <a:chExt cx="2610035" cy="58592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AE7EF7E-E000-4ED3-8B5E-7AFA120D5CBF}"/>
                </a:ext>
              </a:extLst>
            </p:cNvPr>
            <p:cNvSpPr/>
            <p:nvPr/>
          </p:nvSpPr>
          <p:spPr>
            <a:xfrm>
              <a:off x="4796902" y="4989251"/>
              <a:ext cx="2610035" cy="58592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31B3E3DC-CB85-4D9F-9CC4-51C38DD28E9E}"/>
                </a:ext>
              </a:extLst>
            </p:cNvPr>
            <p:cNvSpPr/>
            <p:nvPr/>
          </p:nvSpPr>
          <p:spPr>
            <a:xfrm>
              <a:off x="5882936" y="5104660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0537D3D-D8D8-4ACE-B6D6-F985B5572FAA}"/>
              </a:ext>
            </a:extLst>
          </p:cNvPr>
          <p:cNvGrpSpPr/>
          <p:nvPr/>
        </p:nvGrpSpPr>
        <p:grpSpPr>
          <a:xfrm>
            <a:off x="4796901" y="4592666"/>
            <a:ext cx="2610035" cy="585926"/>
            <a:chOff x="4796902" y="4192826"/>
            <a:chExt cx="2610035" cy="58592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3526173-DDEA-4137-8112-BC47820510ED}"/>
                </a:ext>
              </a:extLst>
            </p:cNvPr>
            <p:cNvSpPr/>
            <p:nvPr/>
          </p:nvSpPr>
          <p:spPr>
            <a:xfrm>
              <a:off x="4796902" y="4192826"/>
              <a:ext cx="2610035" cy="585926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4F37FE43-7A0A-437F-BB79-690C0FFB8B58}"/>
                </a:ext>
              </a:extLst>
            </p:cNvPr>
            <p:cNvSpPr/>
            <p:nvPr/>
          </p:nvSpPr>
          <p:spPr>
            <a:xfrm rot="16200000">
              <a:off x="5882935" y="4308235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F3E86D-A439-4669-B08F-3EA2F5F88293}"/>
              </a:ext>
            </a:extLst>
          </p:cNvPr>
          <p:cNvGrpSpPr/>
          <p:nvPr/>
        </p:nvGrpSpPr>
        <p:grpSpPr>
          <a:xfrm>
            <a:off x="4796901" y="3856757"/>
            <a:ext cx="2610035" cy="585926"/>
            <a:chOff x="4796902" y="3456917"/>
            <a:chExt cx="2610035" cy="58592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C52BCF4-9144-4E0A-AD2A-BFF79E2616A5}"/>
                </a:ext>
              </a:extLst>
            </p:cNvPr>
            <p:cNvSpPr/>
            <p:nvPr/>
          </p:nvSpPr>
          <p:spPr>
            <a:xfrm>
              <a:off x="4796902" y="3456917"/>
              <a:ext cx="2610035" cy="58592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A0655DDD-9D2C-4ACF-A7C5-38304BFF54C1}"/>
                </a:ext>
              </a:extLst>
            </p:cNvPr>
            <p:cNvSpPr/>
            <p:nvPr/>
          </p:nvSpPr>
          <p:spPr>
            <a:xfrm rot="10800000">
              <a:off x="5882936" y="3572326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AA7C82A-2E3C-406B-8A91-043D79ABF4B8}"/>
              </a:ext>
            </a:extLst>
          </p:cNvPr>
          <p:cNvGrpSpPr/>
          <p:nvPr/>
        </p:nvGrpSpPr>
        <p:grpSpPr>
          <a:xfrm>
            <a:off x="4796901" y="3120848"/>
            <a:ext cx="2610035" cy="585926"/>
            <a:chOff x="4796902" y="2721008"/>
            <a:chExt cx="2610035" cy="58592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26D373D-D9B5-43AA-B486-A33A7BA6FDDA}"/>
                </a:ext>
              </a:extLst>
            </p:cNvPr>
            <p:cNvSpPr/>
            <p:nvPr/>
          </p:nvSpPr>
          <p:spPr>
            <a:xfrm>
              <a:off x="4796902" y="2721008"/>
              <a:ext cx="2610035" cy="58592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E123EB0A-8E06-47FC-9748-33E5DBE69932}"/>
                </a:ext>
              </a:extLst>
            </p:cNvPr>
            <p:cNvSpPr/>
            <p:nvPr/>
          </p:nvSpPr>
          <p:spPr>
            <a:xfrm rot="5400000">
              <a:off x="5884761" y="2836418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51B2CF-B57E-4A56-A12D-93A998BDA1E1}"/>
              </a:ext>
            </a:extLst>
          </p:cNvPr>
          <p:cNvSpPr txBox="1"/>
          <p:nvPr/>
        </p:nvSpPr>
        <p:spPr>
          <a:xfrm>
            <a:off x="8114190" y="5490275"/>
            <a:ext cx="3139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방향키 ←입력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잘못 입력되면 무조건 패배</a:t>
            </a:r>
          </a:p>
        </p:txBody>
      </p:sp>
    </p:spTree>
    <p:extLst>
      <p:ext uri="{BB962C8B-B14F-4D97-AF65-F5344CB8AC3E}">
        <p14:creationId xmlns:p14="http://schemas.microsoft.com/office/powerpoint/2010/main" val="2027616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2C59AD-D6CE-4DB4-A264-6ED3D32132FA}"/>
              </a:ext>
            </a:extLst>
          </p:cNvPr>
          <p:cNvSpPr/>
          <p:nvPr/>
        </p:nvSpPr>
        <p:spPr>
          <a:xfrm>
            <a:off x="11084560" y="81280"/>
            <a:ext cx="89408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4C9285A-54A5-4301-8109-A79150A6A02C}"/>
              </a:ext>
            </a:extLst>
          </p:cNvPr>
          <p:cNvGrpSpPr/>
          <p:nvPr/>
        </p:nvGrpSpPr>
        <p:grpSpPr>
          <a:xfrm>
            <a:off x="4151789" y="998393"/>
            <a:ext cx="3888421" cy="5524475"/>
            <a:chOff x="4151790" y="894080"/>
            <a:chExt cx="3888421" cy="522894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AB83C0-6407-4704-A36F-C68AC8DDAD5C}"/>
                </a:ext>
              </a:extLst>
            </p:cNvPr>
            <p:cNvSpPr/>
            <p:nvPr/>
          </p:nvSpPr>
          <p:spPr>
            <a:xfrm>
              <a:off x="7702859" y="894081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70C818-4A88-4FDA-9302-7916F885F8ED}"/>
                </a:ext>
              </a:extLst>
            </p:cNvPr>
            <p:cNvSpPr/>
            <p:nvPr/>
          </p:nvSpPr>
          <p:spPr>
            <a:xfrm rot="5400000">
              <a:off x="5927324" y="4010142"/>
              <a:ext cx="337351" cy="38884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D2A01DF-3FC6-4146-A764-591D68C91541}"/>
                </a:ext>
              </a:extLst>
            </p:cNvPr>
            <p:cNvSpPr/>
            <p:nvPr/>
          </p:nvSpPr>
          <p:spPr>
            <a:xfrm>
              <a:off x="4151790" y="894080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759FE99-25DE-4C59-B0F8-06C9E20F4EFA}"/>
              </a:ext>
            </a:extLst>
          </p:cNvPr>
          <p:cNvGrpSpPr/>
          <p:nvPr/>
        </p:nvGrpSpPr>
        <p:grpSpPr>
          <a:xfrm>
            <a:off x="4796901" y="5389091"/>
            <a:ext cx="2610035" cy="585926"/>
            <a:chOff x="4796902" y="4989251"/>
            <a:chExt cx="2610035" cy="58592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AE7EF7E-E000-4ED3-8B5E-7AFA120D5CBF}"/>
                </a:ext>
              </a:extLst>
            </p:cNvPr>
            <p:cNvSpPr/>
            <p:nvPr/>
          </p:nvSpPr>
          <p:spPr>
            <a:xfrm>
              <a:off x="4796902" y="4989251"/>
              <a:ext cx="2610035" cy="58592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31B3E3DC-CB85-4D9F-9CC4-51C38DD28E9E}"/>
                </a:ext>
              </a:extLst>
            </p:cNvPr>
            <p:cNvSpPr/>
            <p:nvPr/>
          </p:nvSpPr>
          <p:spPr>
            <a:xfrm>
              <a:off x="5882936" y="5104660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0537D3D-D8D8-4ACE-B6D6-F985B5572FAA}"/>
              </a:ext>
            </a:extLst>
          </p:cNvPr>
          <p:cNvGrpSpPr/>
          <p:nvPr/>
        </p:nvGrpSpPr>
        <p:grpSpPr>
          <a:xfrm>
            <a:off x="4796901" y="4592666"/>
            <a:ext cx="2610035" cy="585926"/>
            <a:chOff x="4796902" y="4192826"/>
            <a:chExt cx="2610035" cy="58592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3526173-DDEA-4137-8112-BC47820510ED}"/>
                </a:ext>
              </a:extLst>
            </p:cNvPr>
            <p:cNvSpPr/>
            <p:nvPr/>
          </p:nvSpPr>
          <p:spPr>
            <a:xfrm>
              <a:off x="4796902" y="4192826"/>
              <a:ext cx="2610035" cy="585926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4F37FE43-7A0A-437F-BB79-690C0FFB8B58}"/>
                </a:ext>
              </a:extLst>
            </p:cNvPr>
            <p:cNvSpPr/>
            <p:nvPr/>
          </p:nvSpPr>
          <p:spPr>
            <a:xfrm rot="16200000">
              <a:off x="5882935" y="4308235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F3E86D-A439-4669-B08F-3EA2F5F88293}"/>
              </a:ext>
            </a:extLst>
          </p:cNvPr>
          <p:cNvGrpSpPr/>
          <p:nvPr/>
        </p:nvGrpSpPr>
        <p:grpSpPr>
          <a:xfrm>
            <a:off x="4796901" y="3856757"/>
            <a:ext cx="2610035" cy="585926"/>
            <a:chOff x="4796902" y="3456917"/>
            <a:chExt cx="2610035" cy="58592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C52BCF4-9144-4E0A-AD2A-BFF79E2616A5}"/>
                </a:ext>
              </a:extLst>
            </p:cNvPr>
            <p:cNvSpPr/>
            <p:nvPr/>
          </p:nvSpPr>
          <p:spPr>
            <a:xfrm>
              <a:off x="4796902" y="3456917"/>
              <a:ext cx="2610035" cy="58592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A0655DDD-9D2C-4ACF-A7C5-38304BFF54C1}"/>
                </a:ext>
              </a:extLst>
            </p:cNvPr>
            <p:cNvSpPr/>
            <p:nvPr/>
          </p:nvSpPr>
          <p:spPr>
            <a:xfrm rot="10800000">
              <a:off x="5882936" y="3572326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AA7C82A-2E3C-406B-8A91-043D79ABF4B8}"/>
              </a:ext>
            </a:extLst>
          </p:cNvPr>
          <p:cNvGrpSpPr/>
          <p:nvPr/>
        </p:nvGrpSpPr>
        <p:grpSpPr>
          <a:xfrm>
            <a:off x="4796901" y="3120848"/>
            <a:ext cx="2610035" cy="585926"/>
            <a:chOff x="4796902" y="2721008"/>
            <a:chExt cx="2610035" cy="58592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26D373D-D9B5-43AA-B486-A33A7BA6FDDA}"/>
                </a:ext>
              </a:extLst>
            </p:cNvPr>
            <p:cNvSpPr/>
            <p:nvPr/>
          </p:nvSpPr>
          <p:spPr>
            <a:xfrm>
              <a:off x="4796902" y="2721008"/>
              <a:ext cx="2610035" cy="58592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E123EB0A-8E06-47FC-9748-33E5DBE69932}"/>
                </a:ext>
              </a:extLst>
            </p:cNvPr>
            <p:cNvSpPr/>
            <p:nvPr/>
          </p:nvSpPr>
          <p:spPr>
            <a:xfrm rot="5400000">
              <a:off x="5884761" y="2836418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51B2CF-B57E-4A56-A12D-93A998BDA1E1}"/>
              </a:ext>
            </a:extLst>
          </p:cNvPr>
          <p:cNvSpPr txBox="1"/>
          <p:nvPr/>
        </p:nvSpPr>
        <p:spPr>
          <a:xfrm>
            <a:off x="8114190" y="5490275"/>
            <a:ext cx="244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방향키 ←입력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213022E-188F-4744-9D44-1E0D6601D8ED}"/>
              </a:ext>
            </a:extLst>
          </p:cNvPr>
          <p:cNvSpPr/>
          <p:nvPr/>
        </p:nvSpPr>
        <p:spPr>
          <a:xfrm>
            <a:off x="3050959" y="1509204"/>
            <a:ext cx="6090082" cy="3586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YOU</a:t>
            </a:r>
            <a:r>
              <a:rPr lang="ko-KR" altLang="en-US" dirty="0"/>
              <a:t> </a:t>
            </a:r>
            <a:r>
              <a:rPr lang="en-US" altLang="ko-KR" dirty="0"/>
              <a:t>LOSE….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게임을 계속 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7" name="직사각형 26">
            <a:hlinkClick r:id="rId2" action="ppaction://hlinksldjump"/>
            <a:extLst>
              <a:ext uri="{FF2B5EF4-FFF2-40B4-BE49-F238E27FC236}">
                <a16:creationId xmlns:a16="http://schemas.microsoft.com/office/drawing/2014/main" id="{67596265-2F33-4F92-B5E9-7FED0C1778D5}"/>
              </a:ext>
            </a:extLst>
          </p:cNvPr>
          <p:cNvSpPr/>
          <p:nvPr/>
        </p:nvSpPr>
        <p:spPr>
          <a:xfrm>
            <a:off x="4018627" y="4163627"/>
            <a:ext cx="1689715" cy="5709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네</a:t>
            </a:r>
            <a:endParaRPr lang="ko-KR" altLang="en-US" dirty="0"/>
          </a:p>
        </p:txBody>
      </p:sp>
      <p:sp>
        <p:nvSpPr>
          <p:cNvPr id="28" name="직사각형 27">
            <a:hlinkClick r:id="rId3" action="ppaction://hlinksldjump"/>
            <a:extLst>
              <a:ext uri="{FF2B5EF4-FFF2-40B4-BE49-F238E27FC236}">
                <a16:creationId xmlns:a16="http://schemas.microsoft.com/office/drawing/2014/main" id="{65725C08-9031-4B66-B619-5FB08A9FD044}"/>
              </a:ext>
            </a:extLst>
          </p:cNvPr>
          <p:cNvSpPr/>
          <p:nvPr/>
        </p:nvSpPr>
        <p:spPr>
          <a:xfrm>
            <a:off x="6379989" y="4163627"/>
            <a:ext cx="1689715" cy="5709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아니요</a:t>
            </a:r>
          </a:p>
        </p:txBody>
      </p:sp>
    </p:spTree>
    <p:extLst>
      <p:ext uri="{BB962C8B-B14F-4D97-AF65-F5344CB8AC3E}">
        <p14:creationId xmlns:p14="http://schemas.microsoft.com/office/powerpoint/2010/main" val="1423316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2C59AD-D6CE-4DB4-A264-6ED3D32132FA}"/>
              </a:ext>
            </a:extLst>
          </p:cNvPr>
          <p:cNvSpPr/>
          <p:nvPr/>
        </p:nvSpPr>
        <p:spPr>
          <a:xfrm>
            <a:off x="11084560" y="81280"/>
            <a:ext cx="89408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408549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2A830B-06D7-4CC8-8528-9A9F5A079935}"/>
              </a:ext>
            </a:extLst>
          </p:cNvPr>
          <p:cNvSpPr/>
          <p:nvPr/>
        </p:nvSpPr>
        <p:spPr>
          <a:xfrm>
            <a:off x="2982897" y="0"/>
            <a:ext cx="920910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F7F8F0-2782-4413-8AF5-980323289D0B}"/>
              </a:ext>
            </a:extLst>
          </p:cNvPr>
          <p:cNvSpPr/>
          <p:nvPr/>
        </p:nvSpPr>
        <p:spPr>
          <a:xfrm>
            <a:off x="3793727" y="2199467"/>
            <a:ext cx="7711734" cy="38484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층 게임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EADA9-6998-468F-8F57-62EFA6120207}"/>
              </a:ext>
            </a:extLst>
          </p:cNvPr>
          <p:cNvSpPr/>
          <p:nvPr/>
        </p:nvSpPr>
        <p:spPr>
          <a:xfrm>
            <a:off x="0" y="2494625"/>
            <a:ext cx="1296140" cy="4363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마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왕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의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성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4AF551-F6F6-4BE7-9548-5366CC0BA31D}"/>
              </a:ext>
            </a:extLst>
          </p:cNvPr>
          <p:cNvCxnSpPr/>
          <p:nvPr/>
        </p:nvCxnSpPr>
        <p:spPr>
          <a:xfrm flipH="1">
            <a:off x="0" y="3781887"/>
            <a:ext cx="1296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BE920A8-2E9D-428E-BA40-F1863ADBF12C}"/>
              </a:ext>
            </a:extLst>
          </p:cNvPr>
          <p:cNvCxnSpPr/>
          <p:nvPr/>
        </p:nvCxnSpPr>
        <p:spPr>
          <a:xfrm flipH="1">
            <a:off x="0" y="5537446"/>
            <a:ext cx="1296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86E874D-B3D0-4359-9996-A1822963F507}"/>
              </a:ext>
            </a:extLst>
          </p:cNvPr>
          <p:cNvCxnSpPr/>
          <p:nvPr/>
        </p:nvCxnSpPr>
        <p:spPr>
          <a:xfrm flipH="1">
            <a:off x="0" y="4676312"/>
            <a:ext cx="1296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말풍선: 사각형 9">
            <a:hlinkClick r:id="rId2" action="ppaction://hlinksldjump"/>
            <a:extLst>
              <a:ext uri="{FF2B5EF4-FFF2-40B4-BE49-F238E27FC236}">
                <a16:creationId xmlns:a16="http://schemas.microsoft.com/office/drawing/2014/main" id="{67D79A40-B251-43CF-97E1-4186C76E2159}"/>
              </a:ext>
            </a:extLst>
          </p:cNvPr>
          <p:cNvSpPr/>
          <p:nvPr/>
        </p:nvSpPr>
        <p:spPr>
          <a:xfrm>
            <a:off x="1420426" y="2707694"/>
            <a:ext cx="1296139" cy="861124"/>
          </a:xfrm>
          <a:prstGeom prst="wedgeRectCallout">
            <a:avLst>
              <a:gd name="adj1" fmla="val -84413"/>
              <a:gd name="adj2" fmla="val 377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층</a:t>
            </a:r>
          </a:p>
        </p:txBody>
      </p:sp>
      <p:sp>
        <p:nvSpPr>
          <p:cNvPr id="11" name="말풍선: 사각형 10">
            <a:hlinkClick r:id="rId3" action="ppaction://hlinksldjump"/>
            <a:extLst>
              <a:ext uri="{FF2B5EF4-FFF2-40B4-BE49-F238E27FC236}">
                <a16:creationId xmlns:a16="http://schemas.microsoft.com/office/drawing/2014/main" id="{62A1FFEC-20A0-4505-B12E-BE9095577C99}"/>
              </a:ext>
            </a:extLst>
          </p:cNvPr>
          <p:cNvSpPr/>
          <p:nvPr/>
        </p:nvSpPr>
        <p:spPr>
          <a:xfrm>
            <a:off x="1420425" y="3675360"/>
            <a:ext cx="1296139" cy="861124"/>
          </a:xfrm>
          <a:prstGeom prst="wedgeRectCallout">
            <a:avLst>
              <a:gd name="adj1" fmla="val -84413"/>
              <a:gd name="adj2" fmla="val 377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층</a:t>
            </a:r>
          </a:p>
        </p:txBody>
      </p:sp>
      <p:sp>
        <p:nvSpPr>
          <p:cNvPr id="12" name="말풍선: 사각형 11">
            <a:hlinkClick r:id="rId4" action="ppaction://hlinksldjump"/>
            <a:extLst>
              <a:ext uri="{FF2B5EF4-FFF2-40B4-BE49-F238E27FC236}">
                <a16:creationId xmlns:a16="http://schemas.microsoft.com/office/drawing/2014/main" id="{EB4A5D12-8850-49F0-BC8A-1F8A662EAA0A}"/>
              </a:ext>
            </a:extLst>
          </p:cNvPr>
          <p:cNvSpPr/>
          <p:nvPr/>
        </p:nvSpPr>
        <p:spPr>
          <a:xfrm>
            <a:off x="1420424" y="4643026"/>
            <a:ext cx="1296139" cy="861124"/>
          </a:xfrm>
          <a:prstGeom prst="wedgeRectCallout">
            <a:avLst>
              <a:gd name="adj1" fmla="val -84413"/>
              <a:gd name="adj2" fmla="val 377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층</a:t>
            </a:r>
          </a:p>
        </p:txBody>
      </p:sp>
      <p:sp>
        <p:nvSpPr>
          <p:cNvPr id="13" name="말풍선: 사각형 12">
            <a:hlinkClick r:id="rId5" action="ppaction://hlinksldjump"/>
            <a:extLst>
              <a:ext uri="{FF2B5EF4-FFF2-40B4-BE49-F238E27FC236}">
                <a16:creationId xmlns:a16="http://schemas.microsoft.com/office/drawing/2014/main" id="{158D9A9B-5BEA-4E21-8943-90DAF5981655}"/>
              </a:ext>
            </a:extLst>
          </p:cNvPr>
          <p:cNvSpPr/>
          <p:nvPr/>
        </p:nvSpPr>
        <p:spPr>
          <a:xfrm>
            <a:off x="1420423" y="5717234"/>
            <a:ext cx="1296139" cy="861124"/>
          </a:xfrm>
          <a:prstGeom prst="wedgeRectCallout">
            <a:avLst>
              <a:gd name="adj1" fmla="val -84413"/>
              <a:gd name="adj2" fmla="val 377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층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3E2C8A-1DF8-4A73-AAFD-C580206CE098}"/>
              </a:ext>
            </a:extLst>
          </p:cNvPr>
          <p:cNvSpPr/>
          <p:nvPr/>
        </p:nvSpPr>
        <p:spPr>
          <a:xfrm>
            <a:off x="292963" y="435006"/>
            <a:ext cx="2254928" cy="11984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로고</a:t>
            </a:r>
          </a:p>
        </p:txBody>
      </p:sp>
      <p:sp>
        <p:nvSpPr>
          <p:cNvPr id="15" name="직사각형 14">
            <a:hlinkClick r:id="rId6" action="ppaction://hlinksldjump"/>
            <a:extLst>
              <a:ext uri="{FF2B5EF4-FFF2-40B4-BE49-F238E27FC236}">
                <a16:creationId xmlns:a16="http://schemas.microsoft.com/office/drawing/2014/main" id="{057905DE-6115-494E-9B51-7C1660FB4482}"/>
              </a:ext>
            </a:extLst>
          </p:cNvPr>
          <p:cNvSpPr/>
          <p:nvPr/>
        </p:nvSpPr>
        <p:spPr>
          <a:xfrm>
            <a:off x="6522130" y="5843753"/>
            <a:ext cx="2254928" cy="7346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시작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250656-0242-4B37-B2B0-DF626718B6CF}"/>
              </a:ext>
            </a:extLst>
          </p:cNvPr>
          <p:cNvSpPr/>
          <p:nvPr/>
        </p:nvSpPr>
        <p:spPr>
          <a:xfrm>
            <a:off x="3373515" y="71021"/>
            <a:ext cx="3941685" cy="7279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소지 금액</a:t>
            </a:r>
          </a:p>
        </p:txBody>
      </p:sp>
    </p:spTree>
    <p:extLst>
      <p:ext uri="{BB962C8B-B14F-4D97-AF65-F5344CB8AC3E}">
        <p14:creationId xmlns:p14="http://schemas.microsoft.com/office/powerpoint/2010/main" val="556311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2C59AD-D6CE-4DB4-A264-6ED3D32132FA}"/>
              </a:ext>
            </a:extLst>
          </p:cNvPr>
          <p:cNvSpPr/>
          <p:nvPr/>
        </p:nvSpPr>
        <p:spPr>
          <a:xfrm>
            <a:off x="11084560" y="81280"/>
            <a:ext cx="89408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4C9285A-54A5-4301-8109-A79150A6A02C}"/>
              </a:ext>
            </a:extLst>
          </p:cNvPr>
          <p:cNvGrpSpPr/>
          <p:nvPr/>
        </p:nvGrpSpPr>
        <p:grpSpPr>
          <a:xfrm>
            <a:off x="4151789" y="998393"/>
            <a:ext cx="3888421" cy="5524475"/>
            <a:chOff x="4151790" y="894080"/>
            <a:chExt cx="3888421" cy="522894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AB83C0-6407-4704-A36F-C68AC8DDAD5C}"/>
                </a:ext>
              </a:extLst>
            </p:cNvPr>
            <p:cNvSpPr/>
            <p:nvPr/>
          </p:nvSpPr>
          <p:spPr>
            <a:xfrm>
              <a:off x="7702859" y="894081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70C818-4A88-4FDA-9302-7916F885F8ED}"/>
                </a:ext>
              </a:extLst>
            </p:cNvPr>
            <p:cNvSpPr/>
            <p:nvPr/>
          </p:nvSpPr>
          <p:spPr>
            <a:xfrm rot="5400000">
              <a:off x="5927324" y="4010142"/>
              <a:ext cx="337351" cy="38884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D2A01DF-3FC6-4146-A764-591D68C91541}"/>
                </a:ext>
              </a:extLst>
            </p:cNvPr>
            <p:cNvSpPr/>
            <p:nvPr/>
          </p:nvSpPr>
          <p:spPr>
            <a:xfrm>
              <a:off x="4151790" y="894080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759FE99-25DE-4C59-B0F8-06C9E20F4EFA}"/>
              </a:ext>
            </a:extLst>
          </p:cNvPr>
          <p:cNvGrpSpPr/>
          <p:nvPr/>
        </p:nvGrpSpPr>
        <p:grpSpPr>
          <a:xfrm>
            <a:off x="4796901" y="5389091"/>
            <a:ext cx="2610035" cy="585926"/>
            <a:chOff x="4796902" y="4989251"/>
            <a:chExt cx="2610035" cy="58592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AE7EF7E-E000-4ED3-8B5E-7AFA120D5CBF}"/>
                </a:ext>
              </a:extLst>
            </p:cNvPr>
            <p:cNvSpPr/>
            <p:nvPr/>
          </p:nvSpPr>
          <p:spPr>
            <a:xfrm>
              <a:off x="4796902" y="4989251"/>
              <a:ext cx="2610035" cy="58592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31B3E3DC-CB85-4D9F-9CC4-51C38DD28E9E}"/>
                </a:ext>
              </a:extLst>
            </p:cNvPr>
            <p:cNvSpPr/>
            <p:nvPr/>
          </p:nvSpPr>
          <p:spPr>
            <a:xfrm>
              <a:off x="5882936" y="5104660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0537D3D-D8D8-4ACE-B6D6-F985B5572FAA}"/>
              </a:ext>
            </a:extLst>
          </p:cNvPr>
          <p:cNvGrpSpPr/>
          <p:nvPr/>
        </p:nvGrpSpPr>
        <p:grpSpPr>
          <a:xfrm>
            <a:off x="4796901" y="4592666"/>
            <a:ext cx="2610035" cy="585926"/>
            <a:chOff x="4796902" y="4192826"/>
            <a:chExt cx="2610035" cy="58592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3526173-DDEA-4137-8112-BC47820510ED}"/>
                </a:ext>
              </a:extLst>
            </p:cNvPr>
            <p:cNvSpPr/>
            <p:nvPr/>
          </p:nvSpPr>
          <p:spPr>
            <a:xfrm>
              <a:off x="4796902" y="4192826"/>
              <a:ext cx="2610035" cy="585926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4F37FE43-7A0A-437F-BB79-690C0FFB8B58}"/>
                </a:ext>
              </a:extLst>
            </p:cNvPr>
            <p:cNvSpPr/>
            <p:nvPr/>
          </p:nvSpPr>
          <p:spPr>
            <a:xfrm rot="16200000">
              <a:off x="5882935" y="4308235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EFAE527-4DD6-4C04-9C14-8613F1262661}"/>
              </a:ext>
            </a:extLst>
          </p:cNvPr>
          <p:cNvSpPr txBox="1"/>
          <p:nvPr/>
        </p:nvSpPr>
        <p:spPr>
          <a:xfrm>
            <a:off x="8114190" y="5490275"/>
            <a:ext cx="2441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블록이 별도의 애니메이션 없이 추가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70FCAC-F0B0-4B32-B72F-5775B0B8945C}"/>
              </a:ext>
            </a:extLst>
          </p:cNvPr>
          <p:cNvSpPr txBox="1"/>
          <p:nvPr/>
        </p:nvSpPr>
        <p:spPr>
          <a:xfrm>
            <a:off x="8114189" y="4672564"/>
            <a:ext cx="2441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블록은 무조건 밑에서부터 쌓아 나감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FBD78C-46B3-4911-A238-0D707CDBC7DA}"/>
              </a:ext>
            </a:extLst>
          </p:cNvPr>
          <p:cNvSpPr txBox="1"/>
          <p:nvPr/>
        </p:nvSpPr>
        <p:spPr>
          <a:xfrm>
            <a:off x="8114189" y="4131852"/>
            <a:ext cx="244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블록은 선입선출구조</a:t>
            </a:r>
          </a:p>
        </p:txBody>
      </p:sp>
    </p:spTree>
    <p:extLst>
      <p:ext uri="{BB962C8B-B14F-4D97-AF65-F5344CB8AC3E}">
        <p14:creationId xmlns:p14="http://schemas.microsoft.com/office/powerpoint/2010/main" val="4045613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2C59AD-D6CE-4DB4-A264-6ED3D32132FA}"/>
              </a:ext>
            </a:extLst>
          </p:cNvPr>
          <p:cNvSpPr/>
          <p:nvPr/>
        </p:nvSpPr>
        <p:spPr>
          <a:xfrm>
            <a:off x="11084560" y="81280"/>
            <a:ext cx="89408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4C9285A-54A5-4301-8109-A79150A6A02C}"/>
              </a:ext>
            </a:extLst>
          </p:cNvPr>
          <p:cNvGrpSpPr/>
          <p:nvPr/>
        </p:nvGrpSpPr>
        <p:grpSpPr>
          <a:xfrm>
            <a:off x="4151789" y="998393"/>
            <a:ext cx="3888421" cy="5524475"/>
            <a:chOff x="4151790" y="894080"/>
            <a:chExt cx="3888421" cy="522894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AB83C0-6407-4704-A36F-C68AC8DDAD5C}"/>
                </a:ext>
              </a:extLst>
            </p:cNvPr>
            <p:cNvSpPr/>
            <p:nvPr/>
          </p:nvSpPr>
          <p:spPr>
            <a:xfrm>
              <a:off x="7702859" y="894081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70C818-4A88-4FDA-9302-7916F885F8ED}"/>
                </a:ext>
              </a:extLst>
            </p:cNvPr>
            <p:cNvSpPr/>
            <p:nvPr/>
          </p:nvSpPr>
          <p:spPr>
            <a:xfrm rot="5400000">
              <a:off x="5927324" y="4010142"/>
              <a:ext cx="337351" cy="38884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D2A01DF-3FC6-4146-A764-591D68C91541}"/>
                </a:ext>
              </a:extLst>
            </p:cNvPr>
            <p:cNvSpPr/>
            <p:nvPr/>
          </p:nvSpPr>
          <p:spPr>
            <a:xfrm>
              <a:off x="4151790" y="894080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759FE99-25DE-4C59-B0F8-06C9E20F4EFA}"/>
              </a:ext>
            </a:extLst>
          </p:cNvPr>
          <p:cNvGrpSpPr/>
          <p:nvPr/>
        </p:nvGrpSpPr>
        <p:grpSpPr>
          <a:xfrm>
            <a:off x="4796901" y="5389091"/>
            <a:ext cx="2610035" cy="585926"/>
            <a:chOff x="4796902" y="4989251"/>
            <a:chExt cx="2610035" cy="58592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AE7EF7E-E000-4ED3-8B5E-7AFA120D5CBF}"/>
                </a:ext>
              </a:extLst>
            </p:cNvPr>
            <p:cNvSpPr/>
            <p:nvPr/>
          </p:nvSpPr>
          <p:spPr>
            <a:xfrm>
              <a:off x="4796902" y="4989251"/>
              <a:ext cx="2610035" cy="58592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31B3E3DC-CB85-4D9F-9CC4-51C38DD28E9E}"/>
                </a:ext>
              </a:extLst>
            </p:cNvPr>
            <p:cNvSpPr/>
            <p:nvPr/>
          </p:nvSpPr>
          <p:spPr>
            <a:xfrm>
              <a:off x="5882936" y="5104660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0537D3D-D8D8-4ACE-B6D6-F985B5572FAA}"/>
              </a:ext>
            </a:extLst>
          </p:cNvPr>
          <p:cNvGrpSpPr/>
          <p:nvPr/>
        </p:nvGrpSpPr>
        <p:grpSpPr>
          <a:xfrm>
            <a:off x="4796901" y="4592666"/>
            <a:ext cx="2610035" cy="585926"/>
            <a:chOff x="4796902" y="4192826"/>
            <a:chExt cx="2610035" cy="58592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3526173-DDEA-4137-8112-BC47820510ED}"/>
                </a:ext>
              </a:extLst>
            </p:cNvPr>
            <p:cNvSpPr/>
            <p:nvPr/>
          </p:nvSpPr>
          <p:spPr>
            <a:xfrm>
              <a:off x="4796902" y="4192826"/>
              <a:ext cx="2610035" cy="585926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4F37FE43-7A0A-437F-BB79-690C0FFB8B58}"/>
                </a:ext>
              </a:extLst>
            </p:cNvPr>
            <p:cNvSpPr/>
            <p:nvPr/>
          </p:nvSpPr>
          <p:spPr>
            <a:xfrm rot="16200000">
              <a:off x="5882935" y="4308235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F3E86D-A439-4669-B08F-3EA2F5F88293}"/>
              </a:ext>
            </a:extLst>
          </p:cNvPr>
          <p:cNvGrpSpPr/>
          <p:nvPr/>
        </p:nvGrpSpPr>
        <p:grpSpPr>
          <a:xfrm>
            <a:off x="4796901" y="3856757"/>
            <a:ext cx="2610035" cy="585926"/>
            <a:chOff x="4796902" y="3456917"/>
            <a:chExt cx="2610035" cy="58592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C52BCF4-9144-4E0A-AD2A-BFF79E2616A5}"/>
                </a:ext>
              </a:extLst>
            </p:cNvPr>
            <p:cNvSpPr/>
            <p:nvPr/>
          </p:nvSpPr>
          <p:spPr>
            <a:xfrm>
              <a:off x="4796902" y="3456917"/>
              <a:ext cx="2610035" cy="58592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A0655DDD-9D2C-4ACF-A7C5-38304BFF54C1}"/>
                </a:ext>
              </a:extLst>
            </p:cNvPr>
            <p:cNvSpPr/>
            <p:nvPr/>
          </p:nvSpPr>
          <p:spPr>
            <a:xfrm rot="10800000">
              <a:off x="5882936" y="3572326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977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2C59AD-D6CE-4DB4-A264-6ED3D32132FA}"/>
              </a:ext>
            </a:extLst>
          </p:cNvPr>
          <p:cNvSpPr/>
          <p:nvPr/>
        </p:nvSpPr>
        <p:spPr>
          <a:xfrm>
            <a:off x="11084560" y="81280"/>
            <a:ext cx="89408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2562440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2C59AD-D6CE-4DB4-A264-6ED3D32132FA}"/>
              </a:ext>
            </a:extLst>
          </p:cNvPr>
          <p:cNvSpPr/>
          <p:nvPr/>
        </p:nvSpPr>
        <p:spPr>
          <a:xfrm>
            <a:off x="11084560" y="81280"/>
            <a:ext cx="89408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4C9285A-54A5-4301-8109-A79150A6A02C}"/>
              </a:ext>
            </a:extLst>
          </p:cNvPr>
          <p:cNvGrpSpPr/>
          <p:nvPr/>
        </p:nvGrpSpPr>
        <p:grpSpPr>
          <a:xfrm>
            <a:off x="4151789" y="998393"/>
            <a:ext cx="3888421" cy="5524475"/>
            <a:chOff x="4151790" y="894080"/>
            <a:chExt cx="3888421" cy="522894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AB83C0-6407-4704-A36F-C68AC8DDAD5C}"/>
                </a:ext>
              </a:extLst>
            </p:cNvPr>
            <p:cNvSpPr/>
            <p:nvPr/>
          </p:nvSpPr>
          <p:spPr>
            <a:xfrm>
              <a:off x="7702859" y="894081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70C818-4A88-4FDA-9302-7916F885F8ED}"/>
                </a:ext>
              </a:extLst>
            </p:cNvPr>
            <p:cNvSpPr/>
            <p:nvPr/>
          </p:nvSpPr>
          <p:spPr>
            <a:xfrm rot="5400000">
              <a:off x="5927324" y="4010142"/>
              <a:ext cx="337351" cy="38884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D2A01DF-3FC6-4146-A764-591D68C91541}"/>
                </a:ext>
              </a:extLst>
            </p:cNvPr>
            <p:cNvSpPr/>
            <p:nvPr/>
          </p:nvSpPr>
          <p:spPr>
            <a:xfrm>
              <a:off x="4151790" y="894080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759FE99-25DE-4C59-B0F8-06C9E20F4EFA}"/>
              </a:ext>
            </a:extLst>
          </p:cNvPr>
          <p:cNvGrpSpPr/>
          <p:nvPr/>
        </p:nvGrpSpPr>
        <p:grpSpPr>
          <a:xfrm>
            <a:off x="4796901" y="5389091"/>
            <a:ext cx="2610035" cy="585926"/>
            <a:chOff x="4796902" y="4989251"/>
            <a:chExt cx="2610035" cy="58592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AE7EF7E-E000-4ED3-8B5E-7AFA120D5CBF}"/>
                </a:ext>
              </a:extLst>
            </p:cNvPr>
            <p:cNvSpPr/>
            <p:nvPr/>
          </p:nvSpPr>
          <p:spPr>
            <a:xfrm>
              <a:off x="4796902" y="4989251"/>
              <a:ext cx="2610035" cy="58592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31B3E3DC-CB85-4D9F-9CC4-51C38DD28E9E}"/>
                </a:ext>
              </a:extLst>
            </p:cNvPr>
            <p:cNvSpPr/>
            <p:nvPr/>
          </p:nvSpPr>
          <p:spPr>
            <a:xfrm>
              <a:off x="5882936" y="5104660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0537D3D-D8D8-4ACE-B6D6-F985B5572FAA}"/>
              </a:ext>
            </a:extLst>
          </p:cNvPr>
          <p:cNvGrpSpPr/>
          <p:nvPr/>
        </p:nvGrpSpPr>
        <p:grpSpPr>
          <a:xfrm>
            <a:off x="4796901" y="4592666"/>
            <a:ext cx="2610035" cy="585926"/>
            <a:chOff x="4796902" y="4192826"/>
            <a:chExt cx="2610035" cy="58592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3526173-DDEA-4137-8112-BC47820510ED}"/>
                </a:ext>
              </a:extLst>
            </p:cNvPr>
            <p:cNvSpPr/>
            <p:nvPr/>
          </p:nvSpPr>
          <p:spPr>
            <a:xfrm>
              <a:off x="4796902" y="4192826"/>
              <a:ext cx="2610035" cy="585926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4F37FE43-7A0A-437F-BB79-690C0FFB8B58}"/>
                </a:ext>
              </a:extLst>
            </p:cNvPr>
            <p:cNvSpPr/>
            <p:nvPr/>
          </p:nvSpPr>
          <p:spPr>
            <a:xfrm rot="16200000">
              <a:off x="5882935" y="4308235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F3E86D-A439-4669-B08F-3EA2F5F88293}"/>
              </a:ext>
            </a:extLst>
          </p:cNvPr>
          <p:cNvGrpSpPr/>
          <p:nvPr/>
        </p:nvGrpSpPr>
        <p:grpSpPr>
          <a:xfrm>
            <a:off x="4796901" y="3856757"/>
            <a:ext cx="2610035" cy="585926"/>
            <a:chOff x="4796902" y="3456917"/>
            <a:chExt cx="2610035" cy="58592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C52BCF4-9144-4E0A-AD2A-BFF79E2616A5}"/>
                </a:ext>
              </a:extLst>
            </p:cNvPr>
            <p:cNvSpPr/>
            <p:nvPr/>
          </p:nvSpPr>
          <p:spPr>
            <a:xfrm>
              <a:off x="4796902" y="3456917"/>
              <a:ext cx="2610035" cy="58592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A0655DDD-9D2C-4ACF-A7C5-38304BFF54C1}"/>
                </a:ext>
              </a:extLst>
            </p:cNvPr>
            <p:cNvSpPr/>
            <p:nvPr/>
          </p:nvSpPr>
          <p:spPr>
            <a:xfrm rot="10800000">
              <a:off x="5882936" y="3572326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AA7C82A-2E3C-406B-8A91-043D79ABF4B8}"/>
              </a:ext>
            </a:extLst>
          </p:cNvPr>
          <p:cNvGrpSpPr/>
          <p:nvPr/>
        </p:nvGrpSpPr>
        <p:grpSpPr>
          <a:xfrm>
            <a:off x="4796901" y="3120848"/>
            <a:ext cx="2610035" cy="585926"/>
            <a:chOff x="4796902" y="2721008"/>
            <a:chExt cx="2610035" cy="58592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26D373D-D9B5-43AA-B486-A33A7BA6FDDA}"/>
                </a:ext>
              </a:extLst>
            </p:cNvPr>
            <p:cNvSpPr/>
            <p:nvPr/>
          </p:nvSpPr>
          <p:spPr>
            <a:xfrm>
              <a:off x="4796902" y="2721008"/>
              <a:ext cx="2610035" cy="58592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E123EB0A-8E06-47FC-9748-33E5DBE69932}"/>
                </a:ext>
              </a:extLst>
            </p:cNvPr>
            <p:cNvSpPr/>
            <p:nvPr/>
          </p:nvSpPr>
          <p:spPr>
            <a:xfrm rot="5400000">
              <a:off x="5884761" y="2836418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0A04B84-0AC8-4693-A36E-7F010221138A}"/>
              </a:ext>
            </a:extLst>
          </p:cNvPr>
          <p:cNvGrpSpPr/>
          <p:nvPr/>
        </p:nvGrpSpPr>
        <p:grpSpPr>
          <a:xfrm>
            <a:off x="4796901" y="2328271"/>
            <a:ext cx="2610035" cy="585926"/>
            <a:chOff x="4796902" y="4989251"/>
            <a:chExt cx="2610035" cy="58592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BAFB52F-B4CF-4B66-96B1-D8969301CDA8}"/>
                </a:ext>
              </a:extLst>
            </p:cNvPr>
            <p:cNvSpPr/>
            <p:nvPr/>
          </p:nvSpPr>
          <p:spPr>
            <a:xfrm>
              <a:off x="4796902" y="4989251"/>
              <a:ext cx="2610035" cy="58592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78AF01B9-CD7E-4DE9-8DE8-3A0005D1DFC0}"/>
                </a:ext>
              </a:extLst>
            </p:cNvPr>
            <p:cNvSpPr/>
            <p:nvPr/>
          </p:nvSpPr>
          <p:spPr>
            <a:xfrm>
              <a:off x="5882936" y="5104660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8CF4AE8-FCDF-4A6A-BA99-98814FC29C3D}"/>
              </a:ext>
            </a:extLst>
          </p:cNvPr>
          <p:cNvGrpSpPr/>
          <p:nvPr/>
        </p:nvGrpSpPr>
        <p:grpSpPr>
          <a:xfrm>
            <a:off x="4796901" y="1531846"/>
            <a:ext cx="2610035" cy="585926"/>
            <a:chOff x="4796902" y="4192826"/>
            <a:chExt cx="2610035" cy="58592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BDD4E38-928D-4501-8403-8AF4B485311B}"/>
                </a:ext>
              </a:extLst>
            </p:cNvPr>
            <p:cNvSpPr/>
            <p:nvPr/>
          </p:nvSpPr>
          <p:spPr>
            <a:xfrm>
              <a:off x="4796902" y="4192826"/>
              <a:ext cx="2610035" cy="585926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F534FC2F-474C-43DC-B930-D489BF4F09DA}"/>
                </a:ext>
              </a:extLst>
            </p:cNvPr>
            <p:cNvSpPr/>
            <p:nvPr/>
          </p:nvSpPr>
          <p:spPr>
            <a:xfrm rot="16200000">
              <a:off x="5882935" y="4308235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47B28E-9D16-4F89-878E-BA64F15827EE}"/>
              </a:ext>
            </a:extLst>
          </p:cNvPr>
          <p:cNvGrpSpPr/>
          <p:nvPr/>
        </p:nvGrpSpPr>
        <p:grpSpPr>
          <a:xfrm>
            <a:off x="4796901" y="795937"/>
            <a:ext cx="2610035" cy="585926"/>
            <a:chOff x="4796902" y="3456917"/>
            <a:chExt cx="2610035" cy="585926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DC1315A-5F28-4D50-BDD3-35DA9FE514AB}"/>
                </a:ext>
              </a:extLst>
            </p:cNvPr>
            <p:cNvSpPr/>
            <p:nvPr/>
          </p:nvSpPr>
          <p:spPr>
            <a:xfrm>
              <a:off x="4796902" y="3456917"/>
              <a:ext cx="2610035" cy="58592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5C11C2F0-4AE0-409D-B34F-7B04232FA430}"/>
                </a:ext>
              </a:extLst>
            </p:cNvPr>
            <p:cNvSpPr/>
            <p:nvPr/>
          </p:nvSpPr>
          <p:spPr>
            <a:xfrm rot="10800000">
              <a:off x="5882936" y="3572326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D13A4EB-D500-4002-85AE-705B9982146C}"/>
              </a:ext>
            </a:extLst>
          </p:cNvPr>
          <p:cNvSpPr txBox="1"/>
          <p:nvPr/>
        </p:nvSpPr>
        <p:spPr>
          <a:xfrm>
            <a:off x="8114190" y="5490275"/>
            <a:ext cx="2441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블록이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개 초과로 쌓이면 패배</a:t>
            </a:r>
          </a:p>
        </p:txBody>
      </p:sp>
    </p:spTree>
    <p:extLst>
      <p:ext uri="{BB962C8B-B14F-4D97-AF65-F5344CB8AC3E}">
        <p14:creationId xmlns:p14="http://schemas.microsoft.com/office/powerpoint/2010/main" val="1803202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2C59AD-D6CE-4DB4-A264-6ED3D32132FA}"/>
              </a:ext>
            </a:extLst>
          </p:cNvPr>
          <p:cNvSpPr/>
          <p:nvPr/>
        </p:nvSpPr>
        <p:spPr>
          <a:xfrm>
            <a:off x="11084560" y="81280"/>
            <a:ext cx="89408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4C9285A-54A5-4301-8109-A79150A6A02C}"/>
              </a:ext>
            </a:extLst>
          </p:cNvPr>
          <p:cNvGrpSpPr/>
          <p:nvPr/>
        </p:nvGrpSpPr>
        <p:grpSpPr>
          <a:xfrm>
            <a:off x="4151789" y="998393"/>
            <a:ext cx="3888421" cy="5524475"/>
            <a:chOff x="4151790" y="894080"/>
            <a:chExt cx="3888421" cy="522894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AB83C0-6407-4704-A36F-C68AC8DDAD5C}"/>
                </a:ext>
              </a:extLst>
            </p:cNvPr>
            <p:cNvSpPr/>
            <p:nvPr/>
          </p:nvSpPr>
          <p:spPr>
            <a:xfrm>
              <a:off x="7702859" y="894081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70C818-4A88-4FDA-9302-7916F885F8ED}"/>
                </a:ext>
              </a:extLst>
            </p:cNvPr>
            <p:cNvSpPr/>
            <p:nvPr/>
          </p:nvSpPr>
          <p:spPr>
            <a:xfrm rot="5400000">
              <a:off x="5927324" y="4010142"/>
              <a:ext cx="337351" cy="38884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D2A01DF-3FC6-4146-A764-591D68C91541}"/>
                </a:ext>
              </a:extLst>
            </p:cNvPr>
            <p:cNvSpPr/>
            <p:nvPr/>
          </p:nvSpPr>
          <p:spPr>
            <a:xfrm>
              <a:off x="4151790" y="894080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759FE99-25DE-4C59-B0F8-06C9E20F4EFA}"/>
              </a:ext>
            </a:extLst>
          </p:cNvPr>
          <p:cNvGrpSpPr/>
          <p:nvPr/>
        </p:nvGrpSpPr>
        <p:grpSpPr>
          <a:xfrm>
            <a:off x="4796901" y="5389091"/>
            <a:ext cx="2610035" cy="585926"/>
            <a:chOff x="4796902" y="4989251"/>
            <a:chExt cx="2610035" cy="58592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AE7EF7E-E000-4ED3-8B5E-7AFA120D5CBF}"/>
                </a:ext>
              </a:extLst>
            </p:cNvPr>
            <p:cNvSpPr/>
            <p:nvPr/>
          </p:nvSpPr>
          <p:spPr>
            <a:xfrm>
              <a:off x="4796902" y="4989251"/>
              <a:ext cx="2610035" cy="58592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31B3E3DC-CB85-4D9F-9CC4-51C38DD28E9E}"/>
                </a:ext>
              </a:extLst>
            </p:cNvPr>
            <p:cNvSpPr/>
            <p:nvPr/>
          </p:nvSpPr>
          <p:spPr>
            <a:xfrm>
              <a:off x="5882936" y="5104660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0537D3D-D8D8-4ACE-B6D6-F985B5572FAA}"/>
              </a:ext>
            </a:extLst>
          </p:cNvPr>
          <p:cNvGrpSpPr/>
          <p:nvPr/>
        </p:nvGrpSpPr>
        <p:grpSpPr>
          <a:xfrm>
            <a:off x="4796901" y="4592666"/>
            <a:ext cx="2610035" cy="585926"/>
            <a:chOff x="4796902" y="4192826"/>
            <a:chExt cx="2610035" cy="58592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3526173-DDEA-4137-8112-BC47820510ED}"/>
                </a:ext>
              </a:extLst>
            </p:cNvPr>
            <p:cNvSpPr/>
            <p:nvPr/>
          </p:nvSpPr>
          <p:spPr>
            <a:xfrm>
              <a:off x="4796902" y="4192826"/>
              <a:ext cx="2610035" cy="585926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4F37FE43-7A0A-437F-BB79-690C0FFB8B58}"/>
                </a:ext>
              </a:extLst>
            </p:cNvPr>
            <p:cNvSpPr/>
            <p:nvPr/>
          </p:nvSpPr>
          <p:spPr>
            <a:xfrm rot="16200000">
              <a:off x="5882935" y="4308235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F3E86D-A439-4669-B08F-3EA2F5F88293}"/>
              </a:ext>
            </a:extLst>
          </p:cNvPr>
          <p:cNvGrpSpPr/>
          <p:nvPr/>
        </p:nvGrpSpPr>
        <p:grpSpPr>
          <a:xfrm>
            <a:off x="4796901" y="3856757"/>
            <a:ext cx="2610035" cy="585926"/>
            <a:chOff x="4796902" y="3456917"/>
            <a:chExt cx="2610035" cy="58592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C52BCF4-9144-4E0A-AD2A-BFF79E2616A5}"/>
                </a:ext>
              </a:extLst>
            </p:cNvPr>
            <p:cNvSpPr/>
            <p:nvPr/>
          </p:nvSpPr>
          <p:spPr>
            <a:xfrm>
              <a:off x="4796902" y="3456917"/>
              <a:ext cx="2610035" cy="58592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A0655DDD-9D2C-4ACF-A7C5-38304BFF54C1}"/>
                </a:ext>
              </a:extLst>
            </p:cNvPr>
            <p:cNvSpPr/>
            <p:nvPr/>
          </p:nvSpPr>
          <p:spPr>
            <a:xfrm rot="10800000">
              <a:off x="5882936" y="3572326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AA7C82A-2E3C-406B-8A91-043D79ABF4B8}"/>
              </a:ext>
            </a:extLst>
          </p:cNvPr>
          <p:cNvGrpSpPr/>
          <p:nvPr/>
        </p:nvGrpSpPr>
        <p:grpSpPr>
          <a:xfrm>
            <a:off x="4796901" y="3120848"/>
            <a:ext cx="2610035" cy="585926"/>
            <a:chOff x="4796902" y="2721008"/>
            <a:chExt cx="2610035" cy="58592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26D373D-D9B5-43AA-B486-A33A7BA6FDDA}"/>
                </a:ext>
              </a:extLst>
            </p:cNvPr>
            <p:cNvSpPr/>
            <p:nvPr/>
          </p:nvSpPr>
          <p:spPr>
            <a:xfrm>
              <a:off x="4796902" y="2721008"/>
              <a:ext cx="2610035" cy="58592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E123EB0A-8E06-47FC-9748-33E5DBE69932}"/>
                </a:ext>
              </a:extLst>
            </p:cNvPr>
            <p:cNvSpPr/>
            <p:nvPr/>
          </p:nvSpPr>
          <p:spPr>
            <a:xfrm rot="5400000">
              <a:off x="5884761" y="2836418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0A04B84-0AC8-4693-A36E-7F010221138A}"/>
              </a:ext>
            </a:extLst>
          </p:cNvPr>
          <p:cNvGrpSpPr/>
          <p:nvPr/>
        </p:nvGrpSpPr>
        <p:grpSpPr>
          <a:xfrm>
            <a:off x="4796901" y="2328271"/>
            <a:ext cx="2610035" cy="585926"/>
            <a:chOff x="4796902" y="4989251"/>
            <a:chExt cx="2610035" cy="58592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BAFB52F-B4CF-4B66-96B1-D8969301CDA8}"/>
                </a:ext>
              </a:extLst>
            </p:cNvPr>
            <p:cNvSpPr/>
            <p:nvPr/>
          </p:nvSpPr>
          <p:spPr>
            <a:xfrm>
              <a:off x="4796902" y="4989251"/>
              <a:ext cx="2610035" cy="58592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78AF01B9-CD7E-4DE9-8DE8-3A0005D1DFC0}"/>
                </a:ext>
              </a:extLst>
            </p:cNvPr>
            <p:cNvSpPr/>
            <p:nvPr/>
          </p:nvSpPr>
          <p:spPr>
            <a:xfrm>
              <a:off x="5882936" y="5104660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8CF4AE8-FCDF-4A6A-BA99-98814FC29C3D}"/>
              </a:ext>
            </a:extLst>
          </p:cNvPr>
          <p:cNvGrpSpPr/>
          <p:nvPr/>
        </p:nvGrpSpPr>
        <p:grpSpPr>
          <a:xfrm>
            <a:off x="4796901" y="1531846"/>
            <a:ext cx="2610035" cy="585926"/>
            <a:chOff x="4796902" y="4192826"/>
            <a:chExt cx="2610035" cy="58592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BDD4E38-928D-4501-8403-8AF4B485311B}"/>
                </a:ext>
              </a:extLst>
            </p:cNvPr>
            <p:cNvSpPr/>
            <p:nvPr/>
          </p:nvSpPr>
          <p:spPr>
            <a:xfrm>
              <a:off x="4796902" y="4192826"/>
              <a:ext cx="2610035" cy="585926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F534FC2F-474C-43DC-B930-D489BF4F09DA}"/>
                </a:ext>
              </a:extLst>
            </p:cNvPr>
            <p:cNvSpPr/>
            <p:nvPr/>
          </p:nvSpPr>
          <p:spPr>
            <a:xfrm rot="16200000">
              <a:off x="5882935" y="4308235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47B28E-9D16-4F89-878E-BA64F15827EE}"/>
              </a:ext>
            </a:extLst>
          </p:cNvPr>
          <p:cNvGrpSpPr/>
          <p:nvPr/>
        </p:nvGrpSpPr>
        <p:grpSpPr>
          <a:xfrm>
            <a:off x="4796901" y="795937"/>
            <a:ext cx="2610035" cy="585926"/>
            <a:chOff x="4796902" y="3456917"/>
            <a:chExt cx="2610035" cy="585926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DC1315A-5F28-4D50-BDD3-35DA9FE514AB}"/>
                </a:ext>
              </a:extLst>
            </p:cNvPr>
            <p:cNvSpPr/>
            <p:nvPr/>
          </p:nvSpPr>
          <p:spPr>
            <a:xfrm>
              <a:off x="4796902" y="3456917"/>
              <a:ext cx="2610035" cy="58592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5C11C2F0-4AE0-409D-B34F-7B04232FA430}"/>
                </a:ext>
              </a:extLst>
            </p:cNvPr>
            <p:cNvSpPr/>
            <p:nvPr/>
          </p:nvSpPr>
          <p:spPr>
            <a:xfrm rot="10800000">
              <a:off x="5882936" y="3572326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6252874-C817-4E42-9F90-41F8A661A45B}"/>
              </a:ext>
            </a:extLst>
          </p:cNvPr>
          <p:cNvSpPr/>
          <p:nvPr/>
        </p:nvSpPr>
        <p:spPr>
          <a:xfrm>
            <a:off x="3050959" y="1509204"/>
            <a:ext cx="6090082" cy="3586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YOU</a:t>
            </a:r>
            <a:r>
              <a:rPr lang="ko-KR" altLang="en-US" dirty="0"/>
              <a:t> </a:t>
            </a:r>
            <a:r>
              <a:rPr lang="en-US" altLang="ko-KR" dirty="0"/>
              <a:t>LOSE….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게임을 계속 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7" name="직사각형 36">
            <a:hlinkClick r:id="rId2" action="ppaction://hlinksldjump"/>
            <a:extLst>
              <a:ext uri="{FF2B5EF4-FFF2-40B4-BE49-F238E27FC236}">
                <a16:creationId xmlns:a16="http://schemas.microsoft.com/office/drawing/2014/main" id="{3B2DAED5-3DC3-45F3-92CA-782A3D914D13}"/>
              </a:ext>
            </a:extLst>
          </p:cNvPr>
          <p:cNvSpPr/>
          <p:nvPr/>
        </p:nvSpPr>
        <p:spPr>
          <a:xfrm>
            <a:off x="4018627" y="4163627"/>
            <a:ext cx="1689715" cy="5709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네</a:t>
            </a:r>
            <a:endParaRPr lang="ko-KR" altLang="en-US" dirty="0"/>
          </a:p>
        </p:txBody>
      </p:sp>
      <p:sp>
        <p:nvSpPr>
          <p:cNvPr id="38" name="직사각형 37">
            <a:hlinkClick r:id="rId3" action="ppaction://hlinksldjump"/>
            <a:extLst>
              <a:ext uri="{FF2B5EF4-FFF2-40B4-BE49-F238E27FC236}">
                <a16:creationId xmlns:a16="http://schemas.microsoft.com/office/drawing/2014/main" id="{94A1B365-D148-41E4-8CB5-5C6F9887457A}"/>
              </a:ext>
            </a:extLst>
          </p:cNvPr>
          <p:cNvSpPr/>
          <p:nvPr/>
        </p:nvSpPr>
        <p:spPr>
          <a:xfrm>
            <a:off x="6379989" y="4163627"/>
            <a:ext cx="1689715" cy="5709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아니요</a:t>
            </a:r>
          </a:p>
        </p:txBody>
      </p:sp>
    </p:spTree>
    <p:extLst>
      <p:ext uri="{BB962C8B-B14F-4D97-AF65-F5344CB8AC3E}">
        <p14:creationId xmlns:p14="http://schemas.microsoft.com/office/powerpoint/2010/main" val="2866890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2C59AD-D6CE-4DB4-A264-6ED3D32132FA}"/>
              </a:ext>
            </a:extLst>
          </p:cNvPr>
          <p:cNvSpPr/>
          <p:nvPr/>
        </p:nvSpPr>
        <p:spPr>
          <a:xfrm>
            <a:off x="11084560" y="81280"/>
            <a:ext cx="89408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4171095-ECD4-4A40-BFF9-F3512894B908}"/>
              </a:ext>
            </a:extLst>
          </p:cNvPr>
          <p:cNvGrpSpPr/>
          <p:nvPr/>
        </p:nvGrpSpPr>
        <p:grpSpPr>
          <a:xfrm>
            <a:off x="4151789" y="998393"/>
            <a:ext cx="3888421" cy="5524475"/>
            <a:chOff x="4151790" y="894080"/>
            <a:chExt cx="3888421" cy="522894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4AD57C-2182-4F48-9D93-3D01A2EBEE75}"/>
                </a:ext>
              </a:extLst>
            </p:cNvPr>
            <p:cNvSpPr/>
            <p:nvPr/>
          </p:nvSpPr>
          <p:spPr>
            <a:xfrm>
              <a:off x="7702859" y="894081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5E35118-8192-49CB-AEE2-672208DA5193}"/>
                </a:ext>
              </a:extLst>
            </p:cNvPr>
            <p:cNvSpPr/>
            <p:nvPr/>
          </p:nvSpPr>
          <p:spPr>
            <a:xfrm rot="5400000">
              <a:off x="5927324" y="4010142"/>
              <a:ext cx="337351" cy="38884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F794D5F-A893-4687-A9E4-5CBDE7FB359B}"/>
                </a:ext>
              </a:extLst>
            </p:cNvPr>
            <p:cNvSpPr/>
            <p:nvPr/>
          </p:nvSpPr>
          <p:spPr>
            <a:xfrm>
              <a:off x="4151790" y="894080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A58B60C-0D83-460E-A8F0-4A1C0F3E5496}"/>
              </a:ext>
            </a:extLst>
          </p:cNvPr>
          <p:cNvGrpSpPr/>
          <p:nvPr/>
        </p:nvGrpSpPr>
        <p:grpSpPr>
          <a:xfrm>
            <a:off x="4796901" y="5389091"/>
            <a:ext cx="2610035" cy="585926"/>
            <a:chOff x="4796902" y="4989251"/>
            <a:chExt cx="2610035" cy="58592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4FD0A5C-5FD4-4513-AA1E-08C1A3480B74}"/>
                </a:ext>
              </a:extLst>
            </p:cNvPr>
            <p:cNvSpPr/>
            <p:nvPr/>
          </p:nvSpPr>
          <p:spPr>
            <a:xfrm>
              <a:off x="4796902" y="4989251"/>
              <a:ext cx="2610035" cy="58592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7EFCD34F-7A21-442C-8107-293C399E94FF}"/>
                </a:ext>
              </a:extLst>
            </p:cNvPr>
            <p:cNvSpPr/>
            <p:nvPr/>
          </p:nvSpPr>
          <p:spPr>
            <a:xfrm>
              <a:off x="5882936" y="5104660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E9FA602-1F17-4010-B758-1C2E1F07A5EA}"/>
              </a:ext>
            </a:extLst>
          </p:cNvPr>
          <p:cNvGrpSpPr/>
          <p:nvPr/>
        </p:nvGrpSpPr>
        <p:grpSpPr>
          <a:xfrm>
            <a:off x="4796901" y="4592666"/>
            <a:ext cx="2610035" cy="585926"/>
            <a:chOff x="4796902" y="4192826"/>
            <a:chExt cx="2610035" cy="585926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3B34251-8B53-4E26-8D65-1EEA47ACA48E}"/>
                </a:ext>
              </a:extLst>
            </p:cNvPr>
            <p:cNvSpPr/>
            <p:nvPr/>
          </p:nvSpPr>
          <p:spPr>
            <a:xfrm>
              <a:off x="4796902" y="4192826"/>
              <a:ext cx="2610035" cy="585926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F387FD20-833A-484B-B816-3249E56EFABE}"/>
                </a:ext>
              </a:extLst>
            </p:cNvPr>
            <p:cNvSpPr/>
            <p:nvPr/>
          </p:nvSpPr>
          <p:spPr>
            <a:xfrm rot="16200000">
              <a:off x="5882935" y="4308235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9A77A9-42C7-4755-B33E-F8EBC58F5010}"/>
              </a:ext>
            </a:extLst>
          </p:cNvPr>
          <p:cNvGrpSpPr/>
          <p:nvPr/>
        </p:nvGrpSpPr>
        <p:grpSpPr>
          <a:xfrm>
            <a:off x="4796901" y="3856757"/>
            <a:ext cx="2610035" cy="585926"/>
            <a:chOff x="4796902" y="3456917"/>
            <a:chExt cx="2610035" cy="585926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E1CEE741-51F3-46D6-B60E-B73450B2D7DA}"/>
                </a:ext>
              </a:extLst>
            </p:cNvPr>
            <p:cNvSpPr/>
            <p:nvPr/>
          </p:nvSpPr>
          <p:spPr>
            <a:xfrm>
              <a:off x="4796902" y="3456917"/>
              <a:ext cx="2610035" cy="58592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9E3D7522-5373-4457-AE15-A79F9275AB2D}"/>
                </a:ext>
              </a:extLst>
            </p:cNvPr>
            <p:cNvSpPr/>
            <p:nvPr/>
          </p:nvSpPr>
          <p:spPr>
            <a:xfrm rot="10800000">
              <a:off x="5882936" y="3572326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28F4A30-1DA7-44F6-A042-14888C23F0EE}"/>
              </a:ext>
            </a:extLst>
          </p:cNvPr>
          <p:cNvSpPr/>
          <p:nvPr/>
        </p:nvSpPr>
        <p:spPr>
          <a:xfrm>
            <a:off x="3050959" y="1509204"/>
            <a:ext cx="6090082" cy="3586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정말 게임에서 나가시겠습니까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베팅한 돈을 모두 </a:t>
            </a:r>
            <a:r>
              <a:rPr lang="ko-KR" altLang="en-US" dirty="0" err="1"/>
              <a:t>잃게됩니다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A2B844-4A8F-4542-8312-16C795571B14}"/>
              </a:ext>
            </a:extLst>
          </p:cNvPr>
          <p:cNvSpPr/>
          <p:nvPr/>
        </p:nvSpPr>
        <p:spPr>
          <a:xfrm>
            <a:off x="4018627" y="4163627"/>
            <a:ext cx="1689715" cy="5709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네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5E8052-87D2-4C75-8E46-E27D53DC5D25}"/>
              </a:ext>
            </a:extLst>
          </p:cNvPr>
          <p:cNvSpPr/>
          <p:nvPr/>
        </p:nvSpPr>
        <p:spPr>
          <a:xfrm>
            <a:off x="6379989" y="4163627"/>
            <a:ext cx="1689715" cy="5709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아니요</a:t>
            </a:r>
          </a:p>
        </p:txBody>
      </p:sp>
    </p:spTree>
    <p:extLst>
      <p:ext uri="{BB962C8B-B14F-4D97-AF65-F5344CB8AC3E}">
        <p14:creationId xmlns:p14="http://schemas.microsoft.com/office/powerpoint/2010/main" val="127878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2A830B-06D7-4CC8-8528-9A9F5A079935}"/>
              </a:ext>
            </a:extLst>
          </p:cNvPr>
          <p:cNvSpPr/>
          <p:nvPr/>
        </p:nvSpPr>
        <p:spPr>
          <a:xfrm>
            <a:off x="2982897" y="0"/>
            <a:ext cx="920910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F7F8F0-2782-4413-8AF5-980323289D0B}"/>
              </a:ext>
            </a:extLst>
          </p:cNvPr>
          <p:cNvSpPr/>
          <p:nvPr/>
        </p:nvSpPr>
        <p:spPr>
          <a:xfrm>
            <a:off x="3793727" y="2199467"/>
            <a:ext cx="7711734" cy="38484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층 게임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EADA9-6998-468F-8F57-62EFA6120207}"/>
              </a:ext>
            </a:extLst>
          </p:cNvPr>
          <p:cNvSpPr/>
          <p:nvPr/>
        </p:nvSpPr>
        <p:spPr>
          <a:xfrm>
            <a:off x="0" y="2494625"/>
            <a:ext cx="1296140" cy="4363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마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왕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의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성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4AF551-F6F6-4BE7-9548-5366CC0BA31D}"/>
              </a:ext>
            </a:extLst>
          </p:cNvPr>
          <p:cNvCxnSpPr/>
          <p:nvPr/>
        </p:nvCxnSpPr>
        <p:spPr>
          <a:xfrm flipH="1">
            <a:off x="0" y="3781887"/>
            <a:ext cx="1296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BE920A8-2E9D-428E-BA40-F1863ADBF12C}"/>
              </a:ext>
            </a:extLst>
          </p:cNvPr>
          <p:cNvCxnSpPr/>
          <p:nvPr/>
        </p:nvCxnSpPr>
        <p:spPr>
          <a:xfrm flipH="1">
            <a:off x="0" y="5537446"/>
            <a:ext cx="1296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86E874D-B3D0-4359-9996-A1822963F507}"/>
              </a:ext>
            </a:extLst>
          </p:cNvPr>
          <p:cNvCxnSpPr/>
          <p:nvPr/>
        </p:nvCxnSpPr>
        <p:spPr>
          <a:xfrm flipH="1">
            <a:off x="0" y="4676312"/>
            <a:ext cx="1296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말풍선: 사각형 9">
            <a:hlinkClick r:id="rId2" action="ppaction://hlinksldjump"/>
            <a:extLst>
              <a:ext uri="{FF2B5EF4-FFF2-40B4-BE49-F238E27FC236}">
                <a16:creationId xmlns:a16="http://schemas.microsoft.com/office/drawing/2014/main" id="{67D79A40-B251-43CF-97E1-4186C76E2159}"/>
              </a:ext>
            </a:extLst>
          </p:cNvPr>
          <p:cNvSpPr/>
          <p:nvPr/>
        </p:nvSpPr>
        <p:spPr>
          <a:xfrm>
            <a:off x="1420426" y="2707694"/>
            <a:ext cx="1296139" cy="861124"/>
          </a:xfrm>
          <a:prstGeom prst="wedgeRectCallout">
            <a:avLst>
              <a:gd name="adj1" fmla="val -84413"/>
              <a:gd name="adj2" fmla="val 377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층</a:t>
            </a:r>
          </a:p>
        </p:txBody>
      </p:sp>
      <p:sp>
        <p:nvSpPr>
          <p:cNvPr id="11" name="말풍선: 사각형 10">
            <a:hlinkClick r:id="rId3" action="ppaction://hlinksldjump"/>
            <a:extLst>
              <a:ext uri="{FF2B5EF4-FFF2-40B4-BE49-F238E27FC236}">
                <a16:creationId xmlns:a16="http://schemas.microsoft.com/office/drawing/2014/main" id="{62A1FFEC-20A0-4505-B12E-BE9095577C99}"/>
              </a:ext>
            </a:extLst>
          </p:cNvPr>
          <p:cNvSpPr/>
          <p:nvPr/>
        </p:nvSpPr>
        <p:spPr>
          <a:xfrm>
            <a:off x="1420425" y="3675360"/>
            <a:ext cx="1296139" cy="861124"/>
          </a:xfrm>
          <a:prstGeom prst="wedgeRectCallout">
            <a:avLst>
              <a:gd name="adj1" fmla="val -84413"/>
              <a:gd name="adj2" fmla="val 377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층</a:t>
            </a:r>
          </a:p>
        </p:txBody>
      </p:sp>
      <p:sp>
        <p:nvSpPr>
          <p:cNvPr id="12" name="말풍선: 사각형 11">
            <a:hlinkClick r:id="rId4" action="ppaction://hlinksldjump"/>
            <a:extLst>
              <a:ext uri="{FF2B5EF4-FFF2-40B4-BE49-F238E27FC236}">
                <a16:creationId xmlns:a16="http://schemas.microsoft.com/office/drawing/2014/main" id="{EB4A5D12-8850-49F0-BC8A-1F8A662EAA0A}"/>
              </a:ext>
            </a:extLst>
          </p:cNvPr>
          <p:cNvSpPr/>
          <p:nvPr/>
        </p:nvSpPr>
        <p:spPr>
          <a:xfrm>
            <a:off x="1420424" y="4643026"/>
            <a:ext cx="1296139" cy="861124"/>
          </a:xfrm>
          <a:prstGeom prst="wedgeRectCallout">
            <a:avLst>
              <a:gd name="adj1" fmla="val -84413"/>
              <a:gd name="adj2" fmla="val 377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층</a:t>
            </a:r>
          </a:p>
        </p:txBody>
      </p:sp>
      <p:sp>
        <p:nvSpPr>
          <p:cNvPr id="13" name="말풍선: 사각형 12">
            <a:hlinkClick r:id="rId5" action="ppaction://hlinksldjump"/>
            <a:extLst>
              <a:ext uri="{FF2B5EF4-FFF2-40B4-BE49-F238E27FC236}">
                <a16:creationId xmlns:a16="http://schemas.microsoft.com/office/drawing/2014/main" id="{158D9A9B-5BEA-4E21-8943-90DAF5981655}"/>
              </a:ext>
            </a:extLst>
          </p:cNvPr>
          <p:cNvSpPr/>
          <p:nvPr/>
        </p:nvSpPr>
        <p:spPr>
          <a:xfrm>
            <a:off x="1420423" y="5717234"/>
            <a:ext cx="1296139" cy="861124"/>
          </a:xfrm>
          <a:prstGeom prst="wedgeRectCallout">
            <a:avLst>
              <a:gd name="adj1" fmla="val -84413"/>
              <a:gd name="adj2" fmla="val 377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층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3E2C8A-1DF8-4A73-AAFD-C580206CE098}"/>
              </a:ext>
            </a:extLst>
          </p:cNvPr>
          <p:cNvSpPr/>
          <p:nvPr/>
        </p:nvSpPr>
        <p:spPr>
          <a:xfrm>
            <a:off x="292963" y="435006"/>
            <a:ext cx="2254928" cy="11984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로고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7905DE-6115-494E-9B51-7C1660FB4482}"/>
              </a:ext>
            </a:extLst>
          </p:cNvPr>
          <p:cNvSpPr/>
          <p:nvPr/>
        </p:nvSpPr>
        <p:spPr>
          <a:xfrm>
            <a:off x="6522130" y="5843753"/>
            <a:ext cx="2254928" cy="7346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시작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250656-0242-4B37-B2B0-DF626718B6CF}"/>
              </a:ext>
            </a:extLst>
          </p:cNvPr>
          <p:cNvSpPr/>
          <p:nvPr/>
        </p:nvSpPr>
        <p:spPr>
          <a:xfrm>
            <a:off x="3373515" y="71021"/>
            <a:ext cx="3941685" cy="7279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소지 금액</a:t>
            </a:r>
          </a:p>
        </p:txBody>
      </p:sp>
    </p:spTree>
    <p:extLst>
      <p:ext uri="{BB962C8B-B14F-4D97-AF65-F5344CB8AC3E}">
        <p14:creationId xmlns:p14="http://schemas.microsoft.com/office/powerpoint/2010/main" val="383147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2A830B-06D7-4CC8-8528-9A9F5A079935}"/>
              </a:ext>
            </a:extLst>
          </p:cNvPr>
          <p:cNvSpPr/>
          <p:nvPr/>
        </p:nvSpPr>
        <p:spPr>
          <a:xfrm>
            <a:off x="2982897" y="0"/>
            <a:ext cx="920910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F7F8F0-2782-4413-8AF5-980323289D0B}"/>
              </a:ext>
            </a:extLst>
          </p:cNvPr>
          <p:cNvSpPr/>
          <p:nvPr/>
        </p:nvSpPr>
        <p:spPr>
          <a:xfrm>
            <a:off x="3793727" y="2199467"/>
            <a:ext cx="7711734" cy="38484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층 게임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EADA9-6998-468F-8F57-62EFA6120207}"/>
              </a:ext>
            </a:extLst>
          </p:cNvPr>
          <p:cNvSpPr/>
          <p:nvPr/>
        </p:nvSpPr>
        <p:spPr>
          <a:xfrm>
            <a:off x="0" y="2494625"/>
            <a:ext cx="1296140" cy="4363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마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왕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의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성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4AF551-F6F6-4BE7-9548-5366CC0BA31D}"/>
              </a:ext>
            </a:extLst>
          </p:cNvPr>
          <p:cNvCxnSpPr/>
          <p:nvPr/>
        </p:nvCxnSpPr>
        <p:spPr>
          <a:xfrm flipH="1">
            <a:off x="0" y="3781887"/>
            <a:ext cx="1296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BE920A8-2E9D-428E-BA40-F1863ADBF12C}"/>
              </a:ext>
            </a:extLst>
          </p:cNvPr>
          <p:cNvCxnSpPr/>
          <p:nvPr/>
        </p:nvCxnSpPr>
        <p:spPr>
          <a:xfrm flipH="1">
            <a:off x="0" y="5537446"/>
            <a:ext cx="1296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86E874D-B3D0-4359-9996-A1822963F507}"/>
              </a:ext>
            </a:extLst>
          </p:cNvPr>
          <p:cNvCxnSpPr/>
          <p:nvPr/>
        </p:nvCxnSpPr>
        <p:spPr>
          <a:xfrm flipH="1">
            <a:off x="0" y="4676312"/>
            <a:ext cx="1296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말풍선: 사각형 9">
            <a:hlinkClick r:id="rId2" action="ppaction://hlinksldjump"/>
            <a:extLst>
              <a:ext uri="{FF2B5EF4-FFF2-40B4-BE49-F238E27FC236}">
                <a16:creationId xmlns:a16="http://schemas.microsoft.com/office/drawing/2014/main" id="{67D79A40-B251-43CF-97E1-4186C76E2159}"/>
              </a:ext>
            </a:extLst>
          </p:cNvPr>
          <p:cNvSpPr/>
          <p:nvPr/>
        </p:nvSpPr>
        <p:spPr>
          <a:xfrm>
            <a:off x="1420426" y="2707694"/>
            <a:ext cx="1296139" cy="861124"/>
          </a:xfrm>
          <a:prstGeom prst="wedgeRectCallout">
            <a:avLst>
              <a:gd name="adj1" fmla="val -84413"/>
              <a:gd name="adj2" fmla="val 377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층</a:t>
            </a:r>
          </a:p>
        </p:txBody>
      </p:sp>
      <p:sp>
        <p:nvSpPr>
          <p:cNvPr id="11" name="말풍선: 사각형 10">
            <a:hlinkClick r:id="rId3" action="ppaction://hlinksldjump"/>
            <a:extLst>
              <a:ext uri="{FF2B5EF4-FFF2-40B4-BE49-F238E27FC236}">
                <a16:creationId xmlns:a16="http://schemas.microsoft.com/office/drawing/2014/main" id="{62A1FFEC-20A0-4505-B12E-BE9095577C99}"/>
              </a:ext>
            </a:extLst>
          </p:cNvPr>
          <p:cNvSpPr/>
          <p:nvPr/>
        </p:nvSpPr>
        <p:spPr>
          <a:xfrm>
            <a:off x="1420425" y="3675360"/>
            <a:ext cx="1296139" cy="861124"/>
          </a:xfrm>
          <a:prstGeom prst="wedgeRectCallout">
            <a:avLst>
              <a:gd name="adj1" fmla="val -84413"/>
              <a:gd name="adj2" fmla="val 377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층</a:t>
            </a:r>
          </a:p>
        </p:txBody>
      </p:sp>
      <p:sp>
        <p:nvSpPr>
          <p:cNvPr id="12" name="말풍선: 사각형 11">
            <a:hlinkClick r:id="rId4" action="ppaction://hlinksldjump"/>
            <a:extLst>
              <a:ext uri="{FF2B5EF4-FFF2-40B4-BE49-F238E27FC236}">
                <a16:creationId xmlns:a16="http://schemas.microsoft.com/office/drawing/2014/main" id="{EB4A5D12-8850-49F0-BC8A-1F8A662EAA0A}"/>
              </a:ext>
            </a:extLst>
          </p:cNvPr>
          <p:cNvSpPr/>
          <p:nvPr/>
        </p:nvSpPr>
        <p:spPr>
          <a:xfrm>
            <a:off x="1420424" y="4643026"/>
            <a:ext cx="1296139" cy="861124"/>
          </a:xfrm>
          <a:prstGeom prst="wedgeRectCallout">
            <a:avLst>
              <a:gd name="adj1" fmla="val -84413"/>
              <a:gd name="adj2" fmla="val 377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층</a:t>
            </a:r>
          </a:p>
        </p:txBody>
      </p:sp>
      <p:sp>
        <p:nvSpPr>
          <p:cNvPr id="13" name="말풍선: 사각형 12">
            <a:hlinkClick r:id="rId5" action="ppaction://hlinksldjump"/>
            <a:extLst>
              <a:ext uri="{FF2B5EF4-FFF2-40B4-BE49-F238E27FC236}">
                <a16:creationId xmlns:a16="http://schemas.microsoft.com/office/drawing/2014/main" id="{158D9A9B-5BEA-4E21-8943-90DAF5981655}"/>
              </a:ext>
            </a:extLst>
          </p:cNvPr>
          <p:cNvSpPr/>
          <p:nvPr/>
        </p:nvSpPr>
        <p:spPr>
          <a:xfrm>
            <a:off x="1420423" y="5717234"/>
            <a:ext cx="1296139" cy="861124"/>
          </a:xfrm>
          <a:prstGeom prst="wedgeRectCallout">
            <a:avLst>
              <a:gd name="adj1" fmla="val -84413"/>
              <a:gd name="adj2" fmla="val 377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층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3E2C8A-1DF8-4A73-AAFD-C580206CE098}"/>
              </a:ext>
            </a:extLst>
          </p:cNvPr>
          <p:cNvSpPr/>
          <p:nvPr/>
        </p:nvSpPr>
        <p:spPr>
          <a:xfrm>
            <a:off x="292963" y="435006"/>
            <a:ext cx="2254928" cy="11984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로고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7905DE-6115-494E-9B51-7C1660FB4482}"/>
              </a:ext>
            </a:extLst>
          </p:cNvPr>
          <p:cNvSpPr/>
          <p:nvPr/>
        </p:nvSpPr>
        <p:spPr>
          <a:xfrm>
            <a:off x="6522130" y="5843753"/>
            <a:ext cx="2254928" cy="7346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시작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250656-0242-4B37-B2B0-DF626718B6CF}"/>
              </a:ext>
            </a:extLst>
          </p:cNvPr>
          <p:cNvSpPr/>
          <p:nvPr/>
        </p:nvSpPr>
        <p:spPr>
          <a:xfrm>
            <a:off x="3373515" y="71021"/>
            <a:ext cx="3941685" cy="7279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소지 금액</a:t>
            </a:r>
          </a:p>
        </p:txBody>
      </p:sp>
    </p:spTree>
    <p:extLst>
      <p:ext uri="{BB962C8B-B14F-4D97-AF65-F5344CB8AC3E}">
        <p14:creationId xmlns:p14="http://schemas.microsoft.com/office/powerpoint/2010/main" val="21623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2A830B-06D7-4CC8-8528-9A9F5A079935}"/>
              </a:ext>
            </a:extLst>
          </p:cNvPr>
          <p:cNvSpPr/>
          <p:nvPr/>
        </p:nvSpPr>
        <p:spPr>
          <a:xfrm>
            <a:off x="2982897" y="0"/>
            <a:ext cx="920910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F7F8F0-2782-4413-8AF5-980323289D0B}"/>
              </a:ext>
            </a:extLst>
          </p:cNvPr>
          <p:cNvSpPr/>
          <p:nvPr/>
        </p:nvSpPr>
        <p:spPr>
          <a:xfrm>
            <a:off x="3793727" y="2199467"/>
            <a:ext cx="7711734" cy="38484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층 게임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EADA9-6998-468F-8F57-62EFA6120207}"/>
              </a:ext>
            </a:extLst>
          </p:cNvPr>
          <p:cNvSpPr/>
          <p:nvPr/>
        </p:nvSpPr>
        <p:spPr>
          <a:xfrm>
            <a:off x="0" y="2494625"/>
            <a:ext cx="1296140" cy="4363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마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왕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의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성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4AF551-F6F6-4BE7-9548-5366CC0BA31D}"/>
              </a:ext>
            </a:extLst>
          </p:cNvPr>
          <p:cNvCxnSpPr/>
          <p:nvPr/>
        </p:nvCxnSpPr>
        <p:spPr>
          <a:xfrm flipH="1">
            <a:off x="0" y="3781887"/>
            <a:ext cx="1296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BE920A8-2E9D-428E-BA40-F1863ADBF12C}"/>
              </a:ext>
            </a:extLst>
          </p:cNvPr>
          <p:cNvCxnSpPr/>
          <p:nvPr/>
        </p:nvCxnSpPr>
        <p:spPr>
          <a:xfrm flipH="1">
            <a:off x="0" y="5537446"/>
            <a:ext cx="1296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86E874D-B3D0-4359-9996-A1822963F507}"/>
              </a:ext>
            </a:extLst>
          </p:cNvPr>
          <p:cNvCxnSpPr/>
          <p:nvPr/>
        </p:nvCxnSpPr>
        <p:spPr>
          <a:xfrm flipH="1">
            <a:off x="0" y="4676312"/>
            <a:ext cx="1296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말풍선: 사각형 9">
            <a:hlinkClick r:id="rId2" action="ppaction://hlinksldjump"/>
            <a:extLst>
              <a:ext uri="{FF2B5EF4-FFF2-40B4-BE49-F238E27FC236}">
                <a16:creationId xmlns:a16="http://schemas.microsoft.com/office/drawing/2014/main" id="{67D79A40-B251-43CF-97E1-4186C76E2159}"/>
              </a:ext>
            </a:extLst>
          </p:cNvPr>
          <p:cNvSpPr/>
          <p:nvPr/>
        </p:nvSpPr>
        <p:spPr>
          <a:xfrm>
            <a:off x="1420426" y="2707694"/>
            <a:ext cx="1296139" cy="861124"/>
          </a:xfrm>
          <a:prstGeom prst="wedgeRectCallout">
            <a:avLst>
              <a:gd name="adj1" fmla="val -84413"/>
              <a:gd name="adj2" fmla="val 377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층</a:t>
            </a:r>
          </a:p>
        </p:txBody>
      </p:sp>
      <p:sp>
        <p:nvSpPr>
          <p:cNvPr id="11" name="말풍선: 사각형 10">
            <a:hlinkClick r:id="rId3" action="ppaction://hlinksldjump"/>
            <a:extLst>
              <a:ext uri="{FF2B5EF4-FFF2-40B4-BE49-F238E27FC236}">
                <a16:creationId xmlns:a16="http://schemas.microsoft.com/office/drawing/2014/main" id="{62A1FFEC-20A0-4505-B12E-BE9095577C99}"/>
              </a:ext>
            </a:extLst>
          </p:cNvPr>
          <p:cNvSpPr/>
          <p:nvPr/>
        </p:nvSpPr>
        <p:spPr>
          <a:xfrm>
            <a:off x="1420425" y="3675360"/>
            <a:ext cx="1296139" cy="861124"/>
          </a:xfrm>
          <a:prstGeom prst="wedgeRectCallout">
            <a:avLst>
              <a:gd name="adj1" fmla="val -84413"/>
              <a:gd name="adj2" fmla="val 377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층</a:t>
            </a:r>
          </a:p>
        </p:txBody>
      </p:sp>
      <p:sp>
        <p:nvSpPr>
          <p:cNvPr id="12" name="말풍선: 사각형 11">
            <a:hlinkClick r:id="rId4" action="ppaction://hlinksldjump"/>
            <a:extLst>
              <a:ext uri="{FF2B5EF4-FFF2-40B4-BE49-F238E27FC236}">
                <a16:creationId xmlns:a16="http://schemas.microsoft.com/office/drawing/2014/main" id="{EB4A5D12-8850-49F0-BC8A-1F8A662EAA0A}"/>
              </a:ext>
            </a:extLst>
          </p:cNvPr>
          <p:cNvSpPr/>
          <p:nvPr/>
        </p:nvSpPr>
        <p:spPr>
          <a:xfrm>
            <a:off x="1420424" y="4643026"/>
            <a:ext cx="1296139" cy="861124"/>
          </a:xfrm>
          <a:prstGeom prst="wedgeRectCallout">
            <a:avLst>
              <a:gd name="adj1" fmla="val -84413"/>
              <a:gd name="adj2" fmla="val 377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층</a:t>
            </a:r>
          </a:p>
        </p:txBody>
      </p:sp>
      <p:sp>
        <p:nvSpPr>
          <p:cNvPr id="13" name="말풍선: 사각형 12">
            <a:hlinkClick r:id="rId5" action="ppaction://hlinksldjump"/>
            <a:extLst>
              <a:ext uri="{FF2B5EF4-FFF2-40B4-BE49-F238E27FC236}">
                <a16:creationId xmlns:a16="http://schemas.microsoft.com/office/drawing/2014/main" id="{158D9A9B-5BEA-4E21-8943-90DAF5981655}"/>
              </a:ext>
            </a:extLst>
          </p:cNvPr>
          <p:cNvSpPr/>
          <p:nvPr/>
        </p:nvSpPr>
        <p:spPr>
          <a:xfrm>
            <a:off x="1420423" y="5717234"/>
            <a:ext cx="1296139" cy="861124"/>
          </a:xfrm>
          <a:prstGeom prst="wedgeRectCallout">
            <a:avLst>
              <a:gd name="adj1" fmla="val -84413"/>
              <a:gd name="adj2" fmla="val 377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층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3E2C8A-1DF8-4A73-AAFD-C580206CE098}"/>
              </a:ext>
            </a:extLst>
          </p:cNvPr>
          <p:cNvSpPr/>
          <p:nvPr/>
        </p:nvSpPr>
        <p:spPr>
          <a:xfrm>
            <a:off x="292963" y="435006"/>
            <a:ext cx="2254928" cy="11984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로고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7905DE-6115-494E-9B51-7C1660FB4482}"/>
              </a:ext>
            </a:extLst>
          </p:cNvPr>
          <p:cNvSpPr/>
          <p:nvPr/>
        </p:nvSpPr>
        <p:spPr>
          <a:xfrm>
            <a:off x="6522130" y="5843753"/>
            <a:ext cx="2254928" cy="7346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시작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250656-0242-4B37-B2B0-DF626718B6CF}"/>
              </a:ext>
            </a:extLst>
          </p:cNvPr>
          <p:cNvSpPr/>
          <p:nvPr/>
        </p:nvSpPr>
        <p:spPr>
          <a:xfrm>
            <a:off x="3373515" y="71021"/>
            <a:ext cx="3941685" cy="7279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소지 금액</a:t>
            </a:r>
          </a:p>
        </p:txBody>
      </p:sp>
    </p:spTree>
    <p:extLst>
      <p:ext uri="{BB962C8B-B14F-4D97-AF65-F5344CB8AC3E}">
        <p14:creationId xmlns:p14="http://schemas.microsoft.com/office/powerpoint/2010/main" val="398348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1286407D-ECB6-4648-AB8F-B737E2DB681B}"/>
              </a:ext>
            </a:extLst>
          </p:cNvPr>
          <p:cNvGrpSpPr/>
          <p:nvPr/>
        </p:nvGrpSpPr>
        <p:grpSpPr>
          <a:xfrm>
            <a:off x="4151789" y="998393"/>
            <a:ext cx="3888421" cy="5524475"/>
            <a:chOff x="4151790" y="894080"/>
            <a:chExt cx="3888421" cy="522894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1FA834B-84BB-4B2D-AA5B-DF84D43B072A}"/>
                </a:ext>
              </a:extLst>
            </p:cNvPr>
            <p:cNvSpPr/>
            <p:nvPr/>
          </p:nvSpPr>
          <p:spPr>
            <a:xfrm>
              <a:off x="7702859" y="894081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5C99BFB-D040-49EE-B921-7DF481A70739}"/>
                </a:ext>
              </a:extLst>
            </p:cNvPr>
            <p:cNvSpPr/>
            <p:nvPr/>
          </p:nvSpPr>
          <p:spPr>
            <a:xfrm rot="5400000">
              <a:off x="5927324" y="4010142"/>
              <a:ext cx="337351" cy="38884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E71F378-F3FB-4796-BC47-B62C8B0092ED}"/>
                </a:ext>
              </a:extLst>
            </p:cNvPr>
            <p:cNvSpPr/>
            <p:nvPr/>
          </p:nvSpPr>
          <p:spPr>
            <a:xfrm>
              <a:off x="4151790" y="894080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B26186-6C63-4AD8-9110-6363CA8D768D}"/>
              </a:ext>
            </a:extLst>
          </p:cNvPr>
          <p:cNvSpPr/>
          <p:nvPr/>
        </p:nvSpPr>
        <p:spPr>
          <a:xfrm>
            <a:off x="11084560" y="81280"/>
            <a:ext cx="89408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6F0F8-A78A-480C-981B-592BF14BD53F}"/>
              </a:ext>
            </a:extLst>
          </p:cNvPr>
          <p:cNvSpPr/>
          <p:nvPr/>
        </p:nvSpPr>
        <p:spPr>
          <a:xfrm>
            <a:off x="3804180" y="2918460"/>
            <a:ext cx="1235180" cy="102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뽑기버튼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B36D1F-87E5-4117-BDE2-F85B65304FAA}"/>
              </a:ext>
            </a:extLst>
          </p:cNvPr>
          <p:cNvSpPr/>
          <p:nvPr/>
        </p:nvSpPr>
        <p:spPr>
          <a:xfrm>
            <a:off x="6725180" y="2918460"/>
            <a:ext cx="1235180" cy="102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멈추기</a:t>
            </a:r>
            <a:endParaRPr lang="en-US" altLang="ko-KR" dirty="0"/>
          </a:p>
          <a:p>
            <a:pPr algn="ctr"/>
            <a:r>
              <a:rPr lang="ko-KR" altLang="en-US" dirty="0"/>
              <a:t>버튼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155CFE-32CF-4D5F-9F28-9313A3B04782}"/>
              </a:ext>
            </a:extLst>
          </p:cNvPr>
          <p:cNvSpPr/>
          <p:nvPr/>
        </p:nvSpPr>
        <p:spPr>
          <a:xfrm>
            <a:off x="3050959" y="1509204"/>
            <a:ext cx="6090082" cy="3586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7E2428-BE81-48A2-85A7-6D6523ED21F7}"/>
              </a:ext>
            </a:extLst>
          </p:cNvPr>
          <p:cNvSpPr/>
          <p:nvPr/>
        </p:nvSpPr>
        <p:spPr>
          <a:xfrm>
            <a:off x="3883240" y="2856389"/>
            <a:ext cx="1180730" cy="11097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C5C7AA-43C4-4076-96D3-436AA8FE42B0}"/>
              </a:ext>
            </a:extLst>
          </p:cNvPr>
          <p:cNvSpPr/>
          <p:nvPr/>
        </p:nvSpPr>
        <p:spPr>
          <a:xfrm>
            <a:off x="5505635" y="2856389"/>
            <a:ext cx="1180730" cy="11097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EFCDE4-B4B3-4C46-AF35-2AA6B89020F3}"/>
              </a:ext>
            </a:extLst>
          </p:cNvPr>
          <p:cNvSpPr/>
          <p:nvPr/>
        </p:nvSpPr>
        <p:spPr>
          <a:xfrm>
            <a:off x="7099178" y="2856389"/>
            <a:ext cx="1180730" cy="11097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100533A7-C5B2-4D09-A72C-CEAE982CD174}"/>
              </a:ext>
            </a:extLst>
          </p:cNvPr>
          <p:cNvSpPr/>
          <p:nvPr/>
        </p:nvSpPr>
        <p:spPr>
          <a:xfrm>
            <a:off x="4236818" y="2610034"/>
            <a:ext cx="473712" cy="40837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938D0B73-D397-489F-B794-6D6682D96B33}"/>
              </a:ext>
            </a:extLst>
          </p:cNvPr>
          <p:cNvSpPr/>
          <p:nvPr/>
        </p:nvSpPr>
        <p:spPr>
          <a:xfrm>
            <a:off x="5862477" y="2652203"/>
            <a:ext cx="473712" cy="40837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D04BEBE1-56D5-41E9-B5B1-91475EF829DE}"/>
              </a:ext>
            </a:extLst>
          </p:cNvPr>
          <p:cNvSpPr/>
          <p:nvPr/>
        </p:nvSpPr>
        <p:spPr>
          <a:xfrm>
            <a:off x="7452687" y="2652203"/>
            <a:ext cx="473712" cy="40837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94AEB461-4D7F-4248-A90B-6255D968CF36}"/>
              </a:ext>
            </a:extLst>
          </p:cNvPr>
          <p:cNvSpPr/>
          <p:nvPr/>
        </p:nvSpPr>
        <p:spPr>
          <a:xfrm flipV="1">
            <a:off x="7452687" y="3761912"/>
            <a:ext cx="473712" cy="40837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D703CE8F-75B1-4F24-9197-137D05E8624B}"/>
              </a:ext>
            </a:extLst>
          </p:cNvPr>
          <p:cNvSpPr/>
          <p:nvPr/>
        </p:nvSpPr>
        <p:spPr>
          <a:xfrm flipV="1">
            <a:off x="5859144" y="3761912"/>
            <a:ext cx="473712" cy="40837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A6F66808-9F42-46C8-9316-9B8409FA0E12}"/>
              </a:ext>
            </a:extLst>
          </p:cNvPr>
          <p:cNvSpPr/>
          <p:nvPr/>
        </p:nvSpPr>
        <p:spPr>
          <a:xfrm flipV="1">
            <a:off x="4235152" y="3761912"/>
            <a:ext cx="473712" cy="40837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hlinkClick r:id="rId2" action="ppaction://hlinksldjump"/>
            <a:extLst>
              <a:ext uri="{FF2B5EF4-FFF2-40B4-BE49-F238E27FC236}">
                <a16:creationId xmlns:a16="http://schemas.microsoft.com/office/drawing/2014/main" id="{F997333E-5138-4552-9392-CC4B76A44810}"/>
              </a:ext>
            </a:extLst>
          </p:cNvPr>
          <p:cNvSpPr/>
          <p:nvPr/>
        </p:nvSpPr>
        <p:spPr>
          <a:xfrm>
            <a:off x="4901953" y="4616388"/>
            <a:ext cx="2388093" cy="7989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베팅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0" name="직사각형 19">
            <a:hlinkClick r:id="rId3" action="ppaction://hlinksldjump"/>
            <a:extLst>
              <a:ext uri="{FF2B5EF4-FFF2-40B4-BE49-F238E27FC236}">
                <a16:creationId xmlns:a16="http://schemas.microsoft.com/office/drawing/2014/main" id="{C23D714F-32B9-450C-B0B0-010E8BEDB788}"/>
              </a:ext>
            </a:extLst>
          </p:cNvPr>
          <p:cNvSpPr/>
          <p:nvPr/>
        </p:nvSpPr>
        <p:spPr>
          <a:xfrm>
            <a:off x="8126028" y="1276164"/>
            <a:ext cx="896644" cy="9010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379183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2C59AD-D6CE-4DB4-A264-6ED3D32132FA}"/>
              </a:ext>
            </a:extLst>
          </p:cNvPr>
          <p:cNvSpPr/>
          <p:nvPr/>
        </p:nvSpPr>
        <p:spPr>
          <a:xfrm>
            <a:off x="11084560" y="81280"/>
            <a:ext cx="89408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4C9285A-54A5-4301-8109-A79150A6A02C}"/>
              </a:ext>
            </a:extLst>
          </p:cNvPr>
          <p:cNvGrpSpPr/>
          <p:nvPr/>
        </p:nvGrpSpPr>
        <p:grpSpPr>
          <a:xfrm>
            <a:off x="4151789" y="998393"/>
            <a:ext cx="3888421" cy="5524475"/>
            <a:chOff x="4151790" y="894080"/>
            <a:chExt cx="3888421" cy="522894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AB83C0-6407-4704-A36F-C68AC8DDAD5C}"/>
                </a:ext>
              </a:extLst>
            </p:cNvPr>
            <p:cNvSpPr/>
            <p:nvPr/>
          </p:nvSpPr>
          <p:spPr>
            <a:xfrm>
              <a:off x="7702859" y="894081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70C818-4A88-4FDA-9302-7916F885F8ED}"/>
                </a:ext>
              </a:extLst>
            </p:cNvPr>
            <p:cNvSpPr/>
            <p:nvPr/>
          </p:nvSpPr>
          <p:spPr>
            <a:xfrm rot="5400000">
              <a:off x="5927324" y="4010142"/>
              <a:ext cx="337351" cy="38884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D2A01DF-3FC6-4146-A764-591D68C91541}"/>
                </a:ext>
              </a:extLst>
            </p:cNvPr>
            <p:cNvSpPr/>
            <p:nvPr/>
          </p:nvSpPr>
          <p:spPr>
            <a:xfrm>
              <a:off x="4151790" y="894080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759FE99-25DE-4C59-B0F8-06C9E20F4EFA}"/>
              </a:ext>
            </a:extLst>
          </p:cNvPr>
          <p:cNvGrpSpPr/>
          <p:nvPr/>
        </p:nvGrpSpPr>
        <p:grpSpPr>
          <a:xfrm>
            <a:off x="4796901" y="5389091"/>
            <a:ext cx="2610035" cy="585926"/>
            <a:chOff x="4796902" y="4989251"/>
            <a:chExt cx="2610035" cy="58592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AE7EF7E-E000-4ED3-8B5E-7AFA120D5CBF}"/>
                </a:ext>
              </a:extLst>
            </p:cNvPr>
            <p:cNvSpPr/>
            <p:nvPr/>
          </p:nvSpPr>
          <p:spPr>
            <a:xfrm>
              <a:off x="4796902" y="4989251"/>
              <a:ext cx="2610035" cy="58592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31B3E3DC-CB85-4D9F-9CC4-51C38DD28E9E}"/>
                </a:ext>
              </a:extLst>
            </p:cNvPr>
            <p:cNvSpPr/>
            <p:nvPr/>
          </p:nvSpPr>
          <p:spPr>
            <a:xfrm>
              <a:off x="5882936" y="5104660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299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2C59AD-D6CE-4DB4-A264-6ED3D32132FA}"/>
              </a:ext>
            </a:extLst>
          </p:cNvPr>
          <p:cNvSpPr/>
          <p:nvPr/>
        </p:nvSpPr>
        <p:spPr>
          <a:xfrm>
            <a:off x="11084560" y="81280"/>
            <a:ext cx="89408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4C9285A-54A5-4301-8109-A79150A6A02C}"/>
              </a:ext>
            </a:extLst>
          </p:cNvPr>
          <p:cNvGrpSpPr/>
          <p:nvPr/>
        </p:nvGrpSpPr>
        <p:grpSpPr>
          <a:xfrm>
            <a:off x="4151789" y="998393"/>
            <a:ext cx="3888421" cy="5524475"/>
            <a:chOff x="4151790" y="894080"/>
            <a:chExt cx="3888421" cy="522894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AB83C0-6407-4704-A36F-C68AC8DDAD5C}"/>
                </a:ext>
              </a:extLst>
            </p:cNvPr>
            <p:cNvSpPr/>
            <p:nvPr/>
          </p:nvSpPr>
          <p:spPr>
            <a:xfrm>
              <a:off x="7702859" y="894081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70C818-4A88-4FDA-9302-7916F885F8ED}"/>
                </a:ext>
              </a:extLst>
            </p:cNvPr>
            <p:cNvSpPr/>
            <p:nvPr/>
          </p:nvSpPr>
          <p:spPr>
            <a:xfrm rot="5400000">
              <a:off x="5927324" y="4010142"/>
              <a:ext cx="337351" cy="38884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D2A01DF-3FC6-4146-A764-591D68C91541}"/>
                </a:ext>
              </a:extLst>
            </p:cNvPr>
            <p:cNvSpPr/>
            <p:nvPr/>
          </p:nvSpPr>
          <p:spPr>
            <a:xfrm>
              <a:off x="4151790" y="894080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759FE99-25DE-4C59-B0F8-06C9E20F4EFA}"/>
              </a:ext>
            </a:extLst>
          </p:cNvPr>
          <p:cNvGrpSpPr/>
          <p:nvPr/>
        </p:nvGrpSpPr>
        <p:grpSpPr>
          <a:xfrm>
            <a:off x="4796901" y="5389091"/>
            <a:ext cx="2610035" cy="585926"/>
            <a:chOff x="4796902" y="4989251"/>
            <a:chExt cx="2610035" cy="58592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AE7EF7E-E000-4ED3-8B5E-7AFA120D5CBF}"/>
                </a:ext>
              </a:extLst>
            </p:cNvPr>
            <p:cNvSpPr/>
            <p:nvPr/>
          </p:nvSpPr>
          <p:spPr>
            <a:xfrm>
              <a:off x="4796902" y="4989251"/>
              <a:ext cx="2610035" cy="58592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31B3E3DC-CB85-4D9F-9CC4-51C38DD28E9E}"/>
                </a:ext>
              </a:extLst>
            </p:cNvPr>
            <p:cNvSpPr/>
            <p:nvPr/>
          </p:nvSpPr>
          <p:spPr>
            <a:xfrm>
              <a:off x="5882936" y="5104660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0537D3D-D8D8-4ACE-B6D6-F985B5572FAA}"/>
              </a:ext>
            </a:extLst>
          </p:cNvPr>
          <p:cNvGrpSpPr/>
          <p:nvPr/>
        </p:nvGrpSpPr>
        <p:grpSpPr>
          <a:xfrm>
            <a:off x="4796901" y="4592666"/>
            <a:ext cx="2610035" cy="585926"/>
            <a:chOff x="4796902" y="4192826"/>
            <a:chExt cx="2610035" cy="58592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3526173-DDEA-4137-8112-BC47820510ED}"/>
                </a:ext>
              </a:extLst>
            </p:cNvPr>
            <p:cNvSpPr/>
            <p:nvPr/>
          </p:nvSpPr>
          <p:spPr>
            <a:xfrm>
              <a:off x="4796902" y="4192826"/>
              <a:ext cx="2610035" cy="585926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4F37FE43-7A0A-437F-BB79-690C0FFB8B58}"/>
                </a:ext>
              </a:extLst>
            </p:cNvPr>
            <p:cNvSpPr/>
            <p:nvPr/>
          </p:nvSpPr>
          <p:spPr>
            <a:xfrm rot="16200000">
              <a:off x="5882935" y="4308235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7626CF5-193A-4D11-9FED-1D298C832AB5}"/>
              </a:ext>
            </a:extLst>
          </p:cNvPr>
          <p:cNvSpPr txBox="1"/>
          <p:nvPr/>
        </p:nvSpPr>
        <p:spPr>
          <a:xfrm>
            <a:off x="8167456" y="5487090"/>
            <a:ext cx="291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블록이 밑에서부터 쌓입니다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23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2C59AD-D6CE-4DB4-A264-6ED3D32132FA}"/>
              </a:ext>
            </a:extLst>
          </p:cNvPr>
          <p:cNvSpPr/>
          <p:nvPr/>
        </p:nvSpPr>
        <p:spPr>
          <a:xfrm>
            <a:off x="11084560" y="81280"/>
            <a:ext cx="89408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4C9285A-54A5-4301-8109-A79150A6A02C}"/>
              </a:ext>
            </a:extLst>
          </p:cNvPr>
          <p:cNvGrpSpPr/>
          <p:nvPr/>
        </p:nvGrpSpPr>
        <p:grpSpPr>
          <a:xfrm>
            <a:off x="4151789" y="998393"/>
            <a:ext cx="3888421" cy="5524475"/>
            <a:chOff x="4151790" y="894080"/>
            <a:chExt cx="3888421" cy="522894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AB83C0-6407-4704-A36F-C68AC8DDAD5C}"/>
                </a:ext>
              </a:extLst>
            </p:cNvPr>
            <p:cNvSpPr/>
            <p:nvPr/>
          </p:nvSpPr>
          <p:spPr>
            <a:xfrm>
              <a:off x="7702859" y="894081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70C818-4A88-4FDA-9302-7916F885F8ED}"/>
                </a:ext>
              </a:extLst>
            </p:cNvPr>
            <p:cNvSpPr/>
            <p:nvPr/>
          </p:nvSpPr>
          <p:spPr>
            <a:xfrm rot="5400000">
              <a:off x="5927324" y="4010142"/>
              <a:ext cx="337351" cy="38884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D2A01DF-3FC6-4146-A764-591D68C91541}"/>
                </a:ext>
              </a:extLst>
            </p:cNvPr>
            <p:cNvSpPr/>
            <p:nvPr/>
          </p:nvSpPr>
          <p:spPr>
            <a:xfrm>
              <a:off x="4151790" y="894080"/>
              <a:ext cx="337352" cy="522894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759FE99-25DE-4C59-B0F8-06C9E20F4EFA}"/>
              </a:ext>
            </a:extLst>
          </p:cNvPr>
          <p:cNvGrpSpPr/>
          <p:nvPr/>
        </p:nvGrpSpPr>
        <p:grpSpPr>
          <a:xfrm>
            <a:off x="4796901" y="5389091"/>
            <a:ext cx="2610035" cy="585926"/>
            <a:chOff x="4796902" y="4989251"/>
            <a:chExt cx="2610035" cy="58592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AE7EF7E-E000-4ED3-8B5E-7AFA120D5CBF}"/>
                </a:ext>
              </a:extLst>
            </p:cNvPr>
            <p:cNvSpPr/>
            <p:nvPr/>
          </p:nvSpPr>
          <p:spPr>
            <a:xfrm>
              <a:off x="4796902" y="4989251"/>
              <a:ext cx="2610035" cy="58592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31B3E3DC-CB85-4D9F-9CC4-51C38DD28E9E}"/>
                </a:ext>
              </a:extLst>
            </p:cNvPr>
            <p:cNvSpPr/>
            <p:nvPr/>
          </p:nvSpPr>
          <p:spPr>
            <a:xfrm>
              <a:off x="5882936" y="5104660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0537D3D-D8D8-4ACE-B6D6-F985B5572FAA}"/>
              </a:ext>
            </a:extLst>
          </p:cNvPr>
          <p:cNvGrpSpPr/>
          <p:nvPr/>
        </p:nvGrpSpPr>
        <p:grpSpPr>
          <a:xfrm>
            <a:off x="4796901" y="4592666"/>
            <a:ext cx="2610035" cy="585926"/>
            <a:chOff x="4796902" y="4192826"/>
            <a:chExt cx="2610035" cy="58592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3526173-DDEA-4137-8112-BC47820510ED}"/>
                </a:ext>
              </a:extLst>
            </p:cNvPr>
            <p:cNvSpPr/>
            <p:nvPr/>
          </p:nvSpPr>
          <p:spPr>
            <a:xfrm>
              <a:off x="4796902" y="4192826"/>
              <a:ext cx="2610035" cy="585926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4F37FE43-7A0A-437F-BB79-690C0FFB8B58}"/>
                </a:ext>
              </a:extLst>
            </p:cNvPr>
            <p:cNvSpPr/>
            <p:nvPr/>
          </p:nvSpPr>
          <p:spPr>
            <a:xfrm rot="16200000">
              <a:off x="5882935" y="4308235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F3E86D-A439-4669-B08F-3EA2F5F88293}"/>
              </a:ext>
            </a:extLst>
          </p:cNvPr>
          <p:cNvGrpSpPr/>
          <p:nvPr/>
        </p:nvGrpSpPr>
        <p:grpSpPr>
          <a:xfrm>
            <a:off x="4796901" y="3856757"/>
            <a:ext cx="2610035" cy="585926"/>
            <a:chOff x="4796902" y="3456917"/>
            <a:chExt cx="2610035" cy="58592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C52BCF4-9144-4E0A-AD2A-BFF79E2616A5}"/>
                </a:ext>
              </a:extLst>
            </p:cNvPr>
            <p:cNvSpPr/>
            <p:nvPr/>
          </p:nvSpPr>
          <p:spPr>
            <a:xfrm>
              <a:off x="4796902" y="3456917"/>
              <a:ext cx="2610035" cy="58592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A0655DDD-9D2C-4ACF-A7C5-38304BFF54C1}"/>
                </a:ext>
              </a:extLst>
            </p:cNvPr>
            <p:cNvSpPr/>
            <p:nvPr/>
          </p:nvSpPr>
          <p:spPr>
            <a:xfrm rot="10800000">
              <a:off x="5882936" y="3572326"/>
              <a:ext cx="426128" cy="35510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F17AF3B-F6A6-41E0-B905-796655549221}"/>
              </a:ext>
            </a:extLst>
          </p:cNvPr>
          <p:cNvSpPr txBox="1"/>
          <p:nvPr/>
        </p:nvSpPr>
        <p:spPr>
          <a:xfrm>
            <a:off x="8167456" y="5487090"/>
            <a:ext cx="291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블록이 밑에서부터 쌓입니다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5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204</Words>
  <Application>Microsoft Office PowerPoint</Application>
  <PresentationFormat>와이드스크린</PresentationFormat>
  <Paragraphs>116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신동철</dc:creator>
  <cp:lastModifiedBy>신동철</cp:lastModifiedBy>
  <cp:revision>26</cp:revision>
  <dcterms:created xsi:type="dcterms:W3CDTF">2018-08-06T15:34:40Z</dcterms:created>
  <dcterms:modified xsi:type="dcterms:W3CDTF">2018-08-20T19:41:16Z</dcterms:modified>
</cp:coreProperties>
</file>