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동철" initials="신" lastIdx="1" clrIdx="0">
    <p:extLst>
      <p:ext uri="{19B8F6BF-5375-455C-9EA6-DF929625EA0E}">
        <p15:presenceInfo xmlns:p15="http://schemas.microsoft.com/office/powerpoint/2012/main" userId="신동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254FB-AD91-4795-B85B-5A002561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E6E11-6BE5-4842-AB59-5A71A11B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2A381-7F2B-4B15-B620-9FDF8665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027FC-5D4A-4C26-B82E-9C953B9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1FBB6-13AF-4938-B9BB-538FA156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2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98B8-C7E2-44EC-AA14-B7D48E16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FF6114-AFF4-4150-BD10-1CF3FD3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B5410-F733-47F9-82EB-0DF6C9F8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1C22B-BC22-4A7D-A312-BF3920F3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985FB-C328-438E-B1D1-FD816553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0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A935B9-BA82-4DA8-B4BA-E8ECD2A22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40339-D907-40BF-BD1C-0D3F0696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C1A6D-ECC6-4B70-A59E-9D249135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BE7CB-260F-4BE4-9D9E-F8DEA8C0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8F88C-24CF-47F7-9AFF-ED855CC0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1F433-B154-4F51-9322-28E8F5B3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E0F4F-C315-4B67-90EB-3B24A49D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474DD-11B8-4D18-959E-DB0FBD48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876FF-4155-467C-9995-9B0F958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E99A8-8FC0-4871-8EB6-1A55EB2F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8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C287D-C4E7-42C6-ACF7-B31A50AF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195BD-9F74-41F0-8FF4-5A46C95A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C3FC-E1A9-450E-8DAF-CEBD546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57154-3EB8-46EA-A010-BC51DA9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814F3-E7A7-4947-B422-82F5C0E7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9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3A6FD-B7D4-42A5-BA97-4104AACC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5CC25-1941-4787-815A-B2189F5F4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60BA50-3BE8-478E-A980-6C9A30D9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17180-149E-4890-A7A5-EB4F4EF5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4B173-AD69-4353-9D21-297877C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13799-6BB7-4519-AC94-9CE584E4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3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79929-34BF-471C-9BFB-3A1A5179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55829-F48B-43AB-AA30-B25E4A4D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C93EA-056B-47E3-81BC-50336BE28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06418B-E7C4-4EA7-A3DD-63DE8566E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70AC5-6474-49C1-B0CC-7F0BA29B8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66753F-D500-43BB-A8A7-811F84D5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610CE5-2430-4E47-A189-F915A514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F7AC98-DA23-4601-8ED3-D92823E3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2087-8DF0-4B49-A5A8-11A2785F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7426D8-6E72-4E98-B676-FB7E55FE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DC8A8E-11D4-43BC-BCCA-742A9D51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A6C40D-403F-4ACE-89A9-E28CC6E7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4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BB1C5B-541A-45A2-A0E5-FDEA0D14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04342-6B69-48BF-A631-FFD4F03A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7AE4F-7919-4F5C-9B2E-1641A15E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635BA-C259-41A4-97D8-13C8B367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D63EF-E944-4EEB-894D-33D18CE25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0DE497-A5C6-4F04-9507-43377362F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9981B-AEE6-47E3-9027-5F2711FE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43310-8668-426F-880F-35FF4409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B9680-88D7-4207-9CDF-722295A1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2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21E91-A5FB-456B-8949-D96DD99A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C027D-AA1E-48B5-BE0A-470FB7168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5E734-803F-40A2-BCF4-8EB0A2E6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C8DA0-D6A2-4B60-B300-B20FACE1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8A82B-6DCF-4BF1-828C-1FC6DAD5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443D9-1C39-42E7-A4BC-AB36A4A1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9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902239-28AB-4A0D-AD2D-A46A81F0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72F3A-2F89-4706-B87A-6C28B339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2E974-3845-48AC-8DB1-8342BFB69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3620-748F-4E79-AE26-CE027B4BC6FA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FD10A-0542-4372-AC07-840D365D9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7E502-3899-4C32-8530-81FBF2CAE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F2741-FF3A-40CF-B864-B5BB35BDD16D}"/>
              </a:ext>
            </a:extLst>
          </p:cNvPr>
          <p:cNvSpPr/>
          <p:nvPr/>
        </p:nvSpPr>
        <p:spPr>
          <a:xfrm>
            <a:off x="3537588" y="1887161"/>
            <a:ext cx="1267862" cy="1112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딜러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191A89-F3B9-4E28-9F1B-B9400C7A4EF1}"/>
              </a:ext>
            </a:extLst>
          </p:cNvPr>
          <p:cNvSpPr/>
          <p:nvPr/>
        </p:nvSpPr>
        <p:spPr>
          <a:xfrm>
            <a:off x="3537588" y="3858319"/>
            <a:ext cx="1267862" cy="111252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CB5FDE-16A9-4093-B3DE-4C7BFCA8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70" y="1597239"/>
            <a:ext cx="1831761" cy="1831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62369-BF8C-4B42-9E1E-1D03EE1EDCDB}"/>
              </a:ext>
            </a:extLst>
          </p:cNvPr>
          <p:cNvSpPr txBox="1"/>
          <p:nvPr/>
        </p:nvSpPr>
        <p:spPr>
          <a:xfrm>
            <a:off x="4658476" y="5771621"/>
            <a:ext cx="272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C81EB-8D68-44F0-AA32-445650688001}"/>
              </a:ext>
            </a:extLst>
          </p:cNvPr>
          <p:cNvSpPr txBox="1"/>
          <p:nvPr/>
        </p:nvSpPr>
        <p:spPr>
          <a:xfrm>
            <a:off x="3773339" y="6260665"/>
            <a:ext cx="464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총알을 발사하려면 </a:t>
            </a:r>
            <a:r>
              <a:rPr lang="en-US" altLang="ko-KR" sz="2000" dirty="0"/>
              <a:t>[SPACE]</a:t>
            </a:r>
            <a:r>
              <a:rPr lang="ko-KR" altLang="en-US" sz="2000" dirty="0"/>
              <a:t>를 누르세요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8C89D-06D5-41B2-8695-ECB1EDE41D2E}"/>
              </a:ext>
            </a:extLst>
          </p:cNvPr>
          <p:cNvSpPr txBox="1"/>
          <p:nvPr/>
        </p:nvSpPr>
        <p:spPr>
          <a:xfrm>
            <a:off x="823324" y="569472"/>
            <a:ext cx="172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총알</a:t>
            </a:r>
            <a:r>
              <a:rPr lang="en-US" altLang="ko-KR" sz="2800" dirty="0"/>
              <a:t>: 5/6</a:t>
            </a:r>
            <a:endParaRPr lang="ko-KR" altLang="en-US" sz="2800" dirty="0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559C0F97-569E-4FCB-A690-9B0FA6824F26}"/>
              </a:ext>
            </a:extLst>
          </p:cNvPr>
          <p:cNvSpPr/>
          <p:nvPr/>
        </p:nvSpPr>
        <p:spPr>
          <a:xfrm>
            <a:off x="9428085" y="2565647"/>
            <a:ext cx="2681057" cy="1003176"/>
          </a:xfrm>
          <a:prstGeom prst="wedgeRectCallout">
            <a:avLst>
              <a:gd name="adj1" fmla="val -92079"/>
              <a:gd name="adj2" fmla="val -58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딜러에서 유저로 이동</a:t>
            </a:r>
          </a:p>
        </p:txBody>
      </p:sp>
    </p:spTree>
    <p:extLst>
      <p:ext uri="{BB962C8B-B14F-4D97-AF65-F5344CB8AC3E}">
        <p14:creationId xmlns:p14="http://schemas.microsoft.com/office/powerpoint/2010/main" val="26456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267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F2741-FF3A-40CF-B864-B5BB35BDD16D}"/>
              </a:ext>
            </a:extLst>
          </p:cNvPr>
          <p:cNvSpPr/>
          <p:nvPr/>
        </p:nvSpPr>
        <p:spPr>
          <a:xfrm>
            <a:off x="3537588" y="1887161"/>
            <a:ext cx="1267862" cy="1112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딜러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191A89-F3B9-4E28-9F1B-B9400C7A4EF1}"/>
              </a:ext>
            </a:extLst>
          </p:cNvPr>
          <p:cNvSpPr/>
          <p:nvPr/>
        </p:nvSpPr>
        <p:spPr>
          <a:xfrm>
            <a:off x="3537588" y="3858319"/>
            <a:ext cx="1267862" cy="111252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CB5FDE-16A9-4093-B3DE-4C7BFCA8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9" y="3429000"/>
            <a:ext cx="1831761" cy="1831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62369-BF8C-4B42-9E1E-1D03EE1EDCDB}"/>
              </a:ext>
            </a:extLst>
          </p:cNvPr>
          <p:cNvSpPr txBox="1"/>
          <p:nvPr/>
        </p:nvSpPr>
        <p:spPr>
          <a:xfrm>
            <a:off x="4658476" y="5771621"/>
            <a:ext cx="272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AA175-8CA9-48AF-8097-15FF7BDF7E88}"/>
              </a:ext>
            </a:extLst>
          </p:cNvPr>
          <p:cNvSpPr txBox="1"/>
          <p:nvPr/>
        </p:nvSpPr>
        <p:spPr>
          <a:xfrm>
            <a:off x="823324" y="569472"/>
            <a:ext cx="172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총알</a:t>
            </a:r>
            <a:r>
              <a:rPr lang="en-US" altLang="ko-KR" sz="2800" dirty="0"/>
              <a:t>: 5/6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C81EB-8D68-44F0-AA32-445650688001}"/>
              </a:ext>
            </a:extLst>
          </p:cNvPr>
          <p:cNvSpPr txBox="1"/>
          <p:nvPr/>
        </p:nvSpPr>
        <p:spPr>
          <a:xfrm>
            <a:off x="3773339" y="6260665"/>
            <a:ext cx="464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총알을 발사하려면 </a:t>
            </a:r>
            <a:r>
              <a:rPr lang="en-US" altLang="ko-KR" sz="2000" dirty="0"/>
              <a:t>[SPACE]</a:t>
            </a:r>
            <a:r>
              <a:rPr lang="ko-KR" altLang="en-US" sz="2000" dirty="0"/>
              <a:t>를 누르세요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6050D07D-31E9-45B8-983B-3040D37CE6B3}"/>
              </a:ext>
            </a:extLst>
          </p:cNvPr>
          <p:cNvSpPr/>
          <p:nvPr/>
        </p:nvSpPr>
        <p:spPr>
          <a:xfrm>
            <a:off x="9428085" y="2565647"/>
            <a:ext cx="2681057" cy="1003176"/>
          </a:xfrm>
          <a:prstGeom prst="wedgeRectCallout">
            <a:avLst>
              <a:gd name="adj1" fmla="val -79827"/>
              <a:gd name="adj2" fmla="val 137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유저에서 딜러로 이동</a:t>
            </a:r>
          </a:p>
        </p:txBody>
      </p:sp>
    </p:spTree>
    <p:extLst>
      <p:ext uri="{BB962C8B-B14F-4D97-AF65-F5344CB8AC3E}">
        <p14:creationId xmlns:p14="http://schemas.microsoft.com/office/powerpoint/2010/main" val="7261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-0.267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32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신동철</dc:creator>
  <cp:lastModifiedBy>신동철</cp:lastModifiedBy>
  <cp:revision>28</cp:revision>
  <dcterms:created xsi:type="dcterms:W3CDTF">2018-08-06T15:34:40Z</dcterms:created>
  <dcterms:modified xsi:type="dcterms:W3CDTF">2018-08-21T18:00:23Z</dcterms:modified>
</cp:coreProperties>
</file>