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6" r:id="rId7"/>
    <p:sldId id="267" r:id="rId8"/>
    <p:sldId id="260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4740"/>
  </p:normalViewPr>
  <p:slideViewPr>
    <p:cSldViewPr snapToGrid="0" snapToObjects="1">
      <p:cViewPr varScale="1">
        <p:scale>
          <a:sx n="108" d="100"/>
          <a:sy n="108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3f912c0_2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5d3f912c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00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d3f912c0_2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5d3f912c0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18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264f0e4_0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e5264f0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91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79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55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bf9af9d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4dbf9af9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29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bf9af9d6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dbf9af9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87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170e2e4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c170e2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85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副标题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水平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居中">
  <p:cSld name="标题 - 居中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垂直">
  <p:cSld name="照片 - 垂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顶部对齐">
  <p:cSld name="标题 - 顶部对齐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项目符号">
  <p:cSld name="标题与项目符号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项目符号与照片">
  <p:cSld name="标题、项目符号与照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项目符号">
  <p:cSld name="项目符号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3 联">
  <p:cSld name="照片 - 3 联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文">
  <p:cSld name="引文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i="1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55044"/>
            <a:ext cx="7358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">
  <p:cSld name="照片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eiyou.bytedance.com/api/invoke/video/invoke/vide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homework@bytedanc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字节跳动ByteDance-PPT-0724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644525" y="1908975"/>
            <a:ext cx="4788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Android大作业</a:t>
            </a: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 descr="字节跳动ByteDance-PPT-0724-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5"/>
          <p:cNvSpPr txBox="1"/>
          <p:nvPr/>
        </p:nvSpPr>
        <p:spPr>
          <a:xfrm>
            <a:off x="1456773" y="2280656"/>
            <a:ext cx="2045804" cy="58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942650" y="1713125"/>
            <a:ext cx="525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开发一个短视频App</a:t>
            </a:r>
            <a:endParaRPr sz="50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 dirty="0">
                <a:solidFill>
                  <a:srgbClr val="3A5BAE"/>
                </a:solidFill>
              </a:rPr>
              <a:t>视频信息流列表显示（包含封面图）</a:t>
            </a:r>
            <a:endParaRPr sz="2400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 dirty="0">
                <a:solidFill>
                  <a:srgbClr val="3A5BAE"/>
                </a:solidFill>
              </a:rPr>
              <a:t>视频播放</a:t>
            </a:r>
            <a:endParaRPr sz="2400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 dirty="0">
                <a:solidFill>
                  <a:srgbClr val="3A5BAE"/>
                </a:solidFill>
              </a:rPr>
              <a:t>视频拍摄录制</a:t>
            </a:r>
            <a:endParaRPr sz="2400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 dirty="0">
                <a:solidFill>
                  <a:srgbClr val="3A5BAE"/>
                </a:solidFill>
              </a:rPr>
              <a:t>视频上传</a:t>
            </a:r>
            <a:endParaRPr sz="2400" dirty="0">
              <a:solidFill>
                <a:srgbClr val="3A5BAE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App功能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24" y="1125075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参考第五讲网络的第二个作业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必须要完成的功能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API:</a:t>
            </a:r>
            <a:r>
              <a:rPr lang="zh-CN" altLang="en-US" sz="1800" dirty="0">
                <a:solidFill>
                  <a:srgbClr val="3A5BAE"/>
                </a:solidFill>
              </a:rPr>
              <a:t>  </a:t>
            </a:r>
            <a:r>
              <a:rPr lang="en-US" altLang="zh-CN" dirty="0">
                <a:hlinkClick r:id="rId4"/>
              </a:rPr>
              <a:t>https://beiyou.bytedance.com/api/invoke/video/invoke/video</a:t>
            </a:r>
            <a:endParaRPr lang="en-US" altLang="zh-CN" dirty="0"/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使用RecyclerView显示视频列表</a:t>
            </a:r>
            <a:r>
              <a:rPr lang="zh-CN" altLang="en-US" sz="1800" dirty="0">
                <a:solidFill>
                  <a:srgbClr val="3A5BAE"/>
                </a:solidFill>
              </a:rPr>
              <a:t> </a:t>
            </a:r>
            <a:r>
              <a:rPr lang="en-US" altLang="zh-CN" sz="1800" dirty="0">
                <a:solidFill>
                  <a:srgbClr val="3A5BAE"/>
                </a:solidFill>
              </a:rPr>
              <a:t>(</a:t>
            </a:r>
            <a:r>
              <a:rPr lang="zh-CN" altLang="en-US" sz="1800" dirty="0">
                <a:solidFill>
                  <a:srgbClr val="3A5BAE"/>
                </a:solidFill>
              </a:rPr>
              <a:t>一页显示多个</a:t>
            </a:r>
            <a:r>
              <a:rPr lang="en-US" altLang="zh-CN" sz="1800" dirty="0">
                <a:solidFill>
                  <a:srgbClr val="3A5BAE"/>
                </a:solidFill>
              </a:rPr>
              <a:t>item)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使用Glide加载封面图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可选功能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显示每个视频必要的信息（比如作者，时间等</a:t>
            </a:r>
            <a:r>
              <a:rPr lang="en" sz="1800" dirty="0">
                <a:solidFill>
                  <a:srgbClr val="3A5BAE"/>
                </a:solidFill>
              </a:rPr>
              <a:t>）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可以改成类似抖音全屏</a:t>
            </a:r>
            <a:r>
              <a:rPr lang="en-US" altLang="zh-CN" sz="1800" dirty="0">
                <a:solidFill>
                  <a:srgbClr val="3A5BAE"/>
                </a:solidFill>
              </a:rPr>
              <a:t>item(</a:t>
            </a:r>
            <a:r>
              <a:rPr lang="zh-CN" altLang="en-US" sz="1800" dirty="0">
                <a:solidFill>
                  <a:srgbClr val="3A5BAE"/>
                </a:solidFill>
              </a:rPr>
              <a:t>即一页就一个</a:t>
            </a:r>
            <a:r>
              <a:rPr lang="en-US" altLang="zh-CN" sz="1800" dirty="0">
                <a:solidFill>
                  <a:srgbClr val="3A5BAE"/>
                </a:solidFill>
              </a:rPr>
              <a:t>)</a:t>
            </a:r>
            <a:r>
              <a:rPr lang="zh-CN" altLang="en-US" sz="1800" dirty="0">
                <a:solidFill>
                  <a:srgbClr val="3A5BAE"/>
                </a:solidFill>
              </a:rPr>
              <a:t>，可以采用</a:t>
            </a:r>
            <a:r>
              <a:rPr lang="en-US" altLang="zh-CN" sz="1800" dirty="0">
                <a:solidFill>
                  <a:srgbClr val="3A5BAE"/>
                </a:solidFill>
              </a:rPr>
              <a:t>ViewPager2</a:t>
            </a:r>
            <a:r>
              <a:rPr lang="zh-CN" altLang="en-US" sz="1800" dirty="0">
                <a:solidFill>
                  <a:srgbClr val="3A5BAE"/>
                </a:solidFill>
              </a:rPr>
              <a:t>来实现</a:t>
            </a:r>
            <a:endParaRPr sz="1800" dirty="0">
              <a:solidFill>
                <a:srgbClr val="3A5BA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使用RecyclerView</a:t>
            </a:r>
            <a:r>
              <a:rPr lang="zh-CN" altLang="en-US" sz="1800" dirty="0">
                <a:solidFill>
                  <a:srgbClr val="3A5BAE"/>
                </a:solidFill>
              </a:rPr>
              <a:t>效果参考（必要完成）：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BABCD6-E8BA-0846-9D02-4E72CEB35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27" y="1784657"/>
            <a:ext cx="1456059" cy="29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" y="189186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" sz="1800" dirty="0">
                <a:solidFill>
                  <a:srgbClr val="3A5BAE"/>
                </a:solidFill>
              </a:rPr>
              <a:t>实现</a:t>
            </a:r>
            <a:r>
              <a:rPr lang="zh-CN" altLang="en-US" sz="1800" dirty="0">
                <a:solidFill>
                  <a:srgbClr val="3A5BAE"/>
                </a:solidFill>
              </a:rPr>
              <a:t>抖音效果参考（</a:t>
            </a:r>
            <a:r>
              <a:rPr lang="en-US" altLang="zh-CN" sz="1800" dirty="0">
                <a:solidFill>
                  <a:srgbClr val="3A5BAE"/>
                </a:solidFill>
              </a:rPr>
              <a:t>ViewPager2</a:t>
            </a:r>
            <a:r>
              <a:rPr lang="zh-CN" altLang="en-US" sz="1800" dirty="0">
                <a:solidFill>
                  <a:srgbClr val="3A5BAE"/>
                </a:solidFill>
              </a:rPr>
              <a:t>实现，可选完成）：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37736-377E-F041-9364-8DAA5363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55" y="1701494"/>
            <a:ext cx="1721003" cy="34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0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参考七讲多媒体基础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必须要完成的功能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从视频信息流点击某个视频封面进入播放页面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根据视频信息的url播放视频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单击视频窗口暂停/继续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可选功能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双击视频窗口弹出点赞爱心图标</a:t>
            </a: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视频播放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3A5BAE"/>
                </a:solidFill>
              </a:rPr>
              <a:t>充分发挥自己的想象力，根据自己的兴趣。可以加任何跟这个app有关的功能。</a:t>
            </a:r>
            <a:endParaRPr sz="1800">
              <a:solidFill>
                <a:srgbClr val="3A5BAE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只要功能合理，完成度高，都是加分项</a:t>
            </a:r>
            <a:endParaRPr sz="1800">
              <a:solidFill>
                <a:srgbClr val="3A5BAE"/>
              </a:solidFill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关于可选功能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2人一组，自由组队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如果自己可以搞定，允许1人自己组队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代码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放在github上，发邮件给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home</a:t>
            </a:r>
            <a:r>
              <a:rPr lang="en-US" altLang="zh-CN" u="sng" dirty="0">
                <a:solidFill>
                  <a:schemeClr val="hlink"/>
                </a:solidFill>
                <a:hlinkClick r:id="rId4"/>
              </a:rPr>
              <a:t>work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@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bytedance.com</a:t>
            </a:r>
            <a:r>
              <a:rPr lang="en" dirty="0" err="1">
                <a:solidFill>
                  <a:srgbClr val="3A5BAE"/>
                </a:solidFill>
              </a:rPr>
              <a:t>，标题</a:t>
            </a:r>
            <a:r>
              <a:rPr lang="en" dirty="0">
                <a:solidFill>
                  <a:srgbClr val="3A5BAE"/>
                </a:solidFill>
              </a:rPr>
              <a:t> “</a:t>
            </a:r>
            <a:r>
              <a:rPr lang="en" dirty="0" err="1">
                <a:solidFill>
                  <a:srgbClr val="3A5BAE"/>
                </a:solidFill>
              </a:rPr>
              <a:t>Android大作业</a:t>
            </a:r>
            <a:r>
              <a:rPr lang="en" dirty="0">
                <a:solidFill>
                  <a:srgbClr val="3A5BAE"/>
                </a:solidFill>
              </a:rPr>
              <a:t>”，</a:t>
            </a:r>
            <a:r>
              <a:rPr lang="en" dirty="0" err="1">
                <a:solidFill>
                  <a:srgbClr val="3A5BAE"/>
                </a:solidFill>
              </a:rPr>
              <a:t>内容是github地址，队员的姓名和学号</a:t>
            </a:r>
            <a:r>
              <a:rPr lang="en" dirty="0">
                <a:solidFill>
                  <a:srgbClr val="3A5BAE"/>
                </a:solidFill>
              </a:rPr>
              <a:t>。</a:t>
            </a:r>
            <a:endParaRPr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PPT </a:t>
            </a:r>
            <a:r>
              <a:rPr lang="en" sz="1800" dirty="0" err="1">
                <a:solidFill>
                  <a:srgbClr val="3A5BAE"/>
                </a:solidFill>
              </a:rPr>
              <a:t>内容包含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本队两个同学如何分工的</a:t>
            </a:r>
            <a:endParaRPr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作业里创新的地方在哪里</a:t>
            </a:r>
            <a:endParaRPr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作业中解决的最难的问题是什么</a:t>
            </a:r>
            <a:endParaRPr dirty="0">
              <a:solidFill>
                <a:srgbClr val="3A5BA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作业要求和考评方法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172</Words>
  <Application>Microsoft Office PowerPoint</Application>
  <PresentationFormat>全屏显示(16:9)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Helvetica Neue Light</vt:lpstr>
      <vt:lpstr>Simple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畅</cp:lastModifiedBy>
  <cp:revision>5</cp:revision>
  <dcterms:modified xsi:type="dcterms:W3CDTF">2020-05-13T07:08:53Z</dcterms:modified>
</cp:coreProperties>
</file>