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0" r:id="rId3"/>
    <p:sldId id="277" r:id="rId4"/>
    <p:sldId id="278" r:id="rId5"/>
    <p:sldId id="279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7E9"/>
    <a:srgbClr val="03A1A4"/>
    <a:srgbClr val="EF3078"/>
    <a:srgbClr val="D9D9D9"/>
    <a:srgbClr val="3B5998"/>
    <a:srgbClr val="EE9524"/>
    <a:srgbClr val="26A6D1"/>
    <a:srgbClr val="D42428"/>
    <a:srgbClr val="E6E6E6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iyou.bytedance.com/api/invoke/video/invoke/video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951871" y="2321004"/>
            <a:ext cx="82882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EF3078"/>
                </a:solidFill>
                <a:latin typeface="Tw Cen MT" panose="020B0602020104020603" pitchFamily="34" charset="0"/>
              </a:rPr>
              <a:t>安卓大作业报告</a:t>
            </a:r>
            <a:endParaRPr lang="en-US" sz="6600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394853" y="5048835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456403" y="401057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------ 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胡塞尔，刘畅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C00000"/>
                </a:solidFill>
                <a:latin typeface="Tw Cen MT" panose="020B0602020104020603" pitchFamily="34" charset="0"/>
              </a:rPr>
              <a:t>作业内容</a:t>
            </a:r>
            <a:endParaRPr lang="en-US" sz="54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696" y="109823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5E23A45-0798-4770-821D-672E4AE16918}"/>
              </a:ext>
            </a:extLst>
          </p:cNvPr>
          <p:cNvSpPr txBox="1"/>
          <p:nvPr/>
        </p:nvSpPr>
        <p:spPr>
          <a:xfrm>
            <a:off x="596165" y="1447229"/>
            <a:ext cx="109994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API: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https://beiyou.bytedance.com/api/invoke/video/invoke/video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处进行网络请求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获取每个视频的各项信息。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ViewPager2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实现类似抖音效果的全屏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item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B0F0"/>
              </a:solidFill>
              <a:latin typeface="Tw Cen MT" panose="020B0602020104020603" pitchFamily="34" charset="0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实现在页面的左下角显示每个视频必要的信息（比如作者，时间等）。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切换播放的视频时，将在加载视频时显示自定义动画。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实现单击视频窗口暂停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继续，以及可以通过拖动进度条控制视频播放进度。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实现双击视频窗口弹出点赞爱心图标。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实现点击分享按钮，可以通过弹窗选择应用分享链接。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Glide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加载封面图，显示在自定义的圆形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里面，圆形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会不停旋转。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080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C00000"/>
                </a:solidFill>
                <a:latin typeface="Tw Cen MT" panose="020B0602020104020603" pitchFamily="34" charset="0"/>
              </a:rPr>
              <a:t>作业分工</a:t>
            </a:r>
            <a:endParaRPr lang="en-US" sz="54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696" y="109823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41">
            <a:extLst>
              <a:ext uri="{FF2B5EF4-FFF2-40B4-BE49-F238E27FC236}">
                <a16:creationId xmlns:a16="http://schemas.microsoft.com/office/drawing/2014/main" id="{FE0084AA-BD38-4E1B-97FB-AA9066F815A0}"/>
              </a:ext>
            </a:extLst>
          </p:cNvPr>
          <p:cNvSpPr txBox="1"/>
          <p:nvPr/>
        </p:nvSpPr>
        <p:spPr>
          <a:xfrm>
            <a:off x="596165" y="1447229"/>
            <a:ext cx="1099943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胡塞尔负责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ViewPager2+Fragment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VideoView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整体结构的搭建及切换动画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视频时间显示及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Seekbar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控制功能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Loading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控件和点赞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Lottie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单击、双击的识别及控制功能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分享视频链接功能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刘畅负责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的网络请求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Glide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加载封面图，显示在自定义的圆形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里面，以及圆形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的旋转动画。</a:t>
            </a:r>
          </a:p>
        </p:txBody>
      </p:sp>
    </p:spTree>
    <p:extLst>
      <p:ext uri="{BB962C8B-B14F-4D97-AF65-F5344CB8AC3E}">
        <p14:creationId xmlns:p14="http://schemas.microsoft.com/office/powerpoint/2010/main" val="2610145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C00000"/>
                </a:solidFill>
                <a:latin typeface="Tw Cen MT" panose="020B0602020104020603" pitchFamily="34" charset="0"/>
              </a:rPr>
              <a:t>创新点</a:t>
            </a:r>
            <a:endParaRPr lang="en-US" sz="54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696" y="109823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41">
            <a:extLst>
              <a:ext uri="{FF2B5EF4-FFF2-40B4-BE49-F238E27FC236}">
                <a16:creationId xmlns:a16="http://schemas.microsoft.com/office/drawing/2014/main" id="{48FC573F-E7D0-4577-9368-8970EE33F954}"/>
              </a:ext>
            </a:extLst>
          </p:cNvPr>
          <p:cNvSpPr txBox="1"/>
          <p:nvPr/>
        </p:nvSpPr>
        <p:spPr>
          <a:xfrm>
            <a:off x="596165" y="1447229"/>
            <a:ext cx="10999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我们增加了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loading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控件和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viewPager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的切换动画。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我们使用自定义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将封面的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作为圆形头像展示，并且加上了旋转效果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我们增加了分享视频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地址的功能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7DE828-AD9B-42E2-BA3F-6EB5435EE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50" y="2510442"/>
            <a:ext cx="2251450" cy="40025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B30ECC-1DA1-4126-9602-C34FAEC54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19" y="2523073"/>
            <a:ext cx="2214453" cy="40025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9299DE1-5D92-4998-9C14-33034E98A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13" y="2510441"/>
            <a:ext cx="2258556" cy="40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41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C00000"/>
                </a:solidFill>
                <a:latin typeface="Tw Cen MT" panose="020B0602020104020603" pitchFamily="34" charset="0"/>
              </a:rPr>
              <a:t>作业难点</a:t>
            </a:r>
            <a:endParaRPr lang="en-US" sz="54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696" y="109823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41">
            <a:extLst>
              <a:ext uri="{FF2B5EF4-FFF2-40B4-BE49-F238E27FC236}">
                <a16:creationId xmlns:a16="http://schemas.microsoft.com/office/drawing/2014/main" id="{E67B0904-6780-469F-8571-C46A14F914F3}"/>
              </a:ext>
            </a:extLst>
          </p:cNvPr>
          <p:cNvSpPr txBox="1"/>
          <p:nvPr/>
        </p:nvSpPr>
        <p:spPr>
          <a:xfrm>
            <a:off x="596165" y="1447229"/>
            <a:ext cx="109994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在根据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加载视频文件的时候出现了一个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BUG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，思考了很长时间。我们发现在电脑的虚拟机上可以正常运行，但是在手机上就无法加载。最后我们发现这个是因为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版本的问题，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android9.0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以上认为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协议不够安全，不再支持该协议，要求必须使用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协议。而获取的视频地址是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（其实用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也可以访问），最后我们修改了相关的工程配置文件使其支持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在进行单击、双击事件检测的时候。起初我们是通过记录上次点击的时间，然后和本次点击时间比较进行判定，但是这样会产生误判。比如一次双击，会把前一次点击事件也算作一次单击事件。最终我们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Handler,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0.3s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内没有再次点击就会被判定为一次双击事件；无论连续点击多少次，都会被判定为一次双击事件。这样就解决了误判的问题。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6CB33-1E04-47D9-8E7E-2F37DAD0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24" y="3073752"/>
            <a:ext cx="5806943" cy="11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28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373875" y="2679534"/>
            <a:ext cx="9444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   T H A N K S</a:t>
            </a:r>
            <a:r>
              <a:rPr lang="zh-CN" altLang="en-US" sz="7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！</a:t>
            </a:r>
            <a:endParaRPr lang="en-US" sz="72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46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13226</TotalTime>
  <Words>473</Words>
  <Application>Microsoft Office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Arial</vt:lpstr>
      <vt:lpstr>Calibri</vt:lpstr>
      <vt:lpstr>Century Gothic</vt:lpstr>
      <vt:lpstr>Tw Cen MT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刘 畅</cp:lastModifiedBy>
  <cp:revision>144</cp:revision>
  <dcterms:created xsi:type="dcterms:W3CDTF">2017-10-30T13:02:30Z</dcterms:created>
  <dcterms:modified xsi:type="dcterms:W3CDTF">2020-06-08T08:00:03Z</dcterms:modified>
</cp:coreProperties>
</file>