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Dosis"/>
      <p:regular r:id="rId22"/>
      <p:bold r:id="rId23"/>
    </p:embeddedFont>
    <p:embeddedFont>
      <p:font typeface="Titillium Web"/>
      <p:regular r:id="rId24"/>
      <p:bold r:id="rId25"/>
      <p:italic r:id="rId26"/>
      <p:boldItalic r:id="rId27"/>
    </p:embeddedFont>
    <p:embeddedFont>
      <p:font typeface="Dosis ExtraLight"/>
      <p:regular r:id="rId28"/>
      <p:bold r:id="rId29"/>
    </p:embeddedFont>
    <p:embeddedFont>
      <p:font typeface="Titillium Web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0C678A4-0584-46D1-B5C3-B669F3015C2B}">
  <a:tblStyle styleId="{50C678A4-0584-46D1-B5C3-B669F3015C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Dosis-regular.fntdata"/><Relationship Id="rId21" Type="http://schemas.openxmlformats.org/officeDocument/2006/relationships/slide" Target="slides/slide15.xml"/><Relationship Id="rId24" Type="http://schemas.openxmlformats.org/officeDocument/2006/relationships/font" Target="fonts/TitilliumWeb-regular.fntdata"/><Relationship Id="rId23" Type="http://schemas.openxmlformats.org/officeDocument/2006/relationships/font" Target="fonts/Dosi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TitilliumWeb-italic.fntdata"/><Relationship Id="rId25" Type="http://schemas.openxmlformats.org/officeDocument/2006/relationships/font" Target="fonts/TitilliumWeb-bold.fntdata"/><Relationship Id="rId28" Type="http://schemas.openxmlformats.org/officeDocument/2006/relationships/font" Target="fonts/DosisExtraLight-regular.fntdata"/><Relationship Id="rId27" Type="http://schemas.openxmlformats.org/officeDocument/2006/relationships/font" Target="fonts/TitilliumWeb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DosisExtra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itilliumWebLight-bold.fntdata"/><Relationship Id="rId30" Type="http://schemas.openxmlformats.org/officeDocument/2006/relationships/font" Target="fonts/TitilliumWebLight-regular.fntdata"/><Relationship Id="rId11" Type="http://schemas.openxmlformats.org/officeDocument/2006/relationships/slide" Target="slides/slide5.xml"/><Relationship Id="rId33" Type="http://schemas.openxmlformats.org/officeDocument/2006/relationships/font" Target="fonts/TitilliumWebLight-boldItalic.fntdata"/><Relationship Id="rId10" Type="http://schemas.openxmlformats.org/officeDocument/2006/relationships/slide" Target="slides/slide4.xml"/><Relationship Id="rId32" Type="http://schemas.openxmlformats.org/officeDocument/2006/relationships/font" Target="fonts/TitilliumWebLigh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0" name="Shape 3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1" name="Google Shape;3841;g5129ac8337_0_4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2" name="Google Shape;3842;g5129ac8337_0_4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9" name="Shape 3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0" name="Google Shape;3910;g5129ac8337_0_4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1" name="Google Shape;3911;g5129ac8337_0_4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Husain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9" name="Shape 3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0" name="Google Shape;3920;g58cdd95a10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1" name="Google Shape;3921;g58cdd95a10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Husain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0" name="Shape 3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1" name="Google Shape;3931;g5129ac8337_0_48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2" name="Google Shape;3932;g5129ac8337_0_4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0" name="Shape 3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1" name="Google Shape;3941;g58cdd95a1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2" name="Google Shape;3942;g58cdd95a1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Michael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9" name="Shape 3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0" name="Google Shape;3950;g5129ac8337_0_4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1" name="Google Shape;3951;g5129ac8337_0_4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Arushi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6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g5129ac8337_0_4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8" name="Google Shape;3958;g5129ac8337_0_4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Arushi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6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58cdd95a10_7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58cdd95a10_7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2" name="Shape 3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3" name="Google Shape;3853;g5129ac833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4" name="Google Shape;3854;g5129ac833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8" name="Shape 3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9" name="Google Shape;3859;g5129ac8337_0_4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0" name="Google Shape;3860;g5129ac8337_0_4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5" name="Shape 3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6" name="Google Shape;3866;g5129ac833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7" name="Google Shape;3867;g5129ac833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2" name="Shape 3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3" name="Google Shape;3873;g5129ac8337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4" name="Google Shape;3874;g5129ac8337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Emily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9" name="Shape 3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" name="Google Shape;3880;g58cdd95a10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1" name="Google Shape;3881;g58cdd95a1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Emily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5129ac8337_0_4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5129ac8337_0_4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Husain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0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Google Shape;3901;g58cdd95a10_4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2" name="Google Shape;3902;g58cdd95a10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Husain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bg>
      <p:bgPr>
        <a:solidFill>
          <a:srgbClr val="003B5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6000"/>
              <a:buNone/>
              <a:defRPr sz="6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dark">
  <p:cSld name="BLANK_1">
    <p:bg>
      <p:bgPr>
        <a:solidFill>
          <a:srgbClr val="003B55"/>
        </a:solidFill>
      </p:bgPr>
    </p:bg>
    <p:spTree>
      <p:nvGrpSpPr>
        <p:cNvPr id="3230" name="Shape 3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1" name="Google Shape;3231;p11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3232" name="Google Shape;3232;p11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11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11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11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11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11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11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11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11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11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11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11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11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11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11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11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11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11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11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11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11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11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11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11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11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11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11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11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11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11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11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11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11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11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11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11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11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9" name="Google Shape;3269;p11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0" name="Google Shape;3270;p11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1" name="Google Shape;3271;p11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11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3" name="Google Shape;3273;p11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4" name="Google Shape;3274;p11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11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11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7" name="Google Shape;3277;p11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8" name="Google Shape;3278;p11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9" name="Google Shape;3279;p11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11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11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11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11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11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5" name="Google Shape;3285;p11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6" name="Google Shape;3286;p11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7" name="Google Shape;3287;p11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8" name="Google Shape;3288;p11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9" name="Google Shape;3289;p11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290" name="Google Shape;3290;p11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11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11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11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4" name="Google Shape;3294;p11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5" name="Google Shape;3295;p11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11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1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11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1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1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1" name="Google Shape;3301;p11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2" name="Google Shape;3302;p11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11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11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11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11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11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8" name="Google Shape;3308;p11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9" name="Google Shape;3309;p11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11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11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11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11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11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1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1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1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1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11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11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1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1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1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1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11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11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1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1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1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1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11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11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11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11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11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11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11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11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11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11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11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11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11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11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11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11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11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11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11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11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11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11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353" name="Google Shape;3353;p11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11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11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11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11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11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11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11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11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2" name="Google Shape;3362;p11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11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11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11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11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11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11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11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11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11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2" name="Google Shape;3372;p11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3" name="Google Shape;3373;p11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4" name="Google Shape;3374;p11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5" name="Google Shape;3375;p11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11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11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11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11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11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11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11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11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11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11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11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11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11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11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11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11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11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11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11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11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11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11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11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11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11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11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11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11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11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11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11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11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11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11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11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11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11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11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11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11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11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11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11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11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11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11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11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11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11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11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11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11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11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1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11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1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1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11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11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1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1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1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1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11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11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1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1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1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1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11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11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1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1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1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1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11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11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11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54" name="Google Shape;3454;p11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455" name="Google Shape;3455;p11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11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11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11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11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11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11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11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11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11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11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11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7" name="Google Shape;3467;p11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8" name="Google Shape;3468;p11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11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11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11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11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11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11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11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11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11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11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11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11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11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11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11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11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11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11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11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11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11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11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11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11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11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11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11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11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11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11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11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11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11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11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11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11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05" name="Google Shape;3505;p1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80BFB7"/>
                </a:solidFill>
              </a:defRPr>
            </a:lvl1pPr>
            <a:lvl2pPr lvl="1">
              <a:buNone/>
              <a:defRPr>
                <a:solidFill>
                  <a:srgbClr val="80BFB7"/>
                </a:solidFill>
              </a:defRPr>
            </a:lvl2pPr>
            <a:lvl3pPr lvl="2">
              <a:buNone/>
              <a:defRPr>
                <a:solidFill>
                  <a:srgbClr val="80BFB7"/>
                </a:solidFill>
              </a:defRPr>
            </a:lvl3pPr>
            <a:lvl4pPr lvl="3">
              <a:buNone/>
              <a:defRPr>
                <a:solidFill>
                  <a:srgbClr val="80BFB7"/>
                </a:solidFill>
              </a:defRPr>
            </a:lvl4pPr>
            <a:lvl5pPr lvl="4">
              <a:buNone/>
              <a:defRPr>
                <a:solidFill>
                  <a:srgbClr val="80BFB7"/>
                </a:solidFill>
              </a:defRPr>
            </a:lvl5pPr>
            <a:lvl6pPr lvl="5">
              <a:buNone/>
              <a:defRPr>
                <a:solidFill>
                  <a:srgbClr val="80BFB7"/>
                </a:solidFill>
              </a:defRPr>
            </a:lvl6pPr>
            <a:lvl7pPr lvl="6">
              <a:buNone/>
              <a:defRPr>
                <a:solidFill>
                  <a:srgbClr val="80BFB7"/>
                </a:solidFill>
              </a:defRPr>
            </a:lvl7pPr>
            <a:lvl8pPr lvl="7">
              <a:buNone/>
              <a:defRPr>
                <a:solidFill>
                  <a:srgbClr val="80BFB7"/>
                </a:solidFill>
              </a:defRPr>
            </a:lvl8pPr>
            <a:lvl9pPr lvl="8">
              <a:buNone/>
              <a:defRPr>
                <a:solidFill>
                  <a:srgbClr val="80BFB7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 background">
  <p:cSld name="BLANK_1_1">
    <p:bg>
      <p:bgPr>
        <a:solidFill>
          <a:srgbClr val="1D1D1B"/>
        </a:solidFill>
      </p:bgPr>
    </p:bg>
    <p:spTree>
      <p:nvGrpSpPr>
        <p:cNvPr id="3506" name="Shape 3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07" name="Google Shape;3507;p12"/>
          <p:cNvGrpSpPr/>
          <p:nvPr/>
        </p:nvGrpSpPr>
        <p:grpSpPr>
          <a:xfrm>
            <a:off x="7828607" y="28698"/>
            <a:ext cx="1286904" cy="5086302"/>
            <a:chOff x="6367294" y="28698"/>
            <a:chExt cx="1286904" cy="5086302"/>
          </a:xfrm>
        </p:grpSpPr>
        <p:sp>
          <p:nvSpPr>
            <p:cNvPr id="3508" name="Google Shape;3508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0" name="Google Shape;3560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1" name="Google Shape;3561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3" name="Google Shape;3653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4" name="Google Shape;3654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9" name="Google Shape;3669;p12"/>
          <p:cNvGrpSpPr/>
          <p:nvPr/>
        </p:nvGrpSpPr>
        <p:grpSpPr>
          <a:xfrm rot="10800000">
            <a:off x="28739" y="28698"/>
            <a:ext cx="1286904" cy="5086302"/>
            <a:chOff x="6367294" y="28698"/>
            <a:chExt cx="1286904" cy="5086302"/>
          </a:xfrm>
        </p:grpSpPr>
        <p:sp>
          <p:nvSpPr>
            <p:cNvPr id="3670" name="Google Shape;3670;p12"/>
            <p:cNvSpPr/>
            <p:nvPr/>
          </p:nvSpPr>
          <p:spPr>
            <a:xfrm rot="10800000">
              <a:off x="7536331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2"/>
            <p:cNvSpPr/>
            <p:nvPr/>
          </p:nvSpPr>
          <p:spPr>
            <a:xfrm rot="10800000">
              <a:off x="7244066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2"/>
            <p:cNvSpPr/>
            <p:nvPr/>
          </p:nvSpPr>
          <p:spPr>
            <a:xfrm rot="10800000">
              <a:off x="7244066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2"/>
            <p:cNvSpPr/>
            <p:nvPr/>
          </p:nvSpPr>
          <p:spPr>
            <a:xfrm rot="10800000">
              <a:off x="6659535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2"/>
            <p:cNvSpPr/>
            <p:nvPr/>
          </p:nvSpPr>
          <p:spPr>
            <a:xfrm rot="10800000">
              <a:off x="7536331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12"/>
            <p:cNvSpPr/>
            <p:nvPr/>
          </p:nvSpPr>
          <p:spPr>
            <a:xfrm rot="10800000">
              <a:off x="7536331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12"/>
            <p:cNvSpPr/>
            <p:nvPr/>
          </p:nvSpPr>
          <p:spPr>
            <a:xfrm rot="10800000">
              <a:off x="7536331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2"/>
            <p:cNvSpPr/>
            <p:nvPr/>
          </p:nvSpPr>
          <p:spPr>
            <a:xfrm rot="10800000">
              <a:off x="7536331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2"/>
            <p:cNvSpPr/>
            <p:nvPr/>
          </p:nvSpPr>
          <p:spPr>
            <a:xfrm rot="10800000">
              <a:off x="7536331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2"/>
            <p:cNvSpPr/>
            <p:nvPr/>
          </p:nvSpPr>
          <p:spPr>
            <a:xfrm rot="10800000">
              <a:off x="7536331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2"/>
            <p:cNvSpPr/>
            <p:nvPr/>
          </p:nvSpPr>
          <p:spPr>
            <a:xfrm rot="10800000">
              <a:off x="7536331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12"/>
            <p:cNvSpPr/>
            <p:nvPr/>
          </p:nvSpPr>
          <p:spPr>
            <a:xfrm rot="10800000">
              <a:off x="7536331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12"/>
            <p:cNvSpPr/>
            <p:nvPr/>
          </p:nvSpPr>
          <p:spPr>
            <a:xfrm rot="10800000">
              <a:off x="7536331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12"/>
            <p:cNvSpPr/>
            <p:nvPr/>
          </p:nvSpPr>
          <p:spPr>
            <a:xfrm rot="10800000">
              <a:off x="7536331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12"/>
            <p:cNvSpPr/>
            <p:nvPr/>
          </p:nvSpPr>
          <p:spPr>
            <a:xfrm rot="10800000">
              <a:off x="7536331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12"/>
            <p:cNvSpPr/>
            <p:nvPr/>
          </p:nvSpPr>
          <p:spPr>
            <a:xfrm rot="10800000">
              <a:off x="7536331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12"/>
            <p:cNvSpPr/>
            <p:nvPr/>
          </p:nvSpPr>
          <p:spPr>
            <a:xfrm rot="10800000">
              <a:off x="7536331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12"/>
            <p:cNvSpPr/>
            <p:nvPr/>
          </p:nvSpPr>
          <p:spPr>
            <a:xfrm rot="10800000">
              <a:off x="7536331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12"/>
            <p:cNvSpPr/>
            <p:nvPr/>
          </p:nvSpPr>
          <p:spPr>
            <a:xfrm rot="10800000">
              <a:off x="7536331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12"/>
            <p:cNvSpPr/>
            <p:nvPr/>
          </p:nvSpPr>
          <p:spPr>
            <a:xfrm rot="10800000">
              <a:off x="7536331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12"/>
            <p:cNvSpPr/>
            <p:nvPr/>
          </p:nvSpPr>
          <p:spPr>
            <a:xfrm rot="10800000">
              <a:off x="7536331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12"/>
            <p:cNvSpPr/>
            <p:nvPr/>
          </p:nvSpPr>
          <p:spPr>
            <a:xfrm rot="10800000">
              <a:off x="7536331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12"/>
            <p:cNvSpPr/>
            <p:nvPr/>
          </p:nvSpPr>
          <p:spPr>
            <a:xfrm rot="10800000">
              <a:off x="7536331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12"/>
            <p:cNvSpPr/>
            <p:nvPr/>
          </p:nvSpPr>
          <p:spPr>
            <a:xfrm rot="10800000">
              <a:off x="7536331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12"/>
            <p:cNvSpPr/>
            <p:nvPr/>
          </p:nvSpPr>
          <p:spPr>
            <a:xfrm rot="10800000">
              <a:off x="7536331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12"/>
            <p:cNvSpPr/>
            <p:nvPr/>
          </p:nvSpPr>
          <p:spPr>
            <a:xfrm rot="10800000">
              <a:off x="7536331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12"/>
            <p:cNvSpPr/>
            <p:nvPr/>
          </p:nvSpPr>
          <p:spPr>
            <a:xfrm rot="10800000">
              <a:off x="7536331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12"/>
            <p:cNvSpPr/>
            <p:nvPr/>
          </p:nvSpPr>
          <p:spPr>
            <a:xfrm rot="10800000">
              <a:off x="7536331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12"/>
            <p:cNvSpPr/>
            <p:nvPr/>
          </p:nvSpPr>
          <p:spPr>
            <a:xfrm rot="10800000">
              <a:off x="7536331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12"/>
            <p:cNvSpPr/>
            <p:nvPr/>
          </p:nvSpPr>
          <p:spPr>
            <a:xfrm rot="10800000">
              <a:off x="7536331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12"/>
            <p:cNvSpPr/>
            <p:nvPr/>
          </p:nvSpPr>
          <p:spPr>
            <a:xfrm rot="10800000">
              <a:off x="7390210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12"/>
            <p:cNvSpPr/>
            <p:nvPr/>
          </p:nvSpPr>
          <p:spPr>
            <a:xfrm rot="10800000">
              <a:off x="739021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12"/>
            <p:cNvSpPr/>
            <p:nvPr/>
          </p:nvSpPr>
          <p:spPr>
            <a:xfrm rot="10800000">
              <a:off x="7390210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12"/>
            <p:cNvSpPr/>
            <p:nvPr/>
          </p:nvSpPr>
          <p:spPr>
            <a:xfrm rot="10800000">
              <a:off x="7390210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12"/>
            <p:cNvSpPr/>
            <p:nvPr/>
          </p:nvSpPr>
          <p:spPr>
            <a:xfrm rot="10800000">
              <a:off x="739021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12"/>
            <p:cNvSpPr/>
            <p:nvPr/>
          </p:nvSpPr>
          <p:spPr>
            <a:xfrm rot="10800000">
              <a:off x="7390210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12"/>
            <p:cNvSpPr/>
            <p:nvPr/>
          </p:nvSpPr>
          <p:spPr>
            <a:xfrm rot="10800000">
              <a:off x="739021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12"/>
            <p:cNvSpPr/>
            <p:nvPr/>
          </p:nvSpPr>
          <p:spPr>
            <a:xfrm rot="10800000">
              <a:off x="7390210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12"/>
            <p:cNvSpPr/>
            <p:nvPr/>
          </p:nvSpPr>
          <p:spPr>
            <a:xfrm rot="10800000">
              <a:off x="7390210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12"/>
            <p:cNvSpPr/>
            <p:nvPr/>
          </p:nvSpPr>
          <p:spPr>
            <a:xfrm rot="10800000">
              <a:off x="739021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12"/>
            <p:cNvSpPr/>
            <p:nvPr/>
          </p:nvSpPr>
          <p:spPr>
            <a:xfrm rot="10800000">
              <a:off x="7390210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12"/>
            <p:cNvSpPr/>
            <p:nvPr/>
          </p:nvSpPr>
          <p:spPr>
            <a:xfrm rot="10800000">
              <a:off x="7390210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12"/>
            <p:cNvSpPr/>
            <p:nvPr/>
          </p:nvSpPr>
          <p:spPr>
            <a:xfrm rot="10800000">
              <a:off x="7390210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12"/>
            <p:cNvSpPr/>
            <p:nvPr/>
          </p:nvSpPr>
          <p:spPr>
            <a:xfrm rot="10800000">
              <a:off x="7390210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12"/>
            <p:cNvSpPr/>
            <p:nvPr/>
          </p:nvSpPr>
          <p:spPr>
            <a:xfrm rot="10800000">
              <a:off x="739021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12"/>
            <p:cNvSpPr/>
            <p:nvPr/>
          </p:nvSpPr>
          <p:spPr>
            <a:xfrm rot="10800000">
              <a:off x="7390210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12"/>
            <p:cNvSpPr/>
            <p:nvPr/>
          </p:nvSpPr>
          <p:spPr>
            <a:xfrm rot="10800000">
              <a:off x="7390210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12"/>
            <p:cNvSpPr/>
            <p:nvPr/>
          </p:nvSpPr>
          <p:spPr>
            <a:xfrm rot="10800000">
              <a:off x="7390210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12"/>
            <p:cNvSpPr/>
            <p:nvPr/>
          </p:nvSpPr>
          <p:spPr>
            <a:xfrm rot="10800000">
              <a:off x="7390210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12"/>
            <p:cNvSpPr/>
            <p:nvPr/>
          </p:nvSpPr>
          <p:spPr>
            <a:xfrm rot="10800000">
              <a:off x="7390210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12"/>
            <p:cNvSpPr/>
            <p:nvPr/>
          </p:nvSpPr>
          <p:spPr>
            <a:xfrm rot="10800000">
              <a:off x="739021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12"/>
            <p:cNvSpPr/>
            <p:nvPr/>
          </p:nvSpPr>
          <p:spPr>
            <a:xfrm rot="10800000">
              <a:off x="7390210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12"/>
            <p:cNvSpPr/>
            <p:nvPr/>
          </p:nvSpPr>
          <p:spPr>
            <a:xfrm rot="10800000">
              <a:off x="7390210" y="61320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12"/>
            <p:cNvSpPr/>
            <p:nvPr/>
          </p:nvSpPr>
          <p:spPr>
            <a:xfrm rot="10800000">
              <a:off x="739021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12"/>
            <p:cNvSpPr/>
            <p:nvPr/>
          </p:nvSpPr>
          <p:spPr>
            <a:xfrm rot="10800000">
              <a:off x="739021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12"/>
            <p:cNvSpPr/>
            <p:nvPr/>
          </p:nvSpPr>
          <p:spPr>
            <a:xfrm rot="10800000">
              <a:off x="7244066" y="4704867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12"/>
            <p:cNvSpPr/>
            <p:nvPr/>
          </p:nvSpPr>
          <p:spPr>
            <a:xfrm rot="10800000">
              <a:off x="7244066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12"/>
            <p:cNvSpPr/>
            <p:nvPr/>
          </p:nvSpPr>
          <p:spPr>
            <a:xfrm rot="10800000">
              <a:off x="7244066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12"/>
            <p:cNvSpPr/>
            <p:nvPr/>
          </p:nvSpPr>
          <p:spPr>
            <a:xfrm rot="10800000">
              <a:off x="7244066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12"/>
            <p:cNvSpPr/>
            <p:nvPr/>
          </p:nvSpPr>
          <p:spPr>
            <a:xfrm rot="10800000">
              <a:off x="7244066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12"/>
            <p:cNvSpPr/>
            <p:nvPr/>
          </p:nvSpPr>
          <p:spPr>
            <a:xfrm rot="10800000">
              <a:off x="7244066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12"/>
            <p:cNvSpPr/>
            <p:nvPr/>
          </p:nvSpPr>
          <p:spPr>
            <a:xfrm rot="10800000">
              <a:off x="7244066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12"/>
            <p:cNvSpPr/>
            <p:nvPr/>
          </p:nvSpPr>
          <p:spPr>
            <a:xfrm rot="10800000">
              <a:off x="7244066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12"/>
            <p:cNvSpPr/>
            <p:nvPr/>
          </p:nvSpPr>
          <p:spPr>
            <a:xfrm rot="10800000">
              <a:off x="7244066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12"/>
            <p:cNvSpPr/>
            <p:nvPr/>
          </p:nvSpPr>
          <p:spPr>
            <a:xfrm rot="10800000">
              <a:off x="7244066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12"/>
            <p:cNvSpPr/>
            <p:nvPr/>
          </p:nvSpPr>
          <p:spPr>
            <a:xfrm rot="10800000">
              <a:off x="7244066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12"/>
            <p:cNvSpPr/>
            <p:nvPr/>
          </p:nvSpPr>
          <p:spPr>
            <a:xfrm rot="10800000">
              <a:off x="7244066" y="192838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12"/>
            <p:cNvSpPr/>
            <p:nvPr/>
          </p:nvSpPr>
          <p:spPr>
            <a:xfrm rot="10800000">
              <a:off x="7244066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12"/>
            <p:cNvSpPr/>
            <p:nvPr/>
          </p:nvSpPr>
          <p:spPr>
            <a:xfrm rot="10800000">
              <a:off x="7244066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12"/>
            <p:cNvSpPr/>
            <p:nvPr/>
          </p:nvSpPr>
          <p:spPr>
            <a:xfrm rot="10800000">
              <a:off x="7244066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12"/>
            <p:cNvSpPr/>
            <p:nvPr/>
          </p:nvSpPr>
          <p:spPr>
            <a:xfrm rot="10800000">
              <a:off x="7244066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12"/>
            <p:cNvSpPr/>
            <p:nvPr/>
          </p:nvSpPr>
          <p:spPr>
            <a:xfrm rot="10800000">
              <a:off x="7244066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12"/>
            <p:cNvSpPr/>
            <p:nvPr/>
          </p:nvSpPr>
          <p:spPr>
            <a:xfrm rot="10800000">
              <a:off x="7244066" y="75934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12"/>
            <p:cNvSpPr/>
            <p:nvPr/>
          </p:nvSpPr>
          <p:spPr>
            <a:xfrm rot="10800000">
              <a:off x="7244066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12"/>
            <p:cNvSpPr/>
            <p:nvPr/>
          </p:nvSpPr>
          <p:spPr>
            <a:xfrm rot="10800000">
              <a:off x="7244066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12"/>
            <p:cNvSpPr/>
            <p:nvPr/>
          </p:nvSpPr>
          <p:spPr>
            <a:xfrm rot="10800000">
              <a:off x="709794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12"/>
            <p:cNvSpPr/>
            <p:nvPr/>
          </p:nvSpPr>
          <p:spPr>
            <a:xfrm rot="10800000">
              <a:off x="7097945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7" name="Google Shape;3747;p12"/>
            <p:cNvSpPr/>
            <p:nvPr/>
          </p:nvSpPr>
          <p:spPr>
            <a:xfrm rot="10800000">
              <a:off x="7097945" y="426648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12"/>
            <p:cNvSpPr/>
            <p:nvPr/>
          </p:nvSpPr>
          <p:spPr>
            <a:xfrm rot="10800000">
              <a:off x="7097945" y="382809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12"/>
            <p:cNvSpPr/>
            <p:nvPr/>
          </p:nvSpPr>
          <p:spPr>
            <a:xfrm rot="10800000">
              <a:off x="7097945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0" name="Google Shape;3750;p12"/>
            <p:cNvSpPr/>
            <p:nvPr/>
          </p:nvSpPr>
          <p:spPr>
            <a:xfrm rot="10800000">
              <a:off x="7097945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1" name="Google Shape;3751;p12"/>
            <p:cNvSpPr/>
            <p:nvPr/>
          </p:nvSpPr>
          <p:spPr>
            <a:xfrm rot="10800000">
              <a:off x="7097945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12"/>
            <p:cNvSpPr/>
            <p:nvPr/>
          </p:nvSpPr>
          <p:spPr>
            <a:xfrm rot="10800000">
              <a:off x="7097945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12"/>
            <p:cNvSpPr/>
            <p:nvPr/>
          </p:nvSpPr>
          <p:spPr>
            <a:xfrm rot="10800000">
              <a:off x="7097945" y="251291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12"/>
            <p:cNvSpPr/>
            <p:nvPr/>
          </p:nvSpPr>
          <p:spPr>
            <a:xfrm rot="10800000">
              <a:off x="7097945" y="2366770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12"/>
            <p:cNvSpPr/>
            <p:nvPr/>
          </p:nvSpPr>
          <p:spPr>
            <a:xfrm rot="10800000">
              <a:off x="7097945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12"/>
            <p:cNvSpPr/>
            <p:nvPr/>
          </p:nvSpPr>
          <p:spPr>
            <a:xfrm rot="10800000">
              <a:off x="7097945" y="178226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12"/>
            <p:cNvSpPr/>
            <p:nvPr/>
          </p:nvSpPr>
          <p:spPr>
            <a:xfrm rot="10800000">
              <a:off x="7097945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8" name="Google Shape;3758;p12"/>
            <p:cNvSpPr/>
            <p:nvPr/>
          </p:nvSpPr>
          <p:spPr>
            <a:xfrm rot="10800000">
              <a:off x="709794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9" name="Google Shape;3759;p12"/>
            <p:cNvSpPr/>
            <p:nvPr/>
          </p:nvSpPr>
          <p:spPr>
            <a:xfrm rot="10800000">
              <a:off x="7097945" y="1197734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12"/>
            <p:cNvSpPr/>
            <p:nvPr/>
          </p:nvSpPr>
          <p:spPr>
            <a:xfrm rot="10800000">
              <a:off x="7097945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12"/>
            <p:cNvSpPr/>
            <p:nvPr/>
          </p:nvSpPr>
          <p:spPr>
            <a:xfrm rot="10800000">
              <a:off x="709794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12"/>
            <p:cNvSpPr/>
            <p:nvPr/>
          </p:nvSpPr>
          <p:spPr>
            <a:xfrm rot="10800000">
              <a:off x="7097945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12"/>
            <p:cNvSpPr/>
            <p:nvPr/>
          </p:nvSpPr>
          <p:spPr>
            <a:xfrm rot="10800000">
              <a:off x="6951800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4" name="Google Shape;3764;p12"/>
            <p:cNvSpPr/>
            <p:nvPr/>
          </p:nvSpPr>
          <p:spPr>
            <a:xfrm rot="10800000">
              <a:off x="6951800" y="4704867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5" name="Google Shape;3765;p12"/>
            <p:cNvSpPr/>
            <p:nvPr/>
          </p:nvSpPr>
          <p:spPr>
            <a:xfrm rot="10800000">
              <a:off x="6951800" y="426648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12"/>
            <p:cNvSpPr/>
            <p:nvPr/>
          </p:nvSpPr>
          <p:spPr>
            <a:xfrm rot="10800000">
              <a:off x="6951800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12"/>
            <p:cNvSpPr/>
            <p:nvPr/>
          </p:nvSpPr>
          <p:spPr>
            <a:xfrm rot="10800000">
              <a:off x="6951800" y="3681951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12"/>
            <p:cNvSpPr/>
            <p:nvPr/>
          </p:nvSpPr>
          <p:spPr>
            <a:xfrm rot="10800000">
              <a:off x="6951800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12"/>
            <p:cNvSpPr/>
            <p:nvPr/>
          </p:nvSpPr>
          <p:spPr>
            <a:xfrm rot="10800000">
              <a:off x="6951800" y="2951301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12"/>
            <p:cNvSpPr/>
            <p:nvPr/>
          </p:nvSpPr>
          <p:spPr>
            <a:xfrm rot="10800000">
              <a:off x="6951800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12"/>
            <p:cNvSpPr/>
            <p:nvPr/>
          </p:nvSpPr>
          <p:spPr>
            <a:xfrm rot="10800000">
              <a:off x="6951800" y="222065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12"/>
            <p:cNvSpPr/>
            <p:nvPr/>
          </p:nvSpPr>
          <p:spPr>
            <a:xfrm rot="10800000">
              <a:off x="6951800" y="207452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12"/>
            <p:cNvSpPr/>
            <p:nvPr/>
          </p:nvSpPr>
          <p:spPr>
            <a:xfrm rot="10800000">
              <a:off x="6951800" y="178226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12"/>
            <p:cNvSpPr/>
            <p:nvPr/>
          </p:nvSpPr>
          <p:spPr>
            <a:xfrm rot="10800000">
              <a:off x="6951800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12"/>
            <p:cNvSpPr/>
            <p:nvPr/>
          </p:nvSpPr>
          <p:spPr>
            <a:xfrm rot="10800000">
              <a:off x="6951800" y="148999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6" name="Google Shape;3776;p12"/>
            <p:cNvSpPr/>
            <p:nvPr/>
          </p:nvSpPr>
          <p:spPr>
            <a:xfrm rot="10800000">
              <a:off x="6951800" y="119773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7" name="Google Shape;3777;p12"/>
            <p:cNvSpPr/>
            <p:nvPr/>
          </p:nvSpPr>
          <p:spPr>
            <a:xfrm rot="10800000">
              <a:off x="6951800" y="1051613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12"/>
            <p:cNvSpPr/>
            <p:nvPr/>
          </p:nvSpPr>
          <p:spPr>
            <a:xfrm rot="10800000">
              <a:off x="6951800" y="613204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12"/>
            <p:cNvSpPr/>
            <p:nvPr/>
          </p:nvSpPr>
          <p:spPr>
            <a:xfrm rot="10800000">
              <a:off x="6951800" y="320938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12"/>
            <p:cNvSpPr/>
            <p:nvPr/>
          </p:nvSpPr>
          <p:spPr>
            <a:xfrm rot="10800000">
              <a:off x="6951800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12"/>
            <p:cNvSpPr/>
            <p:nvPr/>
          </p:nvSpPr>
          <p:spPr>
            <a:xfrm rot="10800000">
              <a:off x="680568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2" name="Google Shape;3782;p12"/>
            <p:cNvSpPr/>
            <p:nvPr/>
          </p:nvSpPr>
          <p:spPr>
            <a:xfrm rot="10800000">
              <a:off x="6805680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3" name="Google Shape;3783;p12"/>
            <p:cNvSpPr/>
            <p:nvPr/>
          </p:nvSpPr>
          <p:spPr>
            <a:xfrm rot="10800000">
              <a:off x="6805680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12"/>
            <p:cNvSpPr/>
            <p:nvPr/>
          </p:nvSpPr>
          <p:spPr>
            <a:xfrm rot="10800000">
              <a:off x="6805680" y="353583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5" name="Google Shape;3785;p12"/>
            <p:cNvSpPr/>
            <p:nvPr/>
          </p:nvSpPr>
          <p:spPr>
            <a:xfrm rot="10800000">
              <a:off x="6805680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6" name="Google Shape;3786;p12"/>
            <p:cNvSpPr/>
            <p:nvPr/>
          </p:nvSpPr>
          <p:spPr>
            <a:xfrm rot="10800000">
              <a:off x="6805680" y="222065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12"/>
            <p:cNvSpPr/>
            <p:nvPr/>
          </p:nvSpPr>
          <p:spPr>
            <a:xfrm rot="10800000">
              <a:off x="6805680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12"/>
            <p:cNvSpPr/>
            <p:nvPr/>
          </p:nvSpPr>
          <p:spPr>
            <a:xfrm rot="10800000">
              <a:off x="6805680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12"/>
            <p:cNvSpPr/>
            <p:nvPr/>
          </p:nvSpPr>
          <p:spPr>
            <a:xfrm rot="10800000">
              <a:off x="6805680" y="2869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12"/>
            <p:cNvSpPr/>
            <p:nvPr/>
          </p:nvSpPr>
          <p:spPr>
            <a:xfrm rot="10800000">
              <a:off x="6659535" y="4851012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12"/>
            <p:cNvSpPr/>
            <p:nvPr/>
          </p:nvSpPr>
          <p:spPr>
            <a:xfrm rot="10800000">
              <a:off x="6659535" y="3974217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2" name="Google Shape;3792;p12"/>
            <p:cNvSpPr/>
            <p:nvPr/>
          </p:nvSpPr>
          <p:spPr>
            <a:xfrm rot="10800000">
              <a:off x="6659535" y="324356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3" name="Google Shape;3793;p12"/>
            <p:cNvSpPr/>
            <p:nvPr/>
          </p:nvSpPr>
          <p:spPr>
            <a:xfrm rot="10800000">
              <a:off x="6659535" y="2512915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4" name="Google Shape;3794;p12"/>
            <p:cNvSpPr/>
            <p:nvPr/>
          </p:nvSpPr>
          <p:spPr>
            <a:xfrm rot="10800000">
              <a:off x="6659535" y="1636120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12"/>
            <p:cNvSpPr/>
            <p:nvPr/>
          </p:nvSpPr>
          <p:spPr>
            <a:xfrm rot="10800000">
              <a:off x="6659535" y="905469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12"/>
            <p:cNvSpPr/>
            <p:nvPr/>
          </p:nvSpPr>
          <p:spPr>
            <a:xfrm rot="10800000">
              <a:off x="6659535" y="75934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12"/>
            <p:cNvSpPr/>
            <p:nvPr/>
          </p:nvSpPr>
          <p:spPr>
            <a:xfrm rot="10800000">
              <a:off x="6659535" y="174818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12"/>
            <p:cNvSpPr/>
            <p:nvPr/>
          </p:nvSpPr>
          <p:spPr>
            <a:xfrm rot="10800000">
              <a:off x="6513415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12"/>
            <p:cNvSpPr/>
            <p:nvPr/>
          </p:nvSpPr>
          <p:spPr>
            <a:xfrm rot="10800000">
              <a:off x="6513415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12"/>
            <p:cNvSpPr/>
            <p:nvPr/>
          </p:nvSpPr>
          <p:spPr>
            <a:xfrm rot="10800000">
              <a:off x="6513415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12"/>
            <p:cNvSpPr/>
            <p:nvPr/>
          </p:nvSpPr>
          <p:spPr>
            <a:xfrm rot="10800000">
              <a:off x="6513415" y="148999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12"/>
            <p:cNvSpPr/>
            <p:nvPr/>
          </p:nvSpPr>
          <p:spPr>
            <a:xfrm rot="10800000">
              <a:off x="6513415" y="90546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12"/>
            <p:cNvSpPr/>
            <p:nvPr/>
          </p:nvSpPr>
          <p:spPr>
            <a:xfrm rot="10800000">
              <a:off x="6513415" y="174818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12"/>
            <p:cNvSpPr/>
            <p:nvPr/>
          </p:nvSpPr>
          <p:spPr>
            <a:xfrm rot="10800000">
              <a:off x="6367294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12"/>
            <p:cNvSpPr/>
            <p:nvPr/>
          </p:nvSpPr>
          <p:spPr>
            <a:xfrm rot="10800000">
              <a:off x="6367294" y="3681951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12"/>
            <p:cNvSpPr/>
            <p:nvPr/>
          </p:nvSpPr>
          <p:spPr>
            <a:xfrm rot="10800000">
              <a:off x="6367294" y="2659036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12"/>
            <p:cNvSpPr/>
            <p:nvPr/>
          </p:nvSpPr>
          <p:spPr>
            <a:xfrm rot="10800000">
              <a:off x="7536331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12"/>
            <p:cNvSpPr/>
            <p:nvPr/>
          </p:nvSpPr>
          <p:spPr>
            <a:xfrm rot="10800000">
              <a:off x="7536331" y="4851012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12"/>
            <p:cNvSpPr/>
            <p:nvPr/>
          </p:nvSpPr>
          <p:spPr>
            <a:xfrm rot="10800000">
              <a:off x="7536331" y="441262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12"/>
            <p:cNvSpPr/>
            <p:nvPr/>
          </p:nvSpPr>
          <p:spPr>
            <a:xfrm rot="10800000">
              <a:off x="7536331" y="412036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12"/>
            <p:cNvSpPr/>
            <p:nvPr/>
          </p:nvSpPr>
          <p:spPr>
            <a:xfrm rot="10800000">
              <a:off x="7536331" y="338971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12"/>
            <p:cNvSpPr/>
            <p:nvPr/>
          </p:nvSpPr>
          <p:spPr>
            <a:xfrm rot="10800000">
              <a:off x="7536331" y="3243566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12"/>
            <p:cNvSpPr/>
            <p:nvPr/>
          </p:nvSpPr>
          <p:spPr>
            <a:xfrm rot="10800000">
              <a:off x="7536331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12"/>
            <p:cNvSpPr/>
            <p:nvPr/>
          </p:nvSpPr>
          <p:spPr>
            <a:xfrm rot="10800000">
              <a:off x="7536331" y="1343854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12"/>
            <p:cNvSpPr/>
            <p:nvPr/>
          </p:nvSpPr>
          <p:spPr>
            <a:xfrm rot="10800000">
              <a:off x="7390210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12"/>
            <p:cNvSpPr/>
            <p:nvPr/>
          </p:nvSpPr>
          <p:spPr>
            <a:xfrm rot="10800000">
              <a:off x="7390210" y="397421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12"/>
            <p:cNvSpPr/>
            <p:nvPr/>
          </p:nvSpPr>
          <p:spPr>
            <a:xfrm rot="10800000">
              <a:off x="7390210" y="3097445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12"/>
            <p:cNvSpPr/>
            <p:nvPr/>
          </p:nvSpPr>
          <p:spPr>
            <a:xfrm rot="10800000">
              <a:off x="7390210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12"/>
            <p:cNvSpPr/>
            <p:nvPr/>
          </p:nvSpPr>
          <p:spPr>
            <a:xfrm rot="10800000">
              <a:off x="7390210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12"/>
            <p:cNvSpPr/>
            <p:nvPr/>
          </p:nvSpPr>
          <p:spPr>
            <a:xfrm rot="10800000">
              <a:off x="7244066" y="499713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12"/>
            <p:cNvSpPr/>
            <p:nvPr/>
          </p:nvSpPr>
          <p:spPr>
            <a:xfrm rot="10800000">
              <a:off x="7244066" y="4558747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12"/>
            <p:cNvSpPr/>
            <p:nvPr/>
          </p:nvSpPr>
          <p:spPr>
            <a:xfrm rot="10800000">
              <a:off x="7244066" y="2951301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12"/>
            <p:cNvSpPr/>
            <p:nvPr/>
          </p:nvSpPr>
          <p:spPr>
            <a:xfrm rot="10800000">
              <a:off x="7244066" y="2074529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12"/>
            <p:cNvSpPr/>
            <p:nvPr/>
          </p:nvSpPr>
          <p:spPr>
            <a:xfrm rot="10800000">
              <a:off x="7244066" y="163612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12"/>
            <p:cNvSpPr/>
            <p:nvPr/>
          </p:nvSpPr>
          <p:spPr>
            <a:xfrm rot="10800000">
              <a:off x="7097945" y="105161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12"/>
            <p:cNvSpPr/>
            <p:nvPr/>
          </p:nvSpPr>
          <p:spPr>
            <a:xfrm rot="10800000">
              <a:off x="6951800" y="3828096"/>
              <a:ext cx="117892" cy="117867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12"/>
            <p:cNvSpPr/>
            <p:nvPr/>
          </p:nvSpPr>
          <p:spPr>
            <a:xfrm rot="10800000">
              <a:off x="6951800" y="2659036"/>
              <a:ext cx="117892" cy="117892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12"/>
            <p:cNvSpPr/>
            <p:nvPr/>
          </p:nvSpPr>
          <p:spPr>
            <a:xfrm rot="10800000">
              <a:off x="6805680" y="320938"/>
              <a:ext cx="117867" cy="117892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12"/>
            <p:cNvSpPr/>
            <p:nvPr/>
          </p:nvSpPr>
          <p:spPr>
            <a:xfrm rot="10800000">
              <a:off x="6513415" y="2805180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12"/>
            <p:cNvSpPr/>
            <p:nvPr/>
          </p:nvSpPr>
          <p:spPr>
            <a:xfrm rot="10800000">
              <a:off x="6367294" y="467083"/>
              <a:ext cx="117867" cy="117867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1" name="Google Shape;3831;p12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2">
  <p:cSld name="TITLE_2">
    <p:spTree>
      <p:nvGrpSpPr>
        <p:cNvPr id="3832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3" name="Google Shape;3833;p1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3834" name="Google Shape;3834;p1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5" name="Google Shape;3835;p1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6" name="Google Shape;3836;p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7" name="Google Shape;3837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38" name="Google Shape;3838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39" name="Google Shape;3839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/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8" name="Google Shape;528;p3"/>
          <p:cNvSpPr txBox="1"/>
          <p:nvPr>
            <p:ph idx="1" type="subTitle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2400"/>
              <a:buNone/>
              <a:defRPr>
                <a:solidFill>
                  <a:srgbClr val="80BF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80BFB7"/>
              </a:buClr>
              <a:buSzPts val="3000"/>
              <a:buNone/>
              <a:defRPr sz="3000">
                <a:solidFill>
                  <a:srgbClr val="80BFB7"/>
                </a:solidFill>
              </a:defRPr>
            </a:lvl9pPr>
          </a:lstStyle>
          <a:p/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bg>
      <p:bgPr>
        <a:solidFill>
          <a:srgbClr val="0B87A1"/>
        </a:solidFill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4"/>
          <p:cNvSpPr txBox="1"/>
          <p:nvPr>
            <p:ph idx="1" type="body"/>
          </p:nvPr>
        </p:nvSpPr>
        <p:spPr>
          <a:xfrm>
            <a:off x="1278575" y="739550"/>
            <a:ext cx="4281000" cy="36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▪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▫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●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○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■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6" name="Google Shape;1046;p4"/>
          <p:cNvSpPr txBox="1"/>
          <p:nvPr/>
        </p:nvSpPr>
        <p:spPr>
          <a:xfrm>
            <a:off x="659925" y="414075"/>
            <a:ext cx="7524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D3EBD5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12000">
              <a:solidFill>
                <a:srgbClr val="D3EBD5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grpSp>
        <p:nvGrpSpPr>
          <p:cNvPr id="1047" name="Google Shape;1047;p4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048" name="Google Shape;1048;p4"/>
            <p:cNvSpPr/>
            <p:nvPr/>
          </p:nvSpPr>
          <p:spPr>
            <a:xfrm>
              <a:off x="8362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"/>
            <p:cNvSpPr/>
            <p:nvPr/>
          </p:nvSpPr>
          <p:spPr>
            <a:xfrm>
              <a:off x="8362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"/>
            <p:cNvSpPr/>
            <p:nvPr/>
          </p:nvSpPr>
          <p:spPr>
            <a:xfrm>
              <a:off x="8362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"/>
            <p:cNvSpPr/>
            <p:nvPr/>
          </p:nvSpPr>
          <p:spPr>
            <a:xfrm>
              <a:off x="8362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"/>
            <p:cNvSpPr/>
            <p:nvPr/>
          </p:nvSpPr>
          <p:spPr>
            <a:xfrm>
              <a:off x="8362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"/>
            <p:cNvSpPr/>
            <p:nvPr/>
          </p:nvSpPr>
          <p:spPr>
            <a:xfrm>
              <a:off x="8362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"/>
            <p:cNvSpPr/>
            <p:nvPr/>
          </p:nvSpPr>
          <p:spPr>
            <a:xfrm>
              <a:off x="8362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"/>
            <p:cNvSpPr/>
            <p:nvPr/>
          </p:nvSpPr>
          <p:spPr>
            <a:xfrm>
              <a:off x="8362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"/>
            <p:cNvSpPr/>
            <p:nvPr/>
          </p:nvSpPr>
          <p:spPr>
            <a:xfrm>
              <a:off x="8362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"/>
            <p:cNvSpPr/>
            <p:nvPr/>
          </p:nvSpPr>
          <p:spPr>
            <a:xfrm>
              <a:off x="8362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"/>
            <p:cNvSpPr/>
            <p:nvPr/>
          </p:nvSpPr>
          <p:spPr>
            <a:xfrm>
              <a:off x="8362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"/>
            <p:cNvSpPr/>
            <p:nvPr/>
          </p:nvSpPr>
          <p:spPr>
            <a:xfrm>
              <a:off x="8362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"/>
            <p:cNvSpPr/>
            <p:nvPr/>
          </p:nvSpPr>
          <p:spPr>
            <a:xfrm>
              <a:off x="8362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"/>
            <p:cNvSpPr/>
            <p:nvPr/>
          </p:nvSpPr>
          <p:spPr>
            <a:xfrm>
              <a:off x="8362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"/>
            <p:cNvSpPr/>
            <p:nvPr/>
          </p:nvSpPr>
          <p:spPr>
            <a:xfrm>
              <a:off x="8362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"/>
            <p:cNvSpPr/>
            <p:nvPr/>
          </p:nvSpPr>
          <p:spPr>
            <a:xfrm>
              <a:off x="8362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"/>
            <p:cNvSpPr/>
            <p:nvPr/>
          </p:nvSpPr>
          <p:spPr>
            <a:xfrm>
              <a:off x="8362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"/>
            <p:cNvSpPr/>
            <p:nvPr/>
          </p:nvSpPr>
          <p:spPr>
            <a:xfrm>
              <a:off x="8362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"/>
            <p:cNvSpPr/>
            <p:nvPr/>
          </p:nvSpPr>
          <p:spPr>
            <a:xfrm>
              <a:off x="8362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"/>
            <p:cNvSpPr/>
            <p:nvPr/>
          </p:nvSpPr>
          <p:spPr>
            <a:xfrm>
              <a:off x="8362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"/>
            <p:cNvSpPr/>
            <p:nvPr/>
          </p:nvSpPr>
          <p:spPr>
            <a:xfrm>
              <a:off x="8362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"/>
            <p:cNvSpPr/>
            <p:nvPr/>
          </p:nvSpPr>
          <p:spPr>
            <a:xfrm>
              <a:off x="8362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"/>
            <p:cNvSpPr/>
            <p:nvPr/>
          </p:nvSpPr>
          <p:spPr>
            <a:xfrm>
              <a:off x="8362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"/>
            <p:cNvSpPr/>
            <p:nvPr/>
          </p:nvSpPr>
          <p:spPr>
            <a:xfrm>
              <a:off x="8362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"/>
            <p:cNvSpPr/>
            <p:nvPr/>
          </p:nvSpPr>
          <p:spPr>
            <a:xfrm>
              <a:off x="8362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"/>
            <p:cNvSpPr/>
            <p:nvPr/>
          </p:nvSpPr>
          <p:spPr>
            <a:xfrm>
              <a:off x="8362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"/>
            <p:cNvSpPr/>
            <p:nvPr/>
          </p:nvSpPr>
          <p:spPr>
            <a:xfrm>
              <a:off x="8362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"/>
            <p:cNvSpPr/>
            <p:nvPr/>
          </p:nvSpPr>
          <p:spPr>
            <a:xfrm>
              <a:off x="8362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"/>
            <p:cNvSpPr/>
            <p:nvPr/>
          </p:nvSpPr>
          <p:spPr>
            <a:xfrm>
              <a:off x="8362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"/>
            <p:cNvSpPr/>
            <p:nvPr/>
          </p:nvSpPr>
          <p:spPr>
            <a:xfrm>
              <a:off x="8362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"/>
            <p:cNvSpPr/>
            <p:nvPr/>
          </p:nvSpPr>
          <p:spPr>
            <a:xfrm>
              <a:off x="8362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"/>
            <p:cNvSpPr/>
            <p:nvPr/>
          </p:nvSpPr>
          <p:spPr>
            <a:xfrm>
              <a:off x="8362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"/>
            <p:cNvSpPr/>
            <p:nvPr/>
          </p:nvSpPr>
          <p:spPr>
            <a:xfrm>
              <a:off x="8362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"/>
            <p:cNvSpPr/>
            <p:nvPr/>
          </p:nvSpPr>
          <p:spPr>
            <a:xfrm>
              <a:off x="8362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"/>
            <p:cNvSpPr/>
            <p:nvPr/>
          </p:nvSpPr>
          <p:spPr>
            <a:xfrm>
              <a:off x="8362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"/>
            <p:cNvSpPr/>
            <p:nvPr/>
          </p:nvSpPr>
          <p:spPr>
            <a:xfrm>
              <a:off x="9867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"/>
            <p:cNvSpPr/>
            <p:nvPr/>
          </p:nvSpPr>
          <p:spPr>
            <a:xfrm>
              <a:off x="9867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"/>
            <p:cNvSpPr/>
            <p:nvPr/>
          </p:nvSpPr>
          <p:spPr>
            <a:xfrm>
              <a:off x="9867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4"/>
            <p:cNvSpPr/>
            <p:nvPr/>
          </p:nvSpPr>
          <p:spPr>
            <a:xfrm>
              <a:off x="9867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4"/>
            <p:cNvSpPr/>
            <p:nvPr/>
          </p:nvSpPr>
          <p:spPr>
            <a:xfrm>
              <a:off x="9867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"/>
            <p:cNvSpPr/>
            <p:nvPr/>
          </p:nvSpPr>
          <p:spPr>
            <a:xfrm>
              <a:off x="9867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"/>
            <p:cNvSpPr/>
            <p:nvPr/>
          </p:nvSpPr>
          <p:spPr>
            <a:xfrm>
              <a:off x="9867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"/>
            <p:cNvSpPr/>
            <p:nvPr/>
          </p:nvSpPr>
          <p:spPr>
            <a:xfrm>
              <a:off x="9867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"/>
            <p:cNvSpPr/>
            <p:nvPr/>
          </p:nvSpPr>
          <p:spPr>
            <a:xfrm>
              <a:off x="9867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"/>
            <p:cNvSpPr/>
            <p:nvPr/>
          </p:nvSpPr>
          <p:spPr>
            <a:xfrm>
              <a:off x="9867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"/>
            <p:cNvSpPr/>
            <p:nvPr/>
          </p:nvSpPr>
          <p:spPr>
            <a:xfrm>
              <a:off x="9867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"/>
            <p:cNvSpPr/>
            <p:nvPr/>
          </p:nvSpPr>
          <p:spPr>
            <a:xfrm>
              <a:off x="9867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"/>
            <p:cNvSpPr/>
            <p:nvPr/>
          </p:nvSpPr>
          <p:spPr>
            <a:xfrm>
              <a:off x="9867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"/>
            <p:cNvSpPr/>
            <p:nvPr/>
          </p:nvSpPr>
          <p:spPr>
            <a:xfrm>
              <a:off x="9867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"/>
            <p:cNvSpPr/>
            <p:nvPr/>
          </p:nvSpPr>
          <p:spPr>
            <a:xfrm>
              <a:off x="9867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"/>
            <p:cNvSpPr/>
            <p:nvPr/>
          </p:nvSpPr>
          <p:spPr>
            <a:xfrm>
              <a:off x="9867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"/>
            <p:cNvSpPr/>
            <p:nvPr/>
          </p:nvSpPr>
          <p:spPr>
            <a:xfrm>
              <a:off x="9867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"/>
            <p:cNvSpPr/>
            <p:nvPr/>
          </p:nvSpPr>
          <p:spPr>
            <a:xfrm>
              <a:off x="9867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"/>
            <p:cNvSpPr/>
            <p:nvPr/>
          </p:nvSpPr>
          <p:spPr>
            <a:xfrm>
              <a:off x="9867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"/>
            <p:cNvSpPr/>
            <p:nvPr/>
          </p:nvSpPr>
          <p:spPr>
            <a:xfrm>
              <a:off x="9867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"/>
            <p:cNvSpPr/>
            <p:nvPr/>
          </p:nvSpPr>
          <p:spPr>
            <a:xfrm>
              <a:off x="9867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"/>
            <p:cNvSpPr/>
            <p:nvPr/>
          </p:nvSpPr>
          <p:spPr>
            <a:xfrm>
              <a:off x="9867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"/>
            <p:cNvSpPr/>
            <p:nvPr/>
          </p:nvSpPr>
          <p:spPr>
            <a:xfrm>
              <a:off x="9867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"/>
            <p:cNvSpPr/>
            <p:nvPr/>
          </p:nvSpPr>
          <p:spPr>
            <a:xfrm>
              <a:off x="11372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"/>
            <p:cNvSpPr/>
            <p:nvPr/>
          </p:nvSpPr>
          <p:spPr>
            <a:xfrm>
              <a:off x="11372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"/>
            <p:cNvSpPr/>
            <p:nvPr/>
          </p:nvSpPr>
          <p:spPr>
            <a:xfrm>
              <a:off x="11372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"/>
            <p:cNvSpPr/>
            <p:nvPr/>
          </p:nvSpPr>
          <p:spPr>
            <a:xfrm>
              <a:off x="11372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"/>
            <p:cNvSpPr/>
            <p:nvPr/>
          </p:nvSpPr>
          <p:spPr>
            <a:xfrm>
              <a:off x="11372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"/>
            <p:cNvSpPr/>
            <p:nvPr/>
          </p:nvSpPr>
          <p:spPr>
            <a:xfrm>
              <a:off x="11372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"/>
            <p:cNvSpPr/>
            <p:nvPr/>
          </p:nvSpPr>
          <p:spPr>
            <a:xfrm>
              <a:off x="11372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"/>
            <p:cNvSpPr/>
            <p:nvPr/>
          </p:nvSpPr>
          <p:spPr>
            <a:xfrm>
              <a:off x="11372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"/>
            <p:cNvSpPr/>
            <p:nvPr/>
          </p:nvSpPr>
          <p:spPr>
            <a:xfrm>
              <a:off x="11372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"/>
            <p:cNvSpPr/>
            <p:nvPr/>
          </p:nvSpPr>
          <p:spPr>
            <a:xfrm>
              <a:off x="11372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"/>
            <p:cNvSpPr/>
            <p:nvPr/>
          </p:nvSpPr>
          <p:spPr>
            <a:xfrm>
              <a:off x="11372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"/>
            <p:cNvSpPr/>
            <p:nvPr/>
          </p:nvSpPr>
          <p:spPr>
            <a:xfrm>
              <a:off x="11372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"/>
            <p:cNvSpPr/>
            <p:nvPr/>
          </p:nvSpPr>
          <p:spPr>
            <a:xfrm>
              <a:off x="11372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"/>
            <p:cNvSpPr/>
            <p:nvPr/>
          </p:nvSpPr>
          <p:spPr>
            <a:xfrm>
              <a:off x="11372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"/>
            <p:cNvSpPr/>
            <p:nvPr/>
          </p:nvSpPr>
          <p:spPr>
            <a:xfrm>
              <a:off x="11372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"/>
            <p:cNvSpPr/>
            <p:nvPr/>
          </p:nvSpPr>
          <p:spPr>
            <a:xfrm>
              <a:off x="11372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"/>
            <p:cNvSpPr/>
            <p:nvPr/>
          </p:nvSpPr>
          <p:spPr>
            <a:xfrm>
              <a:off x="11372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"/>
            <p:cNvSpPr/>
            <p:nvPr/>
          </p:nvSpPr>
          <p:spPr>
            <a:xfrm>
              <a:off x="11372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"/>
            <p:cNvSpPr/>
            <p:nvPr/>
          </p:nvSpPr>
          <p:spPr>
            <a:xfrm>
              <a:off x="11372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"/>
            <p:cNvSpPr/>
            <p:nvPr/>
          </p:nvSpPr>
          <p:spPr>
            <a:xfrm>
              <a:off x="11372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"/>
            <p:cNvSpPr/>
            <p:nvPr/>
          </p:nvSpPr>
          <p:spPr>
            <a:xfrm>
              <a:off x="11372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"/>
            <p:cNvSpPr/>
            <p:nvPr/>
          </p:nvSpPr>
          <p:spPr>
            <a:xfrm>
              <a:off x="11372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03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8" name="Google Shape;1128;p4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1129" name="Google Shape;1129;p4"/>
            <p:cNvSpPr/>
            <p:nvPr/>
          </p:nvSpPr>
          <p:spPr>
            <a:xfrm>
              <a:off x="9867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"/>
            <p:cNvSpPr/>
            <p:nvPr/>
          </p:nvSpPr>
          <p:spPr>
            <a:xfrm>
              <a:off x="9867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"/>
            <p:cNvSpPr/>
            <p:nvPr/>
          </p:nvSpPr>
          <p:spPr>
            <a:xfrm>
              <a:off x="9867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"/>
            <p:cNvSpPr/>
            <p:nvPr/>
          </p:nvSpPr>
          <p:spPr>
            <a:xfrm>
              <a:off x="9867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4"/>
            <p:cNvSpPr/>
            <p:nvPr/>
          </p:nvSpPr>
          <p:spPr>
            <a:xfrm>
              <a:off x="9867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4"/>
            <p:cNvSpPr/>
            <p:nvPr/>
          </p:nvSpPr>
          <p:spPr>
            <a:xfrm>
              <a:off x="9867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"/>
            <p:cNvSpPr/>
            <p:nvPr/>
          </p:nvSpPr>
          <p:spPr>
            <a:xfrm>
              <a:off x="9867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"/>
            <p:cNvSpPr/>
            <p:nvPr/>
          </p:nvSpPr>
          <p:spPr>
            <a:xfrm>
              <a:off x="9867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"/>
            <p:cNvSpPr/>
            <p:nvPr/>
          </p:nvSpPr>
          <p:spPr>
            <a:xfrm>
              <a:off x="9867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"/>
            <p:cNvSpPr/>
            <p:nvPr/>
          </p:nvSpPr>
          <p:spPr>
            <a:xfrm>
              <a:off x="9867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"/>
            <p:cNvSpPr/>
            <p:nvPr/>
          </p:nvSpPr>
          <p:spPr>
            <a:xfrm>
              <a:off x="9867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"/>
            <p:cNvSpPr/>
            <p:nvPr/>
          </p:nvSpPr>
          <p:spPr>
            <a:xfrm>
              <a:off x="9867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"/>
            <p:cNvSpPr/>
            <p:nvPr/>
          </p:nvSpPr>
          <p:spPr>
            <a:xfrm>
              <a:off x="11372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"/>
            <p:cNvSpPr/>
            <p:nvPr/>
          </p:nvSpPr>
          <p:spPr>
            <a:xfrm>
              <a:off x="11372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"/>
            <p:cNvSpPr/>
            <p:nvPr/>
          </p:nvSpPr>
          <p:spPr>
            <a:xfrm>
              <a:off x="11372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"/>
            <p:cNvSpPr/>
            <p:nvPr/>
          </p:nvSpPr>
          <p:spPr>
            <a:xfrm>
              <a:off x="11372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"/>
            <p:cNvSpPr/>
            <p:nvPr/>
          </p:nvSpPr>
          <p:spPr>
            <a:xfrm>
              <a:off x="11372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"/>
            <p:cNvSpPr/>
            <p:nvPr/>
          </p:nvSpPr>
          <p:spPr>
            <a:xfrm>
              <a:off x="11372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"/>
            <p:cNvSpPr/>
            <p:nvPr/>
          </p:nvSpPr>
          <p:spPr>
            <a:xfrm>
              <a:off x="11372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"/>
            <p:cNvSpPr/>
            <p:nvPr/>
          </p:nvSpPr>
          <p:spPr>
            <a:xfrm>
              <a:off x="11372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"/>
            <p:cNvSpPr/>
            <p:nvPr/>
          </p:nvSpPr>
          <p:spPr>
            <a:xfrm>
              <a:off x="11372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"/>
            <p:cNvSpPr/>
            <p:nvPr/>
          </p:nvSpPr>
          <p:spPr>
            <a:xfrm>
              <a:off x="11372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"/>
            <p:cNvSpPr/>
            <p:nvPr/>
          </p:nvSpPr>
          <p:spPr>
            <a:xfrm>
              <a:off x="11372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4"/>
            <p:cNvSpPr/>
            <p:nvPr/>
          </p:nvSpPr>
          <p:spPr>
            <a:xfrm>
              <a:off x="11372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4"/>
            <p:cNvSpPr/>
            <p:nvPr/>
          </p:nvSpPr>
          <p:spPr>
            <a:xfrm>
              <a:off x="11372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"/>
            <p:cNvSpPr/>
            <p:nvPr/>
          </p:nvSpPr>
          <p:spPr>
            <a:xfrm>
              <a:off x="12877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"/>
            <p:cNvSpPr/>
            <p:nvPr/>
          </p:nvSpPr>
          <p:spPr>
            <a:xfrm>
              <a:off x="12877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"/>
            <p:cNvSpPr/>
            <p:nvPr/>
          </p:nvSpPr>
          <p:spPr>
            <a:xfrm>
              <a:off x="12877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"/>
            <p:cNvSpPr/>
            <p:nvPr/>
          </p:nvSpPr>
          <p:spPr>
            <a:xfrm>
              <a:off x="12877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"/>
            <p:cNvSpPr/>
            <p:nvPr/>
          </p:nvSpPr>
          <p:spPr>
            <a:xfrm>
              <a:off x="12877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4"/>
            <p:cNvSpPr/>
            <p:nvPr/>
          </p:nvSpPr>
          <p:spPr>
            <a:xfrm>
              <a:off x="12877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4"/>
            <p:cNvSpPr/>
            <p:nvPr/>
          </p:nvSpPr>
          <p:spPr>
            <a:xfrm>
              <a:off x="12877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4"/>
            <p:cNvSpPr/>
            <p:nvPr/>
          </p:nvSpPr>
          <p:spPr>
            <a:xfrm>
              <a:off x="12877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4"/>
            <p:cNvSpPr/>
            <p:nvPr/>
          </p:nvSpPr>
          <p:spPr>
            <a:xfrm>
              <a:off x="12877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4"/>
            <p:cNvSpPr/>
            <p:nvPr/>
          </p:nvSpPr>
          <p:spPr>
            <a:xfrm>
              <a:off x="12877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"/>
            <p:cNvSpPr/>
            <p:nvPr/>
          </p:nvSpPr>
          <p:spPr>
            <a:xfrm>
              <a:off x="12877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4"/>
            <p:cNvSpPr/>
            <p:nvPr/>
          </p:nvSpPr>
          <p:spPr>
            <a:xfrm>
              <a:off x="12877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"/>
            <p:cNvSpPr/>
            <p:nvPr/>
          </p:nvSpPr>
          <p:spPr>
            <a:xfrm>
              <a:off x="12877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"/>
            <p:cNvSpPr/>
            <p:nvPr/>
          </p:nvSpPr>
          <p:spPr>
            <a:xfrm>
              <a:off x="12877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"/>
            <p:cNvSpPr/>
            <p:nvPr/>
          </p:nvSpPr>
          <p:spPr>
            <a:xfrm>
              <a:off x="12877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"/>
            <p:cNvSpPr/>
            <p:nvPr/>
          </p:nvSpPr>
          <p:spPr>
            <a:xfrm>
              <a:off x="12877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"/>
            <p:cNvSpPr/>
            <p:nvPr/>
          </p:nvSpPr>
          <p:spPr>
            <a:xfrm>
              <a:off x="12877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"/>
            <p:cNvSpPr/>
            <p:nvPr/>
          </p:nvSpPr>
          <p:spPr>
            <a:xfrm>
              <a:off x="12877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"/>
            <p:cNvSpPr/>
            <p:nvPr/>
          </p:nvSpPr>
          <p:spPr>
            <a:xfrm>
              <a:off x="12877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"/>
            <p:cNvSpPr/>
            <p:nvPr/>
          </p:nvSpPr>
          <p:spPr>
            <a:xfrm>
              <a:off x="12877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"/>
            <p:cNvSpPr/>
            <p:nvPr/>
          </p:nvSpPr>
          <p:spPr>
            <a:xfrm>
              <a:off x="14382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"/>
            <p:cNvSpPr/>
            <p:nvPr/>
          </p:nvSpPr>
          <p:spPr>
            <a:xfrm>
              <a:off x="14382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"/>
            <p:cNvSpPr/>
            <p:nvPr/>
          </p:nvSpPr>
          <p:spPr>
            <a:xfrm>
              <a:off x="14382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"/>
            <p:cNvSpPr/>
            <p:nvPr/>
          </p:nvSpPr>
          <p:spPr>
            <a:xfrm>
              <a:off x="14382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"/>
            <p:cNvSpPr/>
            <p:nvPr/>
          </p:nvSpPr>
          <p:spPr>
            <a:xfrm>
              <a:off x="14382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"/>
            <p:cNvSpPr/>
            <p:nvPr/>
          </p:nvSpPr>
          <p:spPr>
            <a:xfrm>
              <a:off x="14382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"/>
            <p:cNvSpPr/>
            <p:nvPr/>
          </p:nvSpPr>
          <p:spPr>
            <a:xfrm>
              <a:off x="14382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"/>
            <p:cNvSpPr/>
            <p:nvPr/>
          </p:nvSpPr>
          <p:spPr>
            <a:xfrm>
              <a:off x="14382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"/>
            <p:cNvSpPr/>
            <p:nvPr/>
          </p:nvSpPr>
          <p:spPr>
            <a:xfrm>
              <a:off x="14382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"/>
            <p:cNvSpPr/>
            <p:nvPr/>
          </p:nvSpPr>
          <p:spPr>
            <a:xfrm>
              <a:off x="14382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"/>
            <p:cNvSpPr/>
            <p:nvPr/>
          </p:nvSpPr>
          <p:spPr>
            <a:xfrm>
              <a:off x="14382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"/>
            <p:cNvSpPr/>
            <p:nvPr/>
          </p:nvSpPr>
          <p:spPr>
            <a:xfrm>
              <a:off x="14382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"/>
            <p:cNvSpPr/>
            <p:nvPr/>
          </p:nvSpPr>
          <p:spPr>
            <a:xfrm>
              <a:off x="14382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"/>
            <p:cNvSpPr/>
            <p:nvPr/>
          </p:nvSpPr>
          <p:spPr>
            <a:xfrm>
              <a:off x="14382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"/>
            <p:cNvSpPr/>
            <p:nvPr/>
          </p:nvSpPr>
          <p:spPr>
            <a:xfrm>
              <a:off x="14382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"/>
            <p:cNvSpPr/>
            <p:nvPr/>
          </p:nvSpPr>
          <p:spPr>
            <a:xfrm>
              <a:off x="14382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"/>
            <p:cNvSpPr/>
            <p:nvPr/>
          </p:nvSpPr>
          <p:spPr>
            <a:xfrm>
              <a:off x="14382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"/>
            <p:cNvSpPr/>
            <p:nvPr/>
          </p:nvSpPr>
          <p:spPr>
            <a:xfrm>
              <a:off x="14382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"/>
            <p:cNvSpPr/>
            <p:nvPr/>
          </p:nvSpPr>
          <p:spPr>
            <a:xfrm>
              <a:off x="14382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"/>
            <p:cNvSpPr/>
            <p:nvPr/>
          </p:nvSpPr>
          <p:spPr>
            <a:xfrm>
              <a:off x="14382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"/>
            <p:cNvSpPr/>
            <p:nvPr/>
          </p:nvSpPr>
          <p:spPr>
            <a:xfrm>
              <a:off x="14382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"/>
            <p:cNvSpPr/>
            <p:nvPr/>
          </p:nvSpPr>
          <p:spPr>
            <a:xfrm>
              <a:off x="14382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"/>
            <p:cNvSpPr/>
            <p:nvPr/>
          </p:nvSpPr>
          <p:spPr>
            <a:xfrm>
              <a:off x="14382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"/>
            <p:cNvSpPr/>
            <p:nvPr/>
          </p:nvSpPr>
          <p:spPr>
            <a:xfrm>
              <a:off x="14382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"/>
            <p:cNvSpPr/>
            <p:nvPr/>
          </p:nvSpPr>
          <p:spPr>
            <a:xfrm>
              <a:off x="14382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"/>
            <p:cNvSpPr/>
            <p:nvPr/>
          </p:nvSpPr>
          <p:spPr>
            <a:xfrm>
              <a:off x="14382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"/>
            <p:cNvSpPr/>
            <p:nvPr/>
          </p:nvSpPr>
          <p:spPr>
            <a:xfrm>
              <a:off x="14382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"/>
            <p:cNvSpPr/>
            <p:nvPr/>
          </p:nvSpPr>
          <p:spPr>
            <a:xfrm>
              <a:off x="14382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"/>
            <p:cNvSpPr/>
            <p:nvPr/>
          </p:nvSpPr>
          <p:spPr>
            <a:xfrm>
              <a:off x="14382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"/>
            <p:cNvSpPr/>
            <p:nvPr/>
          </p:nvSpPr>
          <p:spPr>
            <a:xfrm>
              <a:off x="14382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"/>
            <p:cNvSpPr/>
            <p:nvPr/>
          </p:nvSpPr>
          <p:spPr>
            <a:xfrm>
              <a:off x="14382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"/>
            <p:cNvSpPr/>
            <p:nvPr/>
          </p:nvSpPr>
          <p:spPr>
            <a:xfrm>
              <a:off x="15887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"/>
            <p:cNvSpPr/>
            <p:nvPr/>
          </p:nvSpPr>
          <p:spPr>
            <a:xfrm>
              <a:off x="15887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"/>
            <p:cNvSpPr/>
            <p:nvPr/>
          </p:nvSpPr>
          <p:spPr>
            <a:xfrm>
              <a:off x="15887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"/>
            <p:cNvSpPr/>
            <p:nvPr/>
          </p:nvSpPr>
          <p:spPr>
            <a:xfrm>
              <a:off x="15887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"/>
            <p:cNvSpPr/>
            <p:nvPr/>
          </p:nvSpPr>
          <p:spPr>
            <a:xfrm>
              <a:off x="15887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"/>
            <p:cNvSpPr/>
            <p:nvPr/>
          </p:nvSpPr>
          <p:spPr>
            <a:xfrm>
              <a:off x="15887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"/>
            <p:cNvSpPr/>
            <p:nvPr/>
          </p:nvSpPr>
          <p:spPr>
            <a:xfrm>
              <a:off x="15887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"/>
            <p:cNvSpPr/>
            <p:nvPr/>
          </p:nvSpPr>
          <p:spPr>
            <a:xfrm>
              <a:off x="15887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"/>
            <p:cNvSpPr/>
            <p:nvPr/>
          </p:nvSpPr>
          <p:spPr>
            <a:xfrm>
              <a:off x="15887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"/>
            <p:cNvSpPr/>
            <p:nvPr/>
          </p:nvSpPr>
          <p:spPr>
            <a:xfrm>
              <a:off x="15887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"/>
            <p:cNvSpPr/>
            <p:nvPr/>
          </p:nvSpPr>
          <p:spPr>
            <a:xfrm>
              <a:off x="15887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"/>
            <p:cNvSpPr/>
            <p:nvPr/>
          </p:nvSpPr>
          <p:spPr>
            <a:xfrm>
              <a:off x="15887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"/>
            <p:cNvSpPr/>
            <p:nvPr/>
          </p:nvSpPr>
          <p:spPr>
            <a:xfrm>
              <a:off x="15887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"/>
            <p:cNvSpPr/>
            <p:nvPr/>
          </p:nvSpPr>
          <p:spPr>
            <a:xfrm>
              <a:off x="15887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"/>
            <p:cNvSpPr/>
            <p:nvPr/>
          </p:nvSpPr>
          <p:spPr>
            <a:xfrm>
              <a:off x="15887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"/>
            <p:cNvSpPr/>
            <p:nvPr/>
          </p:nvSpPr>
          <p:spPr>
            <a:xfrm>
              <a:off x="15887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"/>
            <p:cNvSpPr/>
            <p:nvPr/>
          </p:nvSpPr>
          <p:spPr>
            <a:xfrm>
              <a:off x="15887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"/>
            <p:cNvSpPr/>
            <p:nvPr/>
          </p:nvSpPr>
          <p:spPr>
            <a:xfrm>
              <a:off x="15887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"/>
            <p:cNvSpPr/>
            <p:nvPr/>
          </p:nvSpPr>
          <p:spPr>
            <a:xfrm>
              <a:off x="15887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"/>
            <p:cNvSpPr/>
            <p:nvPr/>
          </p:nvSpPr>
          <p:spPr>
            <a:xfrm>
              <a:off x="17392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"/>
            <p:cNvSpPr/>
            <p:nvPr/>
          </p:nvSpPr>
          <p:spPr>
            <a:xfrm>
              <a:off x="17392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"/>
            <p:cNvSpPr/>
            <p:nvPr/>
          </p:nvSpPr>
          <p:spPr>
            <a:xfrm>
              <a:off x="17392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"/>
            <p:cNvSpPr/>
            <p:nvPr/>
          </p:nvSpPr>
          <p:spPr>
            <a:xfrm>
              <a:off x="17392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"/>
            <p:cNvSpPr/>
            <p:nvPr/>
          </p:nvSpPr>
          <p:spPr>
            <a:xfrm>
              <a:off x="17392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"/>
            <p:cNvSpPr/>
            <p:nvPr/>
          </p:nvSpPr>
          <p:spPr>
            <a:xfrm>
              <a:off x="17392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"/>
            <p:cNvSpPr/>
            <p:nvPr/>
          </p:nvSpPr>
          <p:spPr>
            <a:xfrm>
              <a:off x="17392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"/>
            <p:cNvSpPr/>
            <p:nvPr/>
          </p:nvSpPr>
          <p:spPr>
            <a:xfrm>
              <a:off x="17392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"/>
            <p:cNvSpPr/>
            <p:nvPr/>
          </p:nvSpPr>
          <p:spPr>
            <a:xfrm>
              <a:off x="17392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"/>
            <p:cNvSpPr/>
            <p:nvPr/>
          </p:nvSpPr>
          <p:spPr>
            <a:xfrm>
              <a:off x="17392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"/>
            <p:cNvSpPr/>
            <p:nvPr/>
          </p:nvSpPr>
          <p:spPr>
            <a:xfrm>
              <a:off x="17392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"/>
            <p:cNvSpPr/>
            <p:nvPr/>
          </p:nvSpPr>
          <p:spPr>
            <a:xfrm>
              <a:off x="18897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"/>
            <p:cNvSpPr/>
            <p:nvPr/>
          </p:nvSpPr>
          <p:spPr>
            <a:xfrm>
              <a:off x="188975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"/>
            <p:cNvSpPr/>
            <p:nvPr/>
          </p:nvSpPr>
          <p:spPr>
            <a:xfrm>
              <a:off x="188975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"/>
            <p:cNvSpPr/>
            <p:nvPr/>
          </p:nvSpPr>
          <p:spPr>
            <a:xfrm>
              <a:off x="18897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"/>
            <p:cNvSpPr/>
            <p:nvPr/>
          </p:nvSpPr>
          <p:spPr>
            <a:xfrm>
              <a:off x="18897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"/>
            <p:cNvSpPr/>
            <p:nvPr/>
          </p:nvSpPr>
          <p:spPr>
            <a:xfrm>
              <a:off x="20402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"/>
            <p:cNvSpPr/>
            <p:nvPr/>
          </p:nvSpPr>
          <p:spPr>
            <a:xfrm>
              <a:off x="20402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"/>
            <p:cNvSpPr/>
            <p:nvPr/>
          </p:nvSpPr>
          <p:spPr>
            <a:xfrm>
              <a:off x="20402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"/>
            <p:cNvSpPr/>
            <p:nvPr/>
          </p:nvSpPr>
          <p:spPr>
            <a:xfrm>
              <a:off x="21907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"/>
            <p:cNvSpPr/>
            <p:nvPr/>
          </p:nvSpPr>
          <p:spPr>
            <a:xfrm>
              <a:off x="23413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"/>
            <p:cNvSpPr/>
            <p:nvPr/>
          </p:nvSpPr>
          <p:spPr>
            <a:xfrm>
              <a:off x="2642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"/>
            <p:cNvSpPr/>
            <p:nvPr/>
          </p:nvSpPr>
          <p:spPr>
            <a:xfrm>
              <a:off x="2642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"/>
            <p:cNvSpPr/>
            <p:nvPr/>
          </p:nvSpPr>
          <p:spPr>
            <a:xfrm>
              <a:off x="32443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8" name="Google Shape;1248;p4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1249" name="Google Shape;1249;p4"/>
            <p:cNvSpPr/>
            <p:nvPr/>
          </p:nvSpPr>
          <p:spPr>
            <a:xfrm>
              <a:off x="15887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"/>
            <p:cNvSpPr/>
            <p:nvPr/>
          </p:nvSpPr>
          <p:spPr>
            <a:xfrm>
              <a:off x="15887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"/>
            <p:cNvSpPr/>
            <p:nvPr/>
          </p:nvSpPr>
          <p:spPr>
            <a:xfrm>
              <a:off x="15887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"/>
            <p:cNvSpPr/>
            <p:nvPr/>
          </p:nvSpPr>
          <p:spPr>
            <a:xfrm>
              <a:off x="15887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"/>
            <p:cNvSpPr/>
            <p:nvPr/>
          </p:nvSpPr>
          <p:spPr>
            <a:xfrm>
              <a:off x="15887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"/>
            <p:cNvSpPr/>
            <p:nvPr/>
          </p:nvSpPr>
          <p:spPr>
            <a:xfrm>
              <a:off x="15887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"/>
            <p:cNvSpPr/>
            <p:nvPr/>
          </p:nvSpPr>
          <p:spPr>
            <a:xfrm>
              <a:off x="17392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"/>
            <p:cNvSpPr/>
            <p:nvPr/>
          </p:nvSpPr>
          <p:spPr>
            <a:xfrm>
              <a:off x="17392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"/>
            <p:cNvSpPr/>
            <p:nvPr/>
          </p:nvSpPr>
          <p:spPr>
            <a:xfrm>
              <a:off x="17392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"/>
            <p:cNvSpPr/>
            <p:nvPr/>
          </p:nvSpPr>
          <p:spPr>
            <a:xfrm>
              <a:off x="17392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"/>
            <p:cNvSpPr/>
            <p:nvPr/>
          </p:nvSpPr>
          <p:spPr>
            <a:xfrm>
              <a:off x="17392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"/>
            <p:cNvSpPr/>
            <p:nvPr/>
          </p:nvSpPr>
          <p:spPr>
            <a:xfrm>
              <a:off x="17392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"/>
            <p:cNvSpPr/>
            <p:nvPr/>
          </p:nvSpPr>
          <p:spPr>
            <a:xfrm>
              <a:off x="17392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"/>
            <p:cNvSpPr/>
            <p:nvPr/>
          </p:nvSpPr>
          <p:spPr>
            <a:xfrm>
              <a:off x="188975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"/>
            <p:cNvSpPr/>
            <p:nvPr/>
          </p:nvSpPr>
          <p:spPr>
            <a:xfrm>
              <a:off x="188975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"/>
            <p:cNvSpPr/>
            <p:nvPr/>
          </p:nvSpPr>
          <p:spPr>
            <a:xfrm>
              <a:off x="188975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"/>
            <p:cNvSpPr/>
            <p:nvPr/>
          </p:nvSpPr>
          <p:spPr>
            <a:xfrm>
              <a:off x="188975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"/>
            <p:cNvSpPr/>
            <p:nvPr/>
          </p:nvSpPr>
          <p:spPr>
            <a:xfrm>
              <a:off x="18897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"/>
            <p:cNvSpPr/>
            <p:nvPr/>
          </p:nvSpPr>
          <p:spPr>
            <a:xfrm>
              <a:off x="188975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"/>
            <p:cNvSpPr/>
            <p:nvPr/>
          </p:nvSpPr>
          <p:spPr>
            <a:xfrm>
              <a:off x="188975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"/>
            <p:cNvSpPr/>
            <p:nvPr/>
          </p:nvSpPr>
          <p:spPr>
            <a:xfrm>
              <a:off x="188975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"/>
            <p:cNvSpPr/>
            <p:nvPr/>
          </p:nvSpPr>
          <p:spPr>
            <a:xfrm>
              <a:off x="188975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"/>
            <p:cNvSpPr/>
            <p:nvPr/>
          </p:nvSpPr>
          <p:spPr>
            <a:xfrm>
              <a:off x="18897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"/>
            <p:cNvSpPr/>
            <p:nvPr/>
          </p:nvSpPr>
          <p:spPr>
            <a:xfrm>
              <a:off x="188975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"/>
            <p:cNvSpPr/>
            <p:nvPr/>
          </p:nvSpPr>
          <p:spPr>
            <a:xfrm>
              <a:off x="188975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"/>
            <p:cNvSpPr/>
            <p:nvPr/>
          </p:nvSpPr>
          <p:spPr>
            <a:xfrm>
              <a:off x="188975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"/>
            <p:cNvSpPr/>
            <p:nvPr/>
          </p:nvSpPr>
          <p:spPr>
            <a:xfrm>
              <a:off x="188975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"/>
            <p:cNvSpPr/>
            <p:nvPr/>
          </p:nvSpPr>
          <p:spPr>
            <a:xfrm>
              <a:off x="188975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"/>
            <p:cNvSpPr/>
            <p:nvPr/>
          </p:nvSpPr>
          <p:spPr>
            <a:xfrm>
              <a:off x="188975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"/>
            <p:cNvSpPr/>
            <p:nvPr/>
          </p:nvSpPr>
          <p:spPr>
            <a:xfrm>
              <a:off x="18897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"/>
            <p:cNvSpPr/>
            <p:nvPr/>
          </p:nvSpPr>
          <p:spPr>
            <a:xfrm>
              <a:off x="188975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"/>
            <p:cNvSpPr/>
            <p:nvPr/>
          </p:nvSpPr>
          <p:spPr>
            <a:xfrm>
              <a:off x="188975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"/>
            <p:cNvSpPr/>
            <p:nvPr/>
          </p:nvSpPr>
          <p:spPr>
            <a:xfrm>
              <a:off x="20402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"/>
            <p:cNvSpPr/>
            <p:nvPr/>
          </p:nvSpPr>
          <p:spPr>
            <a:xfrm>
              <a:off x="20402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"/>
            <p:cNvSpPr/>
            <p:nvPr/>
          </p:nvSpPr>
          <p:spPr>
            <a:xfrm>
              <a:off x="20402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"/>
            <p:cNvSpPr/>
            <p:nvPr/>
          </p:nvSpPr>
          <p:spPr>
            <a:xfrm>
              <a:off x="20402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"/>
            <p:cNvSpPr/>
            <p:nvPr/>
          </p:nvSpPr>
          <p:spPr>
            <a:xfrm>
              <a:off x="20402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"/>
            <p:cNvSpPr/>
            <p:nvPr/>
          </p:nvSpPr>
          <p:spPr>
            <a:xfrm>
              <a:off x="20402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"/>
            <p:cNvSpPr/>
            <p:nvPr/>
          </p:nvSpPr>
          <p:spPr>
            <a:xfrm>
              <a:off x="20402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"/>
            <p:cNvSpPr/>
            <p:nvPr/>
          </p:nvSpPr>
          <p:spPr>
            <a:xfrm>
              <a:off x="20402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"/>
            <p:cNvSpPr/>
            <p:nvPr/>
          </p:nvSpPr>
          <p:spPr>
            <a:xfrm>
              <a:off x="20402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"/>
            <p:cNvSpPr/>
            <p:nvPr/>
          </p:nvSpPr>
          <p:spPr>
            <a:xfrm>
              <a:off x="20402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"/>
            <p:cNvSpPr/>
            <p:nvPr/>
          </p:nvSpPr>
          <p:spPr>
            <a:xfrm>
              <a:off x="20402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"/>
            <p:cNvSpPr/>
            <p:nvPr/>
          </p:nvSpPr>
          <p:spPr>
            <a:xfrm>
              <a:off x="20402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"/>
            <p:cNvSpPr/>
            <p:nvPr/>
          </p:nvSpPr>
          <p:spPr>
            <a:xfrm>
              <a:off x="20402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"/>
            <p:cNvSpPr/>
            <p:nvPr/>
          </p:nvSpPr>
          <p:spPr>
            <a:xfrm>
              <a:off x="20402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"/>
            <p:cNvSpPr/>
            <p:nvPr/>
          </p:nvSpPr>
          <p:spPr>
            <a:xfrm>
              <a:off x="20402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"/>
            <p:cNvSpPr/>
            <p:nvPr/>
          </p:nvSpPr>
          <p:spPr>
            <a:xfrm>
              <a:off x="20402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"/>
            <p:cNvSpPr/>
            <p:nvPr/>
          </p:nvSpPr>
          <p:spPr>
            <a:xfrm>
              <a:off x="20402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"/>
            <p:cNvSpPr/>
            <p:nvPr/>
          </p:nvSpPr>
          <p:spPr>
            <a:xfrm>
              <a:off x="20402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"/>
            <p:cNvSpPr/>
            <p:nvPr/>
          </p:nvSpPr>
          <p:spPr>
            <a:xfrm>
              <a:off x="20402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"/>
            <p:cNvSpPr/>
            <p:nvPr/>
          </p:nvSpPr>
          <p:spPr>
            <a:xfrm>
              <a:off x="2190775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"/>
            <p:cNvSpPr/>
            <p:nvPr/>
          </p:nvSpPr>
          <p:spPr>
            <a:xfrm>
              <a:off x="2190775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"/>
            <p:cNvSpPr/>
            <p:nvPr/>
          </p:nvSpPr>
          <p:spPr>
            <a:xfrm>
              <a:off x="2190775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"/>
            <p:cNvSpPr/>
            <p:nvPr/>
          </p:nvSpPr>
          <p:spPr>
            <a:xfrm>
              <a:off x="2190775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"/>
            <p:cNvSpPr/>
            <p:nvPr/>
          </p:nvSpPr>
          <p:spPr>
            <a:xfrm>
              <a:off x="21907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"/>
            <p:cNvSpPr/>
            <p:nvPr/>
          </p:nvSpPr>
          <p:spPr>
            <a:xfrm>
              <a:off x="21907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"/>
            <p:cNvSpPr/>
            <p:nvPr/>
          </p:nvSpPr>
          <p:spPr>
            <a:xfrm>
              <a:off x="2190775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"/>
            <p:cNvSpPr/>
            <p:nvPr/>
          </p:nvSpPr>
          <p:spPr>
            <a:xfrm>
              <a:off x="2190775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"/>
            <p:cNvSpPr/>
            <p:nvPr/>
          </p:nvSpPr>
          <p:spPr>
            <a:xfrm>
              <a:off x="21907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"/>
            <p:cNvSpPr/>
            <p:nvPr/>
          </p:nvSpPr>
          <p:spPr>
            <a:xfrm>
              <a:off x="2190775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"/>
            <p:cNvSpPr/>
            <p:nvPr/>
          </p:nvSpPr>
          <p:spPr>
            <a:xfrm>
              <a:off x="21907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"/>
            <p:cNvSpPr/>
            <p:nvPr/>
          </p:nvSpPr>
          <p:spPr>
            <a:xfrm>
              <a:off x="2190775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"/>
            <p:cNvSpPr/>
            <p:nvPr/>
          </p:nvSpPr>
          <p:spPr>
            <a:xfrm>
              <a:off x="21907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"/>
            <p:cNvSpPr/>
            <p:nvPr/>
          </p:nvSpPr>
          <p:spPr>
            <a:xfrm>
              <a:off x="21907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"/>
            <p:cNvSpPr/>
            <p:nvPr/>
          </p:nvSpPr>
          <p:spPr>
            <a:xfrm>
              <a:off x="21907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"/>
            <p:cNvSpPr/>
            <p:nvPr/>
          </p:nvSpPr>
          <p:spPr>
            <a:xfrm>
              <a:off x="2190775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"/>
            <p:cNvSpPr/>
            <p:nvPr/>
          </p:nvSpPr>
          <p:spPr>
            <a:xfrm>
              <a:off x="21907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"/>
            <p:cNvSpPr/>
            <p:nvPr/>
          </p:nvSpPr>
          <p:spPr>
            <a:xfrm>
              <a:off x="21907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"/>
            <p:cNvSpPr/>
            <p:nvPr/>
          </p:nvSpPr>
          <p:spPr>
            <a:xfrm>
              <a:off x="2190775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"/>
            <p:cNvSpPr/>
            <p:nvPr/>
          </p:nvSpPr>
          <p:spPr>
            <a:xfrm>
              <a:off x="21907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"/>
            <p:cNvSpPr/>
            <p:nvPr/>
          </p:nvSpPr>
          <p:spPr>
            <a:xfrm>
              <a:off x="2190775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"/>
            <p:cNvSpPr/>
            <p:nvPr/>
          </p:nvSpPr>
          <p:spPr>
            <a:xfrm>
              <a:off x="2190775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"/>
            <p:cNvSpPr/>
            <p:nvPr/>
          </p:nvSpPr>
          <p:spPr>
            <a:xfrm>
              <a:off x="21907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"/>
            <p:cNvSpPr/>
            <p:nvPr/>
          </p:nvSpPr>
          <p:spPr>
            <a:xfrm>
              <a:off x="21907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"/>
            <p:cNvSpPr/>
            <p:nvPr/>
          </p:nvSpPr>
          <p:spPr>
            <a:xfrm>
              <a:off x="2190775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4"/>
            <p:cNvSpPr/>
            <p:nvPr/>
          </p:nvSpPr>
          <p:spPr>
            <a:xfrm>
              <a:off x="234130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"/>
            <p:cNvSpPr/>
            <p:nvPr/>
          </p:nvSpPr>
          <p:spPr>
            <a:xfrm>
              <a:off x="23413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"/>
            <p:cNvSpPr/>
            <p:nvPr/>
          </p:nvSpPr>
          <p:spPr>
            <a:xfrm>
              <a:off x="23413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"/>
            <p:cNvSpPr/>
            <p:nvPr/>
          </p:nvSpPr>
          <p:spPr>
            <a:xfrm>
              <a:off x="23413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"/>
            <p:cNvSpPr/>
            <p:nvPr/>
          </p:nvSpPr>
          <p:spPr>
            <a:xfrm>
              <a:off x="23413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"/>
            <p:cNvSpPr/>
            <p:nvPr/>
          </p:nvSpPr>
          <p:spPr>
            <a:xfrm>
              <a:off x="23413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"/>
            <p:cNvSpPr/>
            <p:nvPr/>
          </p:nvSpPr>
          <p:spPr>
            <a:xfrm>
              <a:off x="23413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"/>
            <p:cNvSpPr/>
            <p:nvPr/>
          </p:nvSpPr>
          <p:spPr>
            <a:xfrm>
              <a:off x="23413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"/>
            <p:cNvSpPr/>
            <p:nvPr/>
          </p:nvSpPr>
          <p:spPr>
            <a:xfrm>
              <a:off x="23413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"/>
            <p:cNvSpPr/>
            <p:nvPr/>
          </p:nvSpPr>
          <p:spPr>
            <a:xfrm>
              <a:off x="23413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"/>
            <p:cNvSpPr/>
            <p:nvPr/>
          </p:nvSpPr>
          <p:spPr>
            <a:xfrm>
              <a:off x="23413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"/>
            <p:cNvSpPr/>
            <p:nvPr/>
          </p:nvSpPr>
          <p:spPr>
            <a:xfrm>
              <a:off x="23413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"/>
            <p:cNvSpPr/>
            <p:nvPr/>
          </p:nvSpPr>
          <p:spPr>
            <a:xfrm>
              <a:off x="23413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"/>
            <p:cNvSpPr/>
            <p:nvPr/>
          </p:nvSpPr>
          <p:spPr>
            <a:xfrm>
              <a:off x="23413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4"/>
            <p:cNvSpPr/>
            <p:nvPr/>
          </p:nvSpPr>
          <p:spPr>
            <a:xfrm>
              <a:off x="23413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4"/>
            <p:cNvSpPr/>
            <p:nvPr/>
          </p:nvSpPr>
          <p:spPr>
            <a:xfrm>
              <a:off x="234130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"/>
            <p:cNvSpPr/>
            <p:nvPr/>
          </p:nvSpPr>
          <p:spPr>
            <a:xfrm>
              <a:off x="23413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"/>
            <p:cNvSpPr/>
            <p:nvPr/>
          </p:nvSpPr>
          <p:spPr>
            <a:xfrm>
              <a:off x="23413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"/>
            <p:cNvSpPr/>
            <p:nvPr/>
          </p:nvSpPr>
          <p:spPr>
            <a:xfrm>
              <a:off x="23413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"/>
            <p:cNvSpPr/>
            <p:nvPr/>
          </p:nvSpPr>
          <p:spPr>
            <a:xfrm>
              <a:off x="23413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"/>
            <p:cNvSpPr/>
            <p:nvPr/>
          </p:nvSpPr>
          <p:spPr>
            <a:xfrm>
              <a:off x="23413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"/>
            <p:cNvSpPr/>
            <p:nvPr/>
          </p:nvSpPr>
          <p:spPr>
            <a:xfrm>
              <a:off x="23413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"/>
            <p:cNvSpPr/>
            <p:nvPr/>
          </p:nvSpPr>
          <p:spPr>
            <a:xfrm>
              <a:off x="23413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"/>
            <p:cNvSpPr/>
            <p:nvPr/>
          </p:nvSpPr>
          <p:spPr>
            <a:xfrm>
              <a:off x="23413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"/>
            <p:cNvSpPr/>
            <p:nvPr/>
          </p:nvSpPr>
          <p:spPr>
            <a:xfrm>
              <a:off x="23413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"/>
            <p:cNvSpPr/>
            <p:nvPr/>
          </p:nvSpPr>
          <p:spPr>
            <a:xfrm>
              <a:off x="23413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"/>
            <p:cNvSpPr/>
            <p:nvPr/>
          </p:nvSpPr>
          <p:spPr>
            <a:xfrm>
              <a:off x="24918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"/>
            <p:cNvSpPr/>
            <p:nvPr/>
          </p:nvSpPr>
          <p:spPr>
            <a:xfrm>
              <a:off x="24918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"/>
            <p:cNvSpPr/>
            <p:nvPr/>
          </p:nvSpPr>
          <p:spPr>
            <a:xfrm>
              <a:off x="24918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"/>
            <p:cNvSpPr/>
            <p:nvPr/>
          </p:nvSpPr>
          <p:spPr>
            <a:xfrm>
              <a:off x="24918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"/>
            <p:cNvSpPr/>
            <p:nvPr/>
          </p:nvSpPr>
          <p:spPr>
            <a:xfrm>
              <a:off x="24918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"/>
            <p:cNvSpPr/>
            <p:nvPr/>
          </p:nvSpPr>
          <p:spPr>
            <a:xfrm>
              <a:off x="249180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"/>
            <p:cNvSpPr/>
            <p:nvPr/>
          </p:nvSpPr>
          <p:spPr>
            <a:xfrm>
              <a:off x="249180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"/>
            <p:cNvSpPr/>
            <p:nvPr/>
          </p:nvSpPr>
          <p:spPr>
            <a:xfrm>
              <a:off x="24918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"/>
            <p:cNvSpPr/>
            <p:nvPr/>
          </p:nvSpPr>
          <p:spPr>
            <a:xfrm>
              <a:off x="24918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"/>
            <p:cNvSpPr/>
            <p:nvPr/>
          </p:nvSpPr>
          <p:spPr>
            <a:xfrm>
              <a:off x="249180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"/>
            <p:cNvSpPr/>
            <p:nvPr/>
          </p:nvSpPr>
          <p:spPr>
            <a:xfrm>
              <a:off x="249180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"/>
            <p:cNvSpPr/>
            <p:nvPr/>
          </p:nvSpPr>
          <p:spPr>
            <a:xfrm>
              <a:off x="24918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"/>
            <p:cNvSpPr/>
            <p:nvPr/>
          </p:nvSpPr>
          <p:spPr>
            <a:xfrm>
              <a:off x="24918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"/>
            <p:cNvSpPr/>
            <p:nvPr/>
          </p:nvSpPr>
          <p:spPr>
            <a:xfrm>
              <a:off x="249180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"/>
            <p:cNvSpPr/>
            <p:nvPr/>
          </p:nvSpPr>
          <p:spPr>
            <a:xfrm>
              <a:off x="249180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"/>
            <p:cNvSpPr/>
            <p:nvPr/>
          </p:nvSpPr>
          <p:spPr>
            <a:xfrm>
              <a:off x="249180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"/>
            <p:cNvSpPr/>
            <p:nvPr/>
          </p:nvSpPr>
          <p:spPr>
            <a:xfrm>
              <a:off x="249180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"/>
            <p:cNvSpPr/>
            <p:nvPr/>
          </p:nvSpPr>
          <p:spPr>
            <a:xfrm>
              <a:off x="249180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"/>
            <p:cNvSpPr/>
            <p:nvPr/>
          </p:nvSpPr>
          <p:spPr>
            <a:xfrm>
              <a:off x="24918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"/>
            <p:cNvSpPr/>
            <p:nvPr/>
          </p:nvSpPr>
          <p:spPr>
            <a:xfrm>
              <a:off x="249180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"/>
            <p:cNvSpPr/>
            <p:nvPr/>
          </p:nvSpPr>
          <p:spPr>
            <a:xfrm>
              <a:off x="249180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"/>
            <p:cNvSpPr/>
            <p:nvPr/>
          </p:nvSpPr>
          <p:spPr>
            <a:xfrm>
              <a:off x="24918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"/>
            <p:cNvSpPr/>
            <p:nvPr/>
          </p:nvSpPr>
          <p:spPr>
            <a:xfrm>
              <a:off x="249180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"/>
            <p:cNvSpPr/>
            <p:nvPr/>
          </p:nvSpPr>
          <p:spPr>
            <a:xfrm>
              <a:off x="249180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"/>
            <p:cNvSpPr/>
            <p:nvPr/>
          </p:nvSpPr>
          <p:spPr>
            <a:xfrm>
              <a:off x="249180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"/>
            <p:cNvSpPr/>
            <p:nvPr/>
          </p:nvSpPr>
          <p:spPr>
            <a:xfrm>
              <a:off x="2642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"/>
            <p:cNvSpPr/>
            <p:nvPr/>
          </p:nvSpPr>
          <p:spPr>
            <a:xfrm>
              <a:off x="2642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"/>
            <p:cNvSpPr/>
            <p:nvPr/>
          </p:nvSpPr>
          <p:spPr>
            <a:xfrm>
              <a:off x="2642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"/>
            <p:cNvSpPr/>
            <p:nvPr/>
          </p:nvSpPr>
          <p:spPr>
            <a:xfrm>
              <a:off x="2642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"/>
            <p:cNvSpPr/>
            <p:nvPr/>
          </p:nvSpPr>
          <p:spPr>
            <a:xfrm>
              <a:off x="2642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"/>
            <p:cNvSpPr/>
            <p:nvPr/>
          </p:nvSpPr>
          <p:spPr>
            <a:xfrm>
              <a:off x="2642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"/>
            <p:cNvSpPr/>
            <p:nvPr/>
          </p:nvSpPr>
          <p:spPr>
            <a:xfrm>
              <a:off x="2642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"/>
            <p:cNvSpPr/>
            <p:nvPr/>
          </p:nvSpPr>
          <p:spPr>
            <a:xfrm>
              <a:off x="2642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"/>
            <p:cNvSpPr/>
            <p:nvPr/>
          </p:nvSpPr>
          <p:spPr>
            <a:xfrm>
              <a:off x="2642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"/>
            <p:cNvSpPr/>
            <p:nvPr/>
          </p:nvSpPr>
          <p:spPr>
            <a:xfrm>
              <a:off x="2642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"/>
            <p:cNvSpPr/>
            <p:nvPr/>
          </p:nvSpPr>
          <p:spPr>
            <a:xfrm>
              <a:off x="2642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"/>
            <p:cNvSpPr/>
            <p:nvPr/>
          </p:nvSpPr>
          <p:spPr>
            <a:xfrm>
              <a:off x="2642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"/>
            <p:cNvSpPr/>
            <p:nvPr/>
          </p:nvSpPr>
          <p:spPr>
            <a:xfrm>
              <a:off x="2642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"/>
            <p:cNvSpPr/>
            <p:nvPr/>
          </p:nvSpPr>
          <p:spPr>
            <a:xfrm>
              <a:off x="2642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"/>
            <p:cNvSpPr/>
            <p:nvPr/>
          </p:nvSpPr>
          <p:spPr>
            <a:xfrm>
              <a:off x="2642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"/>
            <p:cNvSpPr/>
            <p:nvPr/>
          </p:nvSpPr>
          <p:spPr>
            <a:xfrm>
              <a:off x="2642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"/>
            <p:cNvSpPr/>
            <p:nvPr/>
          </p:nvSpPr>
          <p:spPr>
            <a:xfrm>
              <a:off x="2642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"/>
            <p:cNvSpPr/>
            <p:nvPr/>
          </p:nvSpPr>
          <p:spPr>
            <a:xfrm>
              <a:off x="2642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"/>
            <p:cNvSpPr/>
            <p:nvPr/>
          </p:nvSpPr>
          <p:spPr>
            <a:xfrm>
              <a:off x="2642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"/>
            <p:cNvSpPr/>
            <p:nvPr/>
          </p:nvSpPr>
          <p:spPr>
            <a:xfrm>
              <a:off x="2642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"/>
            <p:cNvSpPr/>
            <p:nvPr/>
          </p:nvSpPr>
          <p:spPr>
            <a:xfrm>
              <a:off x="2792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"/>
            <p:cNvSpPr/>
            <p:nvPr/>
          </p:nvSpPr>
          <p:spPr>
            <a:xfrm>
              <a:off x="2792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"/>
            <p:cNvSpPr/>
            <p:nvPr/>
          </p:nvSpPr>
          <p:spPr>
            <a:xfrm>
              <a:off x="2792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"/>
            <p:cNvSpPr/>
            <p:nvPr/>
          </p:nvSpPr>
          <p:spPr>
            <a:xfrm>
              <a:off x="2792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"/>
            <p:cNvSpPr/>
            <p:nvPr/>
          </p:nvSpPr>
          <p:spPr>
            <a:xfrm>
              <a:off x="2792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"/>
            <p:cNvSpPr/>
            <p:nvPr/>
          </p:nvSpPr>
          <p:spPr>
            <a:xfrm>
              <a:off x="2792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"/>
            <p:cNvSpPr/>
            <p:nvPr/>
          </p:nvSpPr>
          <p:spPr>
            <a:xfrm>
              <a:off x="2792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"/>
            <p:cNvSpPr/>
            <p:nvPr/>
          </p:nvSpPr>
          <p:spPr>
            <a:xfrm>
              <a:off x="2792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"/>
            <p:cNvSpPr/>
            <p:nvPr/>
          </p:nvSpPr>
          <p:spPr>
            <a:xfrm>
              <a:off x="2792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"/>
            <p:cNvSpPr/>
            <p:nvPr/>
          </p:nvSpPr>
          <p:spPr>
            <a:xfrm>
              <a:off x="2792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"/>
            <p:cNvSpPr/>
            <p:nvPr/>
          </p:nvSpPr>
          <p:spPr>
            <a:xfrm>
              <a:off x="2792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"/>
            <p:cNvSpPr/>
            <p:nvPr/>
          </p:nvSpPr>
          <p:spPr>
            <a:xfrm>
              <a:off x="2792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"/>
            <p:cNvSpPr/>
            <p:nvPr/>
          </p:nvSpPr>
          <p:spPr>
            <a:xfrm>
              <a:off x="2792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"/>
            <p:cNvSpPr/>
            <p:nvPr/>
          </p:nvSpPr>
          <p:spPr>
            <a:xfrm>
              <a:off x="2792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"/>
            <p:cNvSpPr/>
            <p:nvPr/>
          </p:nvSpPr>
          <p:spPr>
            <a:xfrm>
              <a:off x="2792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"/>
            <p:cNvSpPr/>
            <p:nvPr/>
          </p:nvSpPr>
          <p:spPr>
            <a:xfrm>
              <a:off x="2792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"/>
            <p:cNvSpPr/>
            <p:nvPr/>
          </p:nvSpPr>
          <p:spPr>
            <a:xfrm>
              <a:off x="2792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"/>
            <p:cNvSpPr/>
            <p:nvPr/>
          </p:nvSpPr>
          <p:spPr>
            <a:xfrm>
              <a:off x="2792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"/>
            <p:cNvSpPr/>
            <p:nvPr/>
          </p:nvSpPr>
          <p:spPr>
            <a:xfrm>
              <a:off x="294332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"/>
            <p:cNvSpPr/>
            <p:nvPr/>
          </p:nvSpPr>
          <p:spPr>
            <a:xfrm>
              <a:off x="294332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"/>
            <p:cNvSpPr/>
            <p:nvPr/>
          </p:nvSpPr>
          <p:spPr>
            <a:xfrm>
              <a:off x="294332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"/>
            <p:cNvSpPr/>
            <p:nvPr/>
          </p:nvSpPr>
          <p:spPr>
            <a:xfrm>
              <a:off x="294332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"/>
            <p:cNvSpPr/>
            <p:nvPr/>
          </p:nvSpPr>
          <p:spPr>
            <a:xfrm>
              <a:off x="294332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"/>
            <p:cNvSpPr/>
            <p:nvPr/>
          </p:nvSpPr>
          <p:spPr>
            <a:xfrm>
              <a:off x="294332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"/>
            <p:cNvSpPr/>
            <p:nvPr/>
          </p:nvSpPr>
          <p:spPr>
            <a:xfrm>
              <a:off x="294332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"/>
            <p:cNvSpPr/>
            <p:nvPr/>
          </p:nvSpPr>
          <p:spPr>
            <a:xfrm>
              <a:off x="294332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"/>
            <p:cNvSpPr/>
            <p:nvPr/>
          </p:nvSpPr>
          <p:spPr>
            <a:xfrm>
              <a:off x="294332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"/>
            <p:cNvSpPr/>
            <p:nvPr/>
          </p:nvSpPr>
          <p:spPr>
            <a:xfrm>
              <a:off x="294332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"/>
            <p:cNvSpPr/>
            <p:nvPr/>
          </p:nvSpPr>
          <p:spPr>
            <a:xfrm>
              <a:off x="294332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"/>
            <p:cNvSpPr/>
            <p:nvPr/>
          </p:nvSpPr>
          <p:spPr>
            <a:xfrm>
              <a:off x="294332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"/>
            <p:cNvSpPr/>
            <p:nvPr/>
          </p:nvSpPr>
          <p:spPr>
            <a:xfrm>
              <a:off x="294332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"/>
            <p:cNvSpPr/>
            <p:nvPr/>
          </p:nvSpPr>
          <p:spPr>
            <a:xfrm>
              <a:off x="294332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"/>
            <p:cNvSpPr/>
            <p:nvPr/>
          </p:nvSpPr>
          <p:spPr>
            <a:xfrm>
              <a:off x="294332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"/>
            <p:cNvSpPr/>
            <p:nvPr/>
          </p:nvSpPr>
          <p:spPr>
            <a:xfrm>
              <a:off x="294332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"/>
            <p:cNvSpPr/>
            <p:nvPr/>
          </p:nvSpPr>
          <p:spPr>
            <a:xfrm>
              <a:off x="294332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"/>
            <p:cNvSpPr/>
            <p:nvPr/>
          </p:nvSpPr>
          <p:spPr>
            <a:xfrm>
              <a:off x="294332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"/>
            <p:cNvSpPr/>
            <p:nvPr/>
          </p:nvSpPr>
          <p:spPr>
            <a:xfrm>
              <a:off x="3093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"/>
            <p:cNvSpPr/>
            <p:nvPr/>
          </p:nvSpPr>
          <p:spPr>
            <a:xfrm>
              <a:off x="3093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"/>
            <p:cNvSpPr/>
            <p:nvPr/>
          </p:nvSpPr>
          <p:spPr>
            <a:xfrm>
              <a:off x="3093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"/>
            <p:cNvSpPr/>
            <p:nvPr/>
          </p:nvSpPr>
          <p:spPr>
            <a:xfrm>
              <a:off x="3093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"/>
            <p:cNvSpPr/>
            <p:nvPr/>
          </p:nvSpPr>
          <p:spPr>
            <a:xfrm>
              <a:off x="3093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"/>
            <p:cNvSpPr/>
            <p:nvPr/>
          </p:nvSpPr>
          <p:spPr>
            <a:xfrm>
              <a:off x="3093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"/>
            <p:cNvSpPr/>
            <p:nvPr/>
          </p:nvSpPr>
          <p:spPr>
            <a:xfrm>
              <a:off x="3093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"/>
            <p:cNvSpPr/>
            <p:nvPr/>
          </p:nvSpPr>
          <p:spPr>
            <a:xfrm>
              <a:off x="3093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"/>
            <p:cNvSpPr/>
            <p:nvPr/>
          </p:nvSpPr>
          <p:spPr>
            <a:xfrm>
              <a:off x="3093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"/>
            <p:cNvSpPr/>
            <p:nvPr/>
          </p:nvSpPr>
          <p:spPr>
            <a:xfrm>
              <a:off x="324435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4"/>
            <p:cNvSpPr/>
            <p:nvPr/>
          </p:nvSpPr>
          <p:spPr>
            <a:xfrm>
              <a:off x="32443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4"/>
            <p:cNvSpPr/>
            <p:nvPr/>
          </p:nvSpPr>
          <p:spPr>
            <a:xfrm>
              <a:off x="324435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4"/>
            <p:cNvSpPr/>
            <p:nvPr/>
          </p:nvSpPr>
          <p:spPr>
            <a:xfrm>
              <a:off x="324435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4"/>
            <p:cNvSpPr/>
            <p:nvPr/>
          </p:nvSpPr>
          <p:spPr>
            <a:xfrm>
              <a:off x="32443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4"/>
            <p:cNvSpPr/>
            <p:nvPr/>
          </p:nvSpPr>
          <p:spPr>
            <a:xfrm>
              <a:off x="324435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4"/>
            <p:cNvSpPr/>
            <p:nvPr/>
          </p:nvSpPr>
          <p:spPr>
            <a:xfrm>
              <a:off x="324435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4"/>
            <p:cNvSpPr/>
            <p:nvPr/>
          </p:nvSpPr>
          <p:spPr>
            <a:xfrm>
              <a:off x="324435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4"/>
            <p:cNvSpPr/>
            <p:nvPr/>
          </p:nvSpPr>
          <p:spPr>
            <a:xfrm>
              <a:off x="3394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4"/>
            <p:cNvSpPr/>
            <p:nvPr/>
          </p:nvSpPr>
          <p:spPr>
            <a:xfrm>
              <a:off x="3394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4"/>
            <p:cNvSpPr/>
            <p:nvPr/>
          </p:nvSpPr>
          <p:spPr>
            <a:xfrm>
              <a:off x="3394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4"/>
            <p:cNvSpPr/>
            <p:nvPr/>
          </p:nvSpPr>
          <p:spPr>
            <a:xfrm>
              <a:off x="33948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4"/>
            <p:cNvSpPr/>
            <p:nvPr/>
          </p:nvSpPr>
          <p:spPr>
            <a:xfrm>
              <a:off x="3394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4"/>
            <p:cNvSpPr/>
            <p:nvPr/>
          </p:nvSpPr>
          <p:spPr>
            <a:xfrm>
              <a:off x="3394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4"/>
            <p:cNvSpPr/>
            <p:nvPr/>
          </p:nvSpPr>
          <p:spPr>
            <a:xfrm>
              <a:off x="3545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"/>
            <p:cNvSpPr/>
            <p:nvPr/>
          </p:nvSpPr>
          <p:spPr>
            <a:xfrm>
              <a:off x="3545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"/>
            <p:cNvSpPr/>
            <p:nvPr/>
          </p:nvSpPr>
          <p:spPr>
            <a:xfrm>
              <a:off x="3545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8" name="Google Shape;1458;p4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1459" name="Google Shape;1459;p4"/>
            <p:cNvSpPr/>
            <p:nvPr/>
          </p:nvSpPr>
          <p:spPr>
            <a:xfrm>
              <a:off x="12877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"/>
            <p:cNvSpPr/>
            <p:nvPr/>
          </p:nvSpPr>
          <p:spPr>
            <a:xfrm>
              <a:off x="12877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"/>
            <p:cNvSpPr/>
            <p:nvPr/>
          </p:nvSpPr>
          <p:spPr>
            <a:xfrm>
              <a:off x="12877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"/>
            <p:cNvSpPr/>
            <p:nvPr/>
          </p:nvSpPr>
          <p:spPr>
            <a:xfrm>
              <a:off x="12877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"/>
            <p:cNvSpPr/>
            <p:nvPr/>
          </p:nvSpPr>
          <p:spPr>
            <a:xfrm>
              <a:off x="12877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"/>
            <p:cNvSpPr/>
            <p:nvPr/>
          </p:nvSpPr>
          <p:spPr>
            <a:xfrm>
              <a:off x="12877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"/>
            <p:cNvSpPr/>
            <p:nvPr/>
          </p:nvSpPr>
          <p:spPr>
            <a:xfrm>
              <a:off x="12877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"/>
            <p:cNvSpPr/>
            <p:nvPr/>
          </p:nvSpPr>
          <p:spPr>
            <a:xfrm>
              <a:off x="12877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"/>
            <p:cNvSpPr/>
            <p:nvPr/>
          </p:nvSpPr>
          <p:spPr>
            <a:xfrm>
              <a:off x="12877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"/>
            <p:cNvSpPr/>
            <p:nvPr/>
          </p:nvSpPr>
          <p:spPr>
            <a:xfrm>
              <a:off x="12877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"/>
            <p:cNvSpPr/>
            <p:nvPr/>
          </p:nvSpPr>
          <p:spPr>
            <a:xfrm>
              <a:off x="12877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"/>
            <p:cNvSpPr/>
            <p:nvPr/>
          </p:nvSpPr>
          <p:spPr>
            <a:xfrm>
              <a:off x="12877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"/>
            <p:cNvSpPr/>
            <p:nvPr/>
          </p:nvSpPr>
          <p:spPr>
            <a:xfrm>
              <a:off x="12877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"/>
            <p:cNvSpPr/>
            <p:nvPr/>
          </p:nvSpPr>
          <p:spPr>
            <a:xfrm>
              <a:off x="12877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4"/>
            <p:cNvSpPr/>
            <p:nvPr/>
          </p:nvSpPr>
          <p:spPr>
            <a:xfrm>
              <a:off x="12877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4"/>
            <p:cNvSpPr/>
            <p:nvPr/>
          </p:nvSpPr>
          <p:spPr>
            <a:xfrm>
              <a:off x="14382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"/>
            <p:cNvSpPr/>
            <p:nvPr/>
          </p:nvSpPr>
          <p:spPr>
            <a:xfrm>
              <a:off x="14382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"/>
            <p:cNvSpPr/>
            <p:nvPr/>
          </p:nvSpPr>
          <p:spPr>
            <a:xfrm>
              <a:off x="14382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"/>
            <p:cNvSpPr/>
            <p:nvPr/>
          </p:nvSpPr>
          <p:spPr>
            <a:xfrm>
              <a:off x="14382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"/>
            <p:cNvSpPr/>
            <p:nvPr/>
          </p:nvSpPr>
          <p:spPr>
            <a:xfrm>
              <a:off x="15887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"/>
            <p:cNvSpPr/>
            <p:nvPr/>
          </p:nvSpPr>
          <p:spPr>
            <a:xfrm>
              <a:off x="15887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"/>
            <p:cNvSpPr/>
            <p:nvPr/>
          </p:nvSpPr>
          <p:spPr>
            <a:xfrm>
              <a:off x="15887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"/>
            <p:cNvSpPr/>
            <p:nvPr/>
          </p:nvSpPr>
          <p:spPr>
            <a:xfrm>
              <a:off x="15887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"/>
            <p:cNvSpPr/>
            <p:nvPr/>
          </p:nvSpPr>
          <p:spPr>
            <a:xfrm>
              <a:off x="15887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"/>
            <p:cNvSpPr/>
            <p:nvPr/>
          </p:nvSpPr>
          <p:spPr>
            <a:xfrm>
              <a:off x="15887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"/>
            <p:cNvSpPr/>
            <p:nvPr/>
          </p:nvSpPr>
          <p:spPr>
            <a:xfrm>
              <a:off x="15887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"/>
            <p:cNvSpPr/>
            <p:nvPr/>
          </p:nvSpPr>
          <p:spPr>
            <a:xfrm>
              <a:off x="15887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"/>
            <p:cNvSpPr/>
            <p:nvPr/>
          </p:nvSpPr>
          <p:spPr>
            <a:xfrm>
              <a:off x="15887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"/>
            <p:cNvSpPr/>
            <p:nvPr/>
          </p:nvSpPr>
          <p:spPr>
            <a:xfrm>
              <a:off x="15887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"/>
            <p:cNvSpPr/>
            <p:nvPr/>
          </p:nvSpPr>
          <p:spPr>
            <a:xfrm>
              <a:off x="17392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4"/>
            <p:cNvSpPr/>
            <p:nvPr/>
          </p:nvSpPr>
          <p:spPr>
            <a:xfrm>
              <a:off x="17392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4"/>
            <p:cNvSpPr/>
            <p:nvPr/>
          </p:nvSpPr>
          <p:spPr>
            <a:xfrm>
              <a:off x="17392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4"/>
            <p:cNvSpPr/>
            <p:nvPr/>
          </p:nvSpPr>
          <p:spPr>
            <a:xfrm>
              <a:off x="17392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4"/>
            <p:cNvSpPr/>
            <p:nvPr/>
          </p:nvSpPr>
          <p:spPr>
            <a:xfrm>
              <a:off x="17392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4"/>
            <p:cNvSpPr/>
            <p:nvPr/>
          </p:nvSpPr>
          <p:spPr>
            <a:xfrm>
              <a:off x="17392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"/>
            <p:cNvSpPr/>
            <p:nvPr/>
          </p:nvSpPr>
          <p:spPr>
            <a:xfrm>
              <a:off x="17392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"/>
            <p:cNvSpPr/>
            <p:nvPr/>
          </p:nvSpPr>
          <p:spPr>
            <a:xfrm>
              <a:off x="17392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"/>
            <p:cNvSpPr/>
            <p:nvPr/>
          </p:nvSpPr>
          <p:spPr>
            <a:xfrm>
              <a:off x="17392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"/>
            <p:cNvSpPr/>
            <p:nvPr/>
          </p:nvSpPr>
          <p:spPr>
            <a:xfrm>
              <a:off x="17392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4"/>
            <p:cNvSpPr/>
            <p:nvPr/>
          </p:nvSpPr>
          <p:spPr>
            <a:xfrm>
              <a:off x="17392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4"/>
            <p:cNvSpPr/>
            <p:nvPr/>
          </p:nvSpPr>
          <p:spPr>
            <a:xfrm>
              <a:off x="17392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"/>
            <p:cNvSpPr/>
            <p:nvPr/>
          </p:nvSpPr>
          <p:spPr>
            <a:xfrm>
              <a:off x="17392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"/>
            <p:cNvSpPr/>
            <p:nvPr/>
          </p:nvSpPr>
          <p:spPr>
            <a:xfrm>
              <a:off x="17392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"/>
            <p:cNvSpPr/>
            <p:nvPr/>
          </p:nvSpPr>
          <p:spPr>
            <a:xfrm>
              <a:off x="17392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"/>
            <p:cNvSpPr/>
            <p:nvPr/>
          </p:nvSpPr>
          <p:spPr>
            <a:xfrm>
              <a:off x="17392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4"/>
            <p:cNvSpPr/>
            <p:nvPr/>
          </p:nvSpPr>
          <p:spPr>
            <a:xfrm>
              <a:off x="17392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4"/>
            <p:cNvSpPr/>
            <p:nvPr/>
          </p:nvSpPr>
          <p:spPr>
            <a:xfrm>
              <a:off x="188975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4"/>
            <p:cNvSpPr/>
            <p:nvPr/>
          </p:nvSpPr>
          <p:spPr>
            <a:xfrm>
              <a:off x="188975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4"/>
            <p:cNvSpPr/>
            <p:nvPr/>
          </p:nvSpPr>
          <p:spPr>
            <a:xfrm>
              <a:off x="188975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4"/>
            <p:cNvSpPr/>
            <p:nvPr/>
          </p:nvSpPr>
          <p:spPr>
            <a:xfrm>
              <a:off x="188975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4"/>
            <p:cNvSpPr/>
            <p:nvPr/>
          </p:nvSpPr>
          <p:spPr>
            <a:xfrm>
              <a:off x="188975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4"/>
            <p:cNvSpPr/>
            <p:nvPr/>
          </p:nvSpPr>
          <p:spPr>
            <a:xfrm>
              <a:off x="188975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4"/>
            <p:cNvSpPr/>
            <p:nvPr/>
          </p:nvSpPr>
          <p:spPr>
            <a:xfrm>
              <a:off x="188975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4"/>
            <p:cNvSpPr/>
            <p:nvPr/>
          </p:nvSpPr>
          <p:spPr>
            <a:xfrm>
              <a:off x="188975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4"/>
            <p:cNvSpPr/>
            <p:nvPr/>
          </p:nvSpPr>
          <p:spPr>
            <a:xfrm>
              <a:off x="188975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4"/>
            <p:cNvSpPr/>
            <p:nvPr/>
          </p:nvSpPr>
          <p:spPr>
            <a:xfrm>
              <a:off x="188975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4"/>
            <p:cNvSpPr/>
            <p:nvPr/>
          </p:nvSpPr>
          <p:spPr>
            <a:xfrm>
              <a:off x="188975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4"/>
            <p:cNvSpPr/>
            <p:nvPr/>
          </p:nvSpPr>
          <p:spPr>
            <a:xfrm>
              <a:off x="20402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4"/>
            <p:cNvSpPr/>
            <p:nvPr/>
          </p:nvSpPr>
          <p:spPr>
            <a:xfrm>
              <a:off x="20402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4"/>
            <p:cNvSpPr/>
            <p:nvPr/>
          </p:nvSpPr>
          <p:spPr>
            <a:xfrm>
              <a:off x="20402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4"/>
            <p:cNvSpPr/>
            <p:nvPr/>
          </p:nvSpPr>
          <p:spPr>
            <a:xfrm>
              <a:off x="20402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4"/>
            <p:cNvSpPr/>
            <p:nvPr/>
          </p:nvSpPr>
          <p:spPr>
            <a:xfrm>
              <a:off x="20402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"/>
            <p:cNvSpPr/>
            <p:nvPr/>
          </p:nvSpPr>
          <p:spPr>
            <a:xfrm>
              <a:off x="20402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"/>
            <p:cNvSpPr/>
            <p:nvPr/>
          </p:nvSpPr>
          <p:spPr>
            <a:xfrm>
              <a:off x="20402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"/>
            <p:cNvSpPr/>
            <p:nvPr/>
          </p:nvSpPr>
          <p:spPr>
            <a:xfrm>
              <a:off x="20402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"/>
            <p:cNvSpPr/>
            <p:nvPr/>
          </p:nvSpPr>
          <p:spPr>
            <a:xfrm>
              <a:off x="20402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"/>
            <p:cNvSpPr/>
            <p:nvPr/>
          </p:nvSpPr>
          <p:spPr>
            <a:xfrm>
              <a:off x="20402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"/>
            <p:cNvSpPr/>
            <p:nvPr/>
          </p:nvSpPr>
          <p:spPr>
            <a:xfrm>
              <a:off x="20402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"/>
            <p:cNvSpPr/>
            <p:nvPr/>
          </p:nvSpPr>
          <p:spPr>
            <a:xfrm>
              <a:off x="20402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"/>
            <p:cNvSpPr/>
            <p:nvPr/>
          </p:nvSpPr>
          <p:spPr>
            <a:xfrm>
              <a:off x="20402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"/>
            <p:cNvSpPr/>
            <p:nvPr/>
          </p:nvSpPr>
          <p:spPr>
            <a:xfrm>
              <a:off x="21907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"/>
            <p:cNvSpPr/>
            <p:nvPr/>
          </p:nvSpPr>
          <p:spPr>
            <a:xfrm>
              <a:off x="21907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"/>
            <p:cNvSpPr/>
            <p:nvPr/>
          </p:nvSpPr>
          <p:spPr>
            <a:xfrm>
              <a:off x="21907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"/>
            <p:cNvSpPr/>
            <p:nvPr/>
          </p:nvSpPr>
          <p:spPr>
            <a:xfrm>
              <a:off x="21907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4"/>
            <p:cNvSpPr/>
            <p:nvPr/>
          </p:nvSpPr>
          <p:spPr>
            <a:xfrm>
              <a:off x="21907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4"/>
            <p:cNvSpPr/>
            <p:nvPr/>
          </p:nvSpPr>
          <p:spPr>
            <a:xfrm>
              <a:off x="2190775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"/>
            <p:cNvSpPr/>
            <p:nvPr/>
          </p:nvSpPr>
          <p:spPr>
            <a:xfrm>
              <a:off x="21907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"/>
            <p:cNvSpPr/>
            <p:nvPr/>
          </p:nvSpPr>
          <p:spPr>
            <a:xfrm>
              <a:off x="21907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"/>
            <p:cNvSpPr/>
            <p:nvPr/>
          </p:nvSpPr>
          <p:spPr>
            <a:xfrm>
              <a:off x="2190775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"/>
            <p:cNvSpPr/>
            <p:nvPr/>
          </p:nvSpPr>
          <p:spPr>
            <a:xfrm>
              <a:off x="23413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4"/>
            <p:cNvSpPr/>
            <p:nvPr/>
          </p:nvSpPr>
          <p:spPr>
            <a:xfrm>
              <a:off x="23413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"/>
            <p:cNvSpPr/>
            <p:nvPr/>
          </p:nvSpPr>
          <p:spPr>
            <a:xfrm>
              <a:off x="234130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"/>
            <p:cNvSpPr/>
            <p:nvPr/>
          </p:nvSpPr>
          <p:spPr>
            <a:xfrm>
              <a:off x="234130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"/>
            <p:cNvSpPr/>
            <p:nvPr/>
          </p:nvSpPr>
          <p:spPr>
            <a:xfrm>
              <a:off x="234130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4"/>
            <p:cNvSpPr/>
            <p:nvPr/>
          </p:nvSpPr>
          <p:spPr>
            <a:xfrm>
              <a:off x="23413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4"/>
            <p:cNvSpPr/>
            <p:nvPr/>
          </p:nvSpPr>
          <p:spPr>
            <a:xfrm>
              <a:off x="23413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"/>
            <p:cNvSpPr/>
            <p:nvPr/>
          </p:nvSpPr>
          <p:spPr>
            <a:xfrm>
              <a:off x="234130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"/>
            <p:cNvSpPr/>
            <p:nvPr/>
          </p:nvSpPr>
          <p:spPr>
            <a:xfrm>
              <a:off x="249180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"/>
            <p:cNvSpPr/>
            <p:nvPr/>
          </p:nvSpPr>
          <p:spPr>
            <a:xfrm>
              <a:off x="24918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4"/>
            <p:cNvSpPr/>
            <p:nvPr/>
          </p:nvSpPr>
          <p:spPr>
            <a:xfrm>
              <a:off x="249180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4"/>
            <p:cNvSpPr/>
            <p:nvPr/>
          </p:nvSpPr>
          <p:spPr>
            <a:xfrm>
              <a:off x="24918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"/>
            <p:cNvSpPr/>
            <p:nvPr/>
          </p:nvSpPr>
          <p:spPr>
            <a:xfrm>
              <a:off x="24918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"/>
            <p:cNvSpPr/>
            <p:nvPr/>
          </p:nvSpPr>
          <p:spPr>
            <a:xfrm>
              <a:off x="2642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4"/>
            <p:cNvSpPr/>
            <p:nvPr/>
          </p:nvSpPr>
          <p:spPr>
            <a:xfrm>
              <a:off x="2642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4"/>
            <p:cNvSpPr/>
            <p:nvPr/>
          </p:nvSpPr>
          <p:spPr>
            <a:xfrm>
              <a:off x="2642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"/>
            <p:cNvSpPr/>
            <p:nvPr/>
          </p:nvSpPr>
          <p:spPr>
            <a:xfrm>
              <a:off x="2642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"/>
            <p:cNvSpPr/>
            <p:nvPr/>
          </p:nvSpPr>
          <p:spPr>
            <a:xfrm>
              <a:off x="2642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"/>
            <p:cNvSpPr/>
            <p:nvPr/>
          </p:nvSpPr>
          <p:spPr>
            <a:xfrm>
              <a:off x="2792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"/>
            <p:cNvSpPr/>
            <p:nvPr/>
          </p:nvSpPr>
          <p:spPr>
            <a:xfrm>
              <a:off x="294332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"/>
            <p:cNvSpPr/>
            <p:nvPr/>
          </p:nvSpPr>
          <p:spPr>
            <a:xfrm>
              <a:off x="294332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"/>
            <p:cNvSpPr/>
            <p:nvPr/>
          </p:nvSpPr>
          <p:spPr>
            <a:xfrm>
              <a:off x="3093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"/>
            <p:cNvSpPr/>
            <p:nvPr/>
          </p:nvSpPr>
          <p:spPr>
            <a:xfrm>
              <a:off x="3394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"/>
            <p:cNvSpPr/>
            <p:nvPr/>
          </p:nvSpPr>
          <p:spPr>
            <a:xfrm>
              <a:off x="3545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2" name="Google Shape;1562;p4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565" name="Google Shape;1565;p5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▪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1566" name="Google Shape;1566;p5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567" name="Google Shape;1567;p5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5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5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5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5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5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5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5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5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5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5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5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5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5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5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5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5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5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5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5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5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5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5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5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5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5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5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5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5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5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5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5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5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5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5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5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5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5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5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5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5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5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625" name="Google Shape;1625;p5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5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5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5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5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5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5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5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5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5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5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5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5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5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5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5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5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5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5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5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5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5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5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5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5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5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5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5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5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5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7" name="Google Shape;1687;p5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688" name="Google Shape;1688;p5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5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5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5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5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5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5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5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5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5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5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5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5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5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5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5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5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5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5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5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5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9" name="Google Shape;1789;p5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1790" name="Google Shape;1790;p5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5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5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5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5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5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5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5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5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5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5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5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5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5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5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5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5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5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5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5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5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5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5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5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5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5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5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5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5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5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5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5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5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5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5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5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5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5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5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5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0" name="Google Shape;1840;p5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184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6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43" name="Google Shape;1843;p6"/>
          <p:cNvSpPr txBox="1"/>
          <p:nvPr>
            <p:ph idx="1" type="body"/>
          </p:nvPr>
        </p:nvSpPr>
        <p:spPr>
          <a:xfrm>
            <a:off x="718300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844" name="Google Shape;1844;p6"/>
          <p:cNvSpPr txBox="1"/>
          <p:nvPr>
            <p:ph idx="2" type="body"/>
          </p:nvPr>
        </p:nvSpPr>
        <p:spPr>
          <a:xfrm>
            <a:off x="4156071" y="1762650"/>
            <a:ext cx="3242400" cy="30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grpSp>
        <p:nvGrpSpPr>
          <p:cNvPr id="1845" name="Google Shape;1845;p6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1846" name="Google Shape;1846;p6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6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6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6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6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6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6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6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6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6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6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6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6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6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6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6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6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6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6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6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6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6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6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6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6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6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6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6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6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6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6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6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6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6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6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6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6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6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6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6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6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6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6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6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6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6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6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6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6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6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6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6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6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6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6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6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6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3" name="Google Shape;1903;p6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1904" name="Google Shape;1904;p6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6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6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6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6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6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6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6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6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6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6" name="Google Shape;1966;p6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1967" name="Google Shape;1967;p6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6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6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6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6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6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6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6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6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6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6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6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6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6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6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6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6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6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6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6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6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6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6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6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6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6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6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6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6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6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6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6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6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6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6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6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6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6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6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6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6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6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6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6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6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6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6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8" name="Google Shape;2068;p6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069" name="Google Shape;2069;p6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6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6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6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6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6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6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6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6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6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6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6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6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6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6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6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6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6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6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6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6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6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6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6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6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6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6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9" name="Google Shape;2119;p6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2120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122" name="Google Shape;2122;p7"/>
          <p:cNvSpPr txBox="1"/>
          <p:nvPr>
            <p:ph idx="1" type="body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3" name="Google Shape;2123;p7"/>
          <p:cNvSpPr txBox="1"/>
          <p:nvPr>
            <p:ph idx="2" type="body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24" name="Google Shape;2124;p7"/>
          <p:cNvSpPr txBox="1"/>
          <p:nvPr>
            <p:ph idx="3" type="body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grpSp>
        <p:nvGrpSpPr>
          <p:cNvPr id="2125" name="Google Shape;2125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6" name="Google Shape;2126;p7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3" name="Google Shape;2183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4" name="Google Shape;2184;p7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7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6" name="Google Shape;2246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7" name="Google Shape;2247;p7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7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8" name="Google Shape;2348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49" name="Google Shape;2349;p7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7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9" name="Google Shape;2399;p7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400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grpSp>
        <p:nvGrpSpPr>
          <p:cNvPr id="2402" name="Google Shape;2402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3" name="Google Shape;2403;p8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8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0" name="Google Shape;2460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1" name="Google Shape;2461;p8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8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23" name="Google Shape;2523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4" name="Google Shape;2524;p8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8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5" name="Google Shape;2625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6" name="Google Shape;2626;p8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8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6" name="Google Shape;2676;p8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9"/>
          <p:cNvSpPr txBox="1"/>
          <p:nvPr>
            <p:ph idx="1" type="body"/>
          </p:nvPr>
        </p:nvSpPr>
        <p:spPr>
          <a:xfrm>
            <a:off x="624925" y="4177700"/>
            <a:ext cx="67593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grpSp>
        <p:nvGrpSpPr>
          <p:cNvPr id="2679" name="Google Shape;2679;p9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680" name="Google Shape;2680;p9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9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9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9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9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9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9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9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9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9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9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9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9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9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9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9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9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9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9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9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9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9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9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9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9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9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9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9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9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9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9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9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9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9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9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9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9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9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9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9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9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9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9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9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9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9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9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9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9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9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9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9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9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9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9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9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9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7" name="Google Shape;2737;p9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738" name="Google Shape;2738;p9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9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9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9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9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9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9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9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9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9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9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9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9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9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9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9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9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9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9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9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9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9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9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9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9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9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9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9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9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9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9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9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9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9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9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9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9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9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9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9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9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9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9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9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9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9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9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9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9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9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9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9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9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9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9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9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9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9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9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9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9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9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0" name="Google Shape;2800;p9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801" name="Google Shape;2801;p9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9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9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9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9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9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9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9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9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9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9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9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9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9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9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9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9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9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9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9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9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9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9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9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9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9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9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9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9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9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9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9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9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9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9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9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9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9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9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9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9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9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9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9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9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9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9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9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9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9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9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9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9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9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9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9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9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9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9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9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9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9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9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9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9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9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9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9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9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9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9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9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9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9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9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9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9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9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9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9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9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9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9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9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9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9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9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9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9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9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9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9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9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9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9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9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9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9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9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9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9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2" name="Google Shape;2902;p9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903" name="Google Shape;2903;p9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9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9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9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9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9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9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9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9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9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9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9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9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9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9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9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9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9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9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9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9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9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9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9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9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9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9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9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9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9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9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9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9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9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9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9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9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9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9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9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9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9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9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9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9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9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9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9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9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9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53" name="Google Shape;2953;p9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954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5" name="Google Shape;2955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6" name="Google Shape;2956;p10"/>
            <p:cNvSpPr/>
            <p:nvPr/>
          </p:nvSpPr>
          <p:spPr>
            <a:xfrm>
              <a:off x="5307800" y="2381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10"/>
            <p:cNvSpPr/>
            <p:nvPr/>
          </p:nvSpPr>
          <p:spPr>
            <a:xfrm>
              <a:off x="5307800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6896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8401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11411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7432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8937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1947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4957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9473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3988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40008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4524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6029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9039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3554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4583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1597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3" name="Google Shape;3013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4" name="Google Shape;3014;p10"/>
            <p:cNvSpPr/>
            <p:nvPr/>
          </p:nvSpPr>
          <p:spPr>
            <a:xfrm>
              <a:off x="54583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10"/>
            <p:cNvSpPr/>
            <p:nvPr/>
          </p:nvSpPr>
          <p:spPr>
            <a:xfrm>
              <a:off x="54583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60882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7593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9098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6060375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2108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51190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0B87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6" name="Google Shape;3076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7" name="Google Shape;3077;p10"/>
            <p:cNvSpPr/>
            <p:nvPr/>
          </p:nvSpPr>
          <p:spPr>
            <a:xfrm>
              <a:off x="57593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10"/>
            <p:cNvSpPr/>
            <p:nvPr/>
          </p:nvSpPr>
          <p:spPr>
            <a:xfrm>
              <a:off x="57593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9098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60603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4422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210875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5493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3019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361375" y="3886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53912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9906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12917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59270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20442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3452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7968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30978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24832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5493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6998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8503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41514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3019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75345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5054450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204975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51190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12917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52049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66240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26462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D3EB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8" name="Google Shape;3178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79" name="Google Shape;3179;p10"/>
            <p:cNvSpPr/>
            <p:nvPr/>
          </p:nvSpPr>
          <p:spPr>
            <a:xfrm>
              <a:off x="560882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0" name="Google Shape;3180;p10"/>
            <p:cNvSpPr/>
            <p:nvPr/>
          </p:nvSpPr>
          <p:spPr>
            <a:xfrm>
              <a:off x="560882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7968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759350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7432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9473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30978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8503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4524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505445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909850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53912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9906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1592700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21947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4957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33988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415140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6029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7534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53554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60603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3886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8401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11411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8937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20442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4000875"/>
              <a:ext cx="121400" cy="121425"/>
            </a:xfrm>
            <a:custGeom>
              <a:rect b="b" l="l" r="r" t="t"/>
              <a:pathLst>
                <a:path extrusionOk="0" h="4857" w="4856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210875" y="2381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6896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23452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324832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699875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361375" y="1442200"/>
              <a:ext cx="121425" cy="121400"/>
            </a:xfrm>
            <a:custGeom>
              <a:rect b="b" l="l" r="r" t="t"/>
              <a:pathLst>
                <a:path extrusionOk="0" h="4856" w="4857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2646275"/>
              <a:ext cx="121425" cy="121425"/>
            </a:xfrm>
            <a:custGeom>
              <a:rect b="b" l="l" r="r" t="t"/>
              <a:pathLst>
                <a:path extrusionOk="0" h="4857" w="4857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662400" y="4903950"/>
              <a:ext cx="121400" cy="121400"/>
            </a:xfrm>
            <a:custGeom>
              <a:rect b="b" l="l" r="r" t="t"/>
              <a:pathLst>
                <a:path extrusionOk="0" h="4856" w="4856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rgbClr val="80B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9" name="Google Shape;3229;p10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87A1"/>
              </a:buClr>
              <a:buSzPts val="3600"/>
              <a:buFont typeface="Dosis ExtraLight"/>
              <a:buNone/>
              <a:defRPr sz="36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▪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▫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●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○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■"/>
              <a:defRPr sz="2400">
                <a:solidFill>
                  <a:srgbClr val="003B55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rgbClr val="0B87A1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3" name="Shape 3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Google Shape;3844;p14"/>
          <p:cNvSpPr txBox="1"/>
          <p:nvPr>
            <p:ph type="ctrTitle"/>
          </p:nvPr>
        </p:nvSpPr>
        <p:spPr>
          <a:xfrm>
            <a:off x="762000" y="9250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Predicting a Patient’s Financial Risk</a:t>
            </a:r>
            <a:endParaRPr sz="4800"/>
          </a:p>
        </p:txBody>
      </p:sp>
      <p:sp>
        <p:nvSpPr>
          <p:cNvPr id="3845" name="Google Shape;3845;p14"/>
          <p:cNvSpPr txBox="1"/>
          <p:nvPr>
            <p:ph type="ctrTitle"/>
          </p:nvPr>
        </p:nvSpPr>
        <p:spPr>
          <a:xfrm>
            <a:off x="762575" y="3266825"/>
            <a:ext cx="5396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EFEFEF"/>
                </a:solidFill>
              </a:rPr>
              <a:t>Group 7- Husain Ali, Michael Kolandjian, Emily Thamm, &amp; Arushi Varshney</a:t>
            </a:r>
            <a:endParaRPr sz="26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12" name="Shape 3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3" name="Google Shape;3913;p23"/>
          <p:cNvSpPr txBox="1"/>
          <p:nvPr>
            <p:ph type="title"/>
          </p:nvPr>
        </p:nvSpPr>
        <p:spPr>
          <a:xfrm>
            <a:off x="337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KNN</a:t>
            </a:r>
            <a:endParaRPr/>
          </a:p>
        </p:txBody>
      </p:sp>
      <p:sp>
        <p:nvSpPr>
          <p:cNvPr id="3914" name="Google Shape;3914;p23"/>
          <p:cNvSpPr txBox="1"/>
          <p:nvPr>
            <p:ph idx="1" type="body"/>
          </p:nvPr>
        </p:nvSpPr>
        <p:spPr>
          <a:xfrm>
            <a:off x="642100" y="1352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15" name="Google Shape;39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725" y="1970138"/>
            <a:ext cx="2196475" cy="7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6" name="Google Shape;3916;p23"/>
          <p:cNvSpPr txBox="1"/>
          <p:nvPr/>
        </p:nvSpPr>
        <p:spPr>
          <a:xfrm>
            <a:off x="577925" y="3714750"/>
            <a:ext cx="2752200" cy="7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Confusion Matrix for k=10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Accuracy: .8474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Misclassification: .1526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17" name="Google Shape;391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1575" y="1291975"/>
            <a:ext cx="4141074" cy="265967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18" name="Google Shape;3918;p23"/>
          <p:cNvGraphicFramePr/>
          <p:nvPr/>
        </p:nvGraphicFramePr>
        <p:xfrm>
          <a:off x="298763" y="142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98450"/>
                <a:gridCol w="580600"/>
                <a:gridCol w="789525"/>
                <a:gridCol w="789525"/>
              </a:tblGrid>
              <a:tr h="4725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34,799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5,995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4,683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24,498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22" name="Shape 3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3" name="Google Shape;3923;p24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2 - KNN cont.</a:t>
            </a:r>
            <a:endParaRPr/>
          </a:p>
        </p:txBody>
      </p:sp>
      <p:sp>
        <p:nvSpPr>
          <p:cNvPr id="3924" name="Google Shape;3924;p24"/>
          <p:cNvSpPr txBox="1"/>
          <p:nvPr>
            <p:ph idx="1" type="body"/>
          </p:nvPr>
        </p:nvSpPr>
        <p:spPr>
          <a:xfrm>
            <a:off x="337300" y="12763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Highest accuracy of 85% at k = 7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5" name="Google Shape;3925;p24"/>
          <p:cNvSpPr txBox="1"/>
          <p:nvPr/>
        </p:nvSpPr>
        <p:spPr>
          <a:xfrm>
            <a:off x="1459425" y="4546925"/>
            <a:ext cx="1436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26" name="Google Shape;39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100" y="2090675"/>
            <a:ext cx="3910724" cy="28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27" name="Google Shape;3927;p24"/>
          <p:cNvSpPr txBox="1"/>
          <p:nvPr/>
        </p:nvSpPr>
        <p:spPr>
          <a:xfrm>
            <a:off x="4717000" y="1819425"/>
            <a:ext cx="28035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Confusion Matrix for k=7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Accuracy: .8485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tillium Web"/>
                <a:ea typeface="Titillium Web"/>
                <a:cs typeface="Titillium Web"/>
                <a:sym typeface="Titillium Web"/>
              </a:rPr>
              <a:t>Misclassification: .1515</a:t>
            </a:r>
            <a:endParaRPr b="1" sz="18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928" name="Google Shape;39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7525" y="2778225"/>
            <a:ext cx="3000850" cy="22487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29" name="Google Shape;3929;p24"/>
          <p:cNvGraphicFramePr/>
          <p:nvPr/>
        </p:nvGraphicFramePr>
        <p:xfrm>
          <a:off x="4716988" y="18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48725"/>
                <a:gridCol w="551700"/>
                <a:gridCol w="750225"/>
                <a:gridCol w="750225"/>
              </a:tblGrid>
              <a:tr h="4097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0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34,776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5,898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09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4,706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24,595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3" name="Shape 3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4" name="Google Shape;3934;p25"/>
          <p:cNvSpPr txBox="1"/>
          <p:nvPr>
            <p:ph type="title"/>
          </p:nvPr>
        </p:nvSpPr>
        <p:spPr>
          <a:xfrm>
            <a:off x="394950" y="1161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Decision Tree</a:t>
            </a:r>
            <a:endParaRPr/>
          </a:p>
        </p:txBody>
      </p:sp>
      <p:sp>
        <p:nvSpPr>
          <p:cNvPr id="3935" name="Google Shape;3935;p25"/>
          <p:cNvSpPr txBox="1"/>
          <p:nvPr>
            <p:ph idx="1" type="body"/>
          </p:nvPr>
        </p:nvSpPr>
        <p:spPr>
          <a:xfrm>
            <a:off x="613800" y="12763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Cost Complexity Analysis</a:t>
            </a:r>
            <a:endParaRPr sz="2200"/>
          </a:p>
          <a:p>
            <a:pPr indent="-368300" lvl="0" marL="457200" rtl="0" algn="l">
              <a:spcBef>
                <a:spcPts val="60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9 leaves give lowest deviance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" sz="2200"/>
              <a:t>8 is simpler model with only slightly higher deviance</a:t>
            </a:r>
            <a:endParaRPr sz="2200"/>
          </a:p>
        </p:txBody>
      </p:sp>
      <p:pic>
        <p:nvPicPr>
          <p:cNvPr id="3936" name="Google Shape;39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250" y="2682500"/>
            <a:ext cx="4017476" cy="241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7" name="Google Shape;393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942" y="2905700"/>
            <a:ext cx="3238026" cy="2013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38" name="Google Shape;3938;p25"/>
          <p:cNvGraphicFramePr/>
          <p:nvPr/>
        </p:nvGraphicFramePr>
        <p:xfrm>
          <a:off x="4631238" y="32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54025"/>
                <a:gridCol w="554800"/>
                <a:gridCol w="754425"/>
                <a:gridCol w="754425"/>
              </a:tblGrid>
              <a:tr h="4377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37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37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27,235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6,254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377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12,083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24,403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939" name="Google Shape;3939;p25"/>
          <p:cNvSpPr txBox="1"/>
          <p:nvPr/>
        </p:nvSpPr>
        <p:spPr>
          <a:xfrm>
            <a:off x="5473725" y="2419950"/>
            <a:ext cx="2343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Accuracy: .7379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Misclassification: .2621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3" name="Shape 3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4" name="Google Shape;3944;p26"/>
          <p:cNvSpPr txBox="1"/>
          <p:nvPr>
            <p:ph idx="1" type="body"/>
          </p:nvPr>
        </p:nvSpPr>
        <p:spPr>
          <a:xfrm>
            <a:off x="602550" y="12092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-Pruned to  8 to avoid overfitting </a:t>
            </a:r>
            <a:endParaRPr/>
          </a:p>
        </p:txBody>
      </p:sp>
      <p:pic>
        <p:nvPicPr>
          <p:cNvPr id="3945" name="Google Shape;39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100" y="1790175"/>
            <a:ext cx="4158100" cy="2500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6" name="Google Shape;3946;p26"/>
          <p:cNvSpPr txBox="1"/>
          <p:nvPr>
            <p:ph type="title"/>
          </p:nvPr>
        </p:nvSpPr>
        <p:spPr>
          <a:xfrm>
            <a:off x="270550" y="2184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3 - Decision Tree cont.</a:t>
            </a:r>
            <a:endParaRPr/>
          </a:p>
        </p:txBody>
      </p:sp>
      <p:sp>
        <p:nvSpPr>
          <p:cNvPr id="3947" name="Google Shape;3947;p26"/>
          <p:cNvSpPr txBox="1"/>
          <p:nvPr/>
        </p:nvSpPr>
        <p:spPr>
          <a:xfrm>
            <a:off x="682725" y="4307525"/>
            <a:ext cx="2343000" cy="6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Accuracy: .7378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Misclassification: .2621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948" name="Google Shape;3948;p26"/>
          <p:cNvGraphicFramePr/>
          <p:nvPr/>
        </p:nvGraphicFramePr>
        <p:xfrm>
          <a:off x="321663" y="2061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98450"/>
                <a:gridCol w="580600"/>
                <a:gridCol w="789525"/>
                <a:gridCol w="789525"/>
              </a:tblGrid>
              <a:tr h="4725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27,432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6,458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72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11,886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24,199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2" name="Shape 3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3" name="Google Shape;3953;p27"/>
          <p:cNvSpPr txBox="1"/>
          <p:nvPr>
            <p:ph type="title"/>
          </p:nvPr>
        </p:nvSpPr>
        <p:spPr>
          <a:xfrm>
            <a:off x="4135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Comparison</a:t>
            </a:r>
            <a:endParaRPr/>
          </a:p>
        </p:txBody>
      </p:sp>
      <p:sp>
        <p:nvSpPr>
          <p:cNvPr id="3954" name="Google Shape;3954;p27"/>
          <p:cNvSpPr txBox="1"/>
          <p:nvPr>
            <p:ph idx="1" type="body"/>
          </p:nvPr>
        </p:nvSpPr>
        <p:spPr>
          <a:xfrm>
            <a:off x="46125" y="1335100"/>
            <a:ext cx="4802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Logistic regression had lowest accuracy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KNN (k=7) had the highest accuracy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Can consider </a:t>
            </a:r>
            <a:r>
              <a:rPr lang="en" sz="2000"/>
              <a:t>Decision</a:t>
            </a:r>
            <a:r>
              <a:rPr lang="en" sz="2000"/>
              <a:t> tree because of its good interpretability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Results were consistent across test and training</a:t>
            </a:r>
            <a:endParaRPr sz="2000"/>
          </a:p>
          <a:p>
            <a:pPr indent="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3955" name="Google Shape;39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75" y="814100"/>
            <a:ext cx="2440625" cy="3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9" name="Shape 3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0" name="Google Shape;3960;p28"/>
          <p:cNvSpPr txBox="1"/>
          <p:nvPr>
            <p:ph type="title"/>
          </p:nvPr>
        </p:nvSpPr>
        <p:spPr>
          <a:xfrm>
            <a:off x="4135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961" name="Google Shape;3961;p28"/>
          <p:cNvSpPr txBox="1"/>
          <p:nvPr>
            <p:ph idx="1" type="body"/>
          </p:nvPr>
        </p:nvSpPr>
        <p:spPr>
          <a:xfrm>
            <a:off x="301200" y="607275"/>
            <a:ext cx="7049700" cy="31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/>
              <a:t>                      </a:t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Age, illness severity and length of stay were the most important predictors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Benefits hospitals &amp; healthcare companies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Identify future high cost patients and target these to improve care for these individuals</a:t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Font typeface="Titillium Web Light"/>
              <a:buChar char="-"/>
            </a:pPr>
            <a:r>
              <a:rPr lang="en"/>
              <a:t>Provide critical Insights to reduce healthcare costs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Lower health expenditures when combined with appropriate interventions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62" name="Google Shape;39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450" y="3922050"/>
            <a:ext cx="2909625" cy="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9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/>
          <p:nvPr>
            <p:ph idx="4294967295" type="body"/>
          </p:nvPr>
        </p:nvSpPr>
        <p:spPr>
          <a:xfrm>
            <a:off x="642100" y="1036275"/>
            <a:ext cx="6761100" cy="32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Predictive problem overview </a:t>
            </a:r>
            <a:endParaRPr>
              <a:solidFill>
                <a:srgbClr val="D3EBD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Dataset Analysis</a:t>
            </a:r>
            <a:endParaRPr>
              <a:solidFill>
                <a:srgbClr val="D3EBD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Variable Selection</a:t>
            </a:r>
            <a:endParaRPr>
              <a:solidFill>
                <a:srgbClr val="D3EBD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Models</a:t>
            </a:r>
            <a:endParaRPr>
              <a:solidFill>
                <a:srgbClr val="D3EBD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Model Comparison</a:t>
            </a:r>
            <a:endParaRPr>
              <a:solidFill>
                <a:srgbClr val="D3EBD5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D3EBD5"/>
              </a:buClr>
              <a:buSzPts val="2400"/>
              <a:buChar char="▪"/>
            </a:pPr>
            <a:r>
              <a:rPr lang="en">
                <a:solidFill>
                  <a:srgbClr val="D3EBD5"/>
                </a:solidFill>
              </a:rPr>
              <a:t>Conclusion</a:t>
            </a:r>
            <a:endParaRPr>
              <a:solidFill>
                <a:srgbClr val="D3EBD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3EBD5"/>
              </a:solidFill>
            </a:endParaRPr>
          </a:p>
        </p:txBody>
      </p:sp>
      <p:sp>
        <p:nvSpPr>
          <p:cNvPr id="3851" name="Google Shape;3851;p15"/>
          <p:cNvSpPr txBox="1"/>
          <p:nvPr>
            <p:ph idx="4294967295" type="title"/>
          </p:nvPr>
        </p:nvSpPr>
        <p:spPr>
          <a:xfrm>
            <a:off x="4897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3EBD5"/>
                </a:solidFill>
              </a:rPr>
              <a:t>Agenda</a:t>
            </a:r>
            <a:endParaRPr>
              <a:solidFill>
                <a:srgbClr val="D3EBD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55" name="Shape 3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Google Shape;3856;p16"/>
          <p:cNvSpPr txBox="1"/>
          <p:nvPr>
            <p:ph type="title"/>
          </p:nvPr>
        </p:nvSpPr>
        <p:spPr>
          <a:xfrm>
            <a:off x="4897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financial risk of a patient?</a:t>
            </a:r>
            <a:endParaRPr/>
          </a:p>
        </p:txBody>
      </p:sp>
      <p:sp>
        <p:nvSpPr>
          <p:cNvPr id="3857" name="Google Shape;3857;p16"/>
          <p:cNvSpPr txBox="1"/>
          <p:nvPr>
            <p:ph idx="1" type="body"/>
          </p:nvPr>
        </p:nvSpPr>
        <p:spPr>
          <a:xfrm>
            <a:off x="642100" y="13525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Hospitals will be able to forecast patient’s total bill prior to treatment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▪"/>
            </a:pPr>
            <a:r>
              <a:rPr lang="en"/>
              <a:t>Insurance companies will be able to ensure a patient’s insurance plan is adequate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1" name="Shape 3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2" name="Google Shape;3862;p17"/>
          <p:cNvSpPr txBox="1"/>
          <p:nvPr>
            <p:ph type="title"/>
          </p:nvPr>
        </p:nvSpPr>
        <p:spPr>
          <a:xfrm>
            <a:off x="3373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Analysis </a:t>
            </a:r>
            <a:endParaRPr/>
          </a:p>
        </p:txBody>
      </p:sp>
      <p:sp>
        <p:nvSpPr>
          <p:cNvPr id="3863" name="Google Shape;3863;p17"/>
          <p:cNvSpPr txBox="1"/>
          <p:nvPr>
            <p:ph idx="1" type="body"/>
          </p:nvPr>
        </p:nvSpPr>
        <p:spPr>
          <a:xfrm>
            <a:off x="413500" y="12001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Texas Department of State Health Services - Hospital Discharge Dataset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740,817 records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194 variables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▫"/>
            </a:pPr>
            <a:r>
              <a:rPr lang="en" sz="2000"/>
              <a:t>H</a:t>
            </a:r>
            <a:r>
              <a:rPr lang="en" sz="2000"/>
              <a:t>ospital type,  total charges, length of stay, insurance coverage, age, ethnicity, day of the week, patient status, and a variety of diagnoses/admittance codes</a:t>
            </a:r>
            <a:endParaRPr sz="2000"/>
          </a:p>
        </p:txBody>
      </p:sp>
      <p:pic>
        <p:nvPicPr>
          <p:cNvPr id="3864" name="Google Shape;38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900" y="4235000"/>
            <a:ext cx="2909625" cy="8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8" name="Shape 3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9" name="Google Shape;3869;p18"/>
          <p:cNvSpPr txBox="1"/>
          <p:nvPr>
            <p:ph type="title"/>
          </p:nvPr>
        </p:nvSpPr>
        <p:spPr>
          <a:xfrm>
            <a:off x="2611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3870" name="Google Shape;3870;p18"/>
          <p:cNvSpPr txBox="1"/>
          <p:nvPr>
            <p:ph idx="1" type="body"/>
          </p:nvPr>
        </p:nvSpPr>
        <p:spPr>
          <a:xfrm>
            <a:off x="261100" y="895350"/>
            <a:ext cx="40947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Removed blank cells and invalid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Deleted all non-Texas patient records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Removed hospital specific variables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Dummy variables for Sex category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Transformed Age from 21 to 11 more inclusive categories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Created Discharged binary variable (discharged or expired in hospital)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Created financial risk variable based on total charges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From 740,817 to 139,951 records </a:t>
            </a:r>
            <a:endParaRPr sz="1800"/>
          </a:p>
        </p:txBody>
      </p:sp>
      <p:pic>
        <p:nvPicPr>
          <p:cNvPr id="3871" name="Google Shape;38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250" y="1229525"/>
            <a:ext cx="273777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5" name="Shape 3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Google Shape;3876;p19"/>
          <p:cNvSpPr txBox="1"/>
          <p:nvPr>
            <p:ph type="title"/>
          </p:nvPr>
        </p:nvSpPr>
        <p:spPr>
          <a:xfrm>
            <a:off x="337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Selection</a:t>
            </a:r>
            <a:endParaRPr/>
          </a:p>
        </p:txBody>
      </p:sp>
      <p:sp>
        <p:nvSpPr>
          <p:cNvPr id="3877" name="Google Shape;3877;p19"/>
          <p:cNvSpPr txBox="1"/>
          <p:nvPr>
            <p:ph idx="1" type="body"/>
          </p:nvPr>
        </p:nvSpPr>
        <p:spPr>
          <a:xfrm>
            <a:off x="279650" y="1536800"/>
            <a:ext cx="33582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" sz="1800"/>
              <a:t>Correlation Matrix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Illness Severity &amp; Risk Morality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▫"/>
            </a:pPr>
            <a:r>
              <a:rPr lang="en" sz="1800"/>
              <a:t>Type of Admission &amp; Source of Admission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3878" name="Google Shape;38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0599" y="1254878"/>
            <a:ext cx="3439551" cy="33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2" name="Shape 3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3" name="Google Shape;3883;p20"/>
          <p:cNvSpPr txBox="1"/>
          <p:nvPr>
            <p:ph type="title"/>
          </p:nvPr>
        </p:nvSpPr>
        <p:spPr>
          <a:xfrm>
            <a:off x="337300" y="2059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Variable Selection cont.</a:t>
            </a:r>
            <a:endParaRPr/>
          </a:p>
        </p:txBody>
      </p:sp>
      <p:sp>
        <p:nvSpPr>
          <p:cNvPr id="3884" name="Google Shape;3884;p20"/>
          <p:cNvSpPr txBox="1"/>
          <p:nvPr>
            <p:ph idx="1" type="body"/>
          </p:nvPr>
        </p:nvSpPr>
        <p:spPr>
          <a:xfrm>
            <a:off x="489700" y="1428750"/>
            <a:ext cx="67611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Forward Stepwise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Backward Stepwise Selection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" sz="2000"/>
              <a:t>Stepwise Selection</a:t>
            </a:r>
            <a:endParaRPr sz="2000"/>
          </a:p>
        </p:txBody>
      </p:sp>
      <p:pic>
        <p:nvPicPr>
          <p:cNvPr id="3885" name="Google Shape;38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900" y="3184075"/>
            <a:ext cx="5843849" cy="1321122"/>
          </a:xfrm>
          <a:prstGeom prst="rect">
            <a:avLst/>
          </a:prstGeom>
          <a:noFill/>
          <a:ln>
            <a:noFill/>
          </a:ln>
        </p:spPr>
      </p:pic>
      <p:sp>
        <p:nvSpPr>
          <p:cNvPr id="3886" name="Google Shape;3886;p20"/>
          <p:cNvSpPr/>
          <p:nvPr/>
        </p:nvSpPr>
        <p:spPr>
          <a:xfrm>
            <a:off x="4290412" y="3184075"/>
            <a:ext cx="315600" cy="13212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7" name="Google Shape;3887;p20"/>
          <p:cNvSpPr/>
          <p:nvPr/>
        </p:nvSpPr>
        <p:spPr>
          <a:xfrm>
            <a:off x="5637863" y="3184075"/>
            <a:ext cx="771600" cy="13212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8" name="Google Shape;3888;p20"/>
          <p:cNvSpPr/>
          <p:nvPr/>
        </p:nvSpPr>
        <p:spPr>
          <a:xfrm>
            <a:off x="3475286" y="3184075"/>
            <a:ext cx="771600" cy="13212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20"/>
          <p:cNvSpPr/>
          <p:nvPr/>
        </p:nvSpPr>
        <p:spPr>
          <a:xfrm>
            <a:off x="2055489" y="3184075"/>
            <a:ext cx="637500" cy="1321200"/>
          </a:xfrm>
          <a:prstGeom prst="rect">
            <a:avLst/>
          </a:prstGeom>
          <a:noFill/>
          <a:ln cap="flat" cmpd="sng" w="19050">
            <a:solidFill>
              <a:srgbClr val="0B87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21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Logistic Regression</a:t>
            </a:r>
            <a:endParaRPr/>
          </a:p>
        </p:txBody>
      </p:sp>
      <p:pic>
        <p:nvPicPr>
          <p:cNvPr id="3895" name="Google Shape;38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4625" y="1176725"/>
            <a:ext cx="3954900" cy="33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6" name="Google Shape;389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625" y="1938125"/>
            <a:ext cx="2267200" cy="6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97" name="Google Shape;3897;p21"/>
          <p:cNvSpPr txBox="1"/>
          <p:nvPr/>
        </p:nvSpPr>
        <p:spPr>
          <a:xfrm>
            <a:off x="641125" y="3653975"/>
            <a:ext cx="27717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Accuracy: .7066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Misclassification: .2934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898" name="Google Shape;3898;p21"/>
          <p:cNvSpPr/>
          <p:nvPr/>
        </p:nvSpPr>
        <p:spPr>
          <a:xfrm>
            <a:off x="3809650" y="2961850"/>
            <a:ext cx="3726300" cy="106500"/>
          </a:xfrm>
          <a:prstGeom prst="rect">
            <a:avLst/>
          </a:prstGeom>
          <a:noFill/>
          <a:ln cap="flat" cmpd="sng" w="9525">
            <a:solidFill>
              <a:srgbClr val="80BF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899" name="Google Shape;3899;p21"/>
          <p:cNvGraphicFramePr/>
          <p:nvPr/>
        </p:nvGraphicFramePr>
        <p:xfrm>
          <a:off x="469750" y="1572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83650"/>
                <a:gridCol w="572000"/>
                <a:gridCol w="777825"/>
                <a:gridCol w="777825"/>
              </a:tblGrid>
              <a:tr h="46522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65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65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12,568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3,189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652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5,026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7,298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3" name="Shape 3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4" name="Google Shape;3904;p22"/>
          <p:cNvSpPr txBox="1"/>
          <p:nvPr>
            <p:ph type="title"/>
          </p:nvPr>
        </p:nvSpPr>
        <p:spPr>
          <a:xfrm>
            <a:off x="413500" y="129775"/>
            <a:ext cx="67611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1 - Logistic Regression</a:t>
            </a:r>
            <a:endParaRPr/>
          </a:p>
        </p:txBody>
      </p:sp>
      <p:pic>
        <p:nvPicPr>
          <p:cNvPr id="3905" name="Google Shape;390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325" y="2075463"/>
            <a:ext cx="1927375" cy="80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6" name="Google Shape;3906;p22"/>
          <p:cNvSpPr txBox="1"/>
          <p:nvPr/>
        </p:nvSpPr>
        <p:spPr>
          <a:xfrm>
            <a:off x="735825" y="3750575"/>
            <a:ext cx="24852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Accuracy: .7114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Titillium Web"/>
                <a:ea typeface="Titillium Web"/>
                <a:cs typeface="Titillium Web"/>
                <a:sym typeface="Titillium Web"/>
              </a:rPr>
              <a:t>Misclassification: .2886</a:t>
            </a:r>
            <a:endParaRPr b="1" sz="16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graphicFrame>
        <p:nvGraphicFramePr>
          <p:cNvPr id="3907" name="Google Shape;3907;p22"/>
          <p:cNvGraphicFramePr/>
          <p:nvPr/>
        </p:nvGraphicFramePr>
        <p:xfrm>
          <a:off x="251338" y="16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{50C678A4-0584-46D1-B5C3-B669F3015C2B}</a:tableStyleId>
              </a:tblPr>
              <a:tblGrid>
                <a:gridCol w="967700"/>
                <a:gridCol w="562725"/>
                <a:gridCol w="765225"/>
                <a:gridCol w="765225"/>
              </a:tblGrid>
              <a:tr h="468975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Financial Risk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Prediction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80BFB7"/>
                    </a:solidFill>
                  </a:tcPr>
                </a:tc>
                <a:tc hMerge="1"/>
                <a:tc hMerge="1"/>
              </a:tr>
              <a:tr h="468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68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12,680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3,184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68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4,895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7,232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pic>
        <p:nvPicPr>
          <p:cNvPr id="3908" name="Google Shape;390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7025" y="987175"/>
            <a:ext cx="5284675" cy="36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wbray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