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0" r:id="rId6"/>
    <p:sldId id="259" r:id="rId7"/>
    <p:sldId id="261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4C44-5026-49FF-B36B-C7C59821C5F7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0883-CCEB-4FC5-9295-56140775A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4C44-5026-49FF-B36B-C7C59821C5F7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0883-CCEB-4FC5-9295-56140775A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4C44-5026-49FF-B36B-C7C59821C5F7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0883-CCEB-4FC5-9295-56140775A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4C44-5026-49FF-B36B-C7C59821C5F7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0883-CCEB-4FC5-9295-56140775A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4C44-5026-49FF-B36B-C7C59821C5F7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0883-CCEB-4FC5-9295-56140775A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4C44-5026-49FF-B36B-C7C59821C5F7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0883-CCEB-4FC5-9295-56140775A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4C44-5026-49FF-B36B-C7C59821C5F7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0883-CCEB-4FC5-9295-56140775A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4C44-5026-49FF-B36B-C7C59821C5F7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0883-CCEB-4FC5-9295-56140775A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4C44-5026-49FF-B36B-C7C59821C5F7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0883-CCEB-4FC5-9295-56140775A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4C44-5026-49FF-B36B-C7C59821C5F7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0883-CCEB-4FC5-9295-56140775A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4C44-5026-49FF-B36B-C7C59821C5F7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0883-CCEB-4FC5-9295-56140775A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94C44-5026-49FF-B36B-C7C59821C5F7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B0883-CCEB-4FC5-9295-56140775A42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Material gate pass mockups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525000" cy="7322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ttps://www.lfspl.com/src/images/add-ons/rgp/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525000" cy="55721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363200" cy="829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Pass (Visitor)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Pass (Material)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 Number (Yes) ________    (No)</a:t>
            </a:r>
          </a:p>
          <a:p>
            <a:endParaRPr lang="en-US" dirty="0"/>
          </a:p>
          <a:p>
            <a:r>
              <a:rPr lang="en-US" dirty="0" smtClean="0"/>
              <a:t>Details (section)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Request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5775" y="1600200"/>
            <a:ext cx="81924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Pass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Filters: 		Returnable / Non Returnable / Any</a:t>
            </a:r>
          </a:p>
          <a:p>
            <a:r>
              <a:rPr lang="en-US" dirty="0" smtClean="0"/>
              <a:t>Filters: 		Inward  / Outward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https://youtu.be/lq1ouqXtXgE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372600" cy="749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57200"/>
            <a:ext cx="12192000" cy="97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39</Words>
  <Application>Microsoft Office PowerPoint</Application>
  <PresentationFormat>On-screen Show (4:3)</PresentationFormat>
  <Paragraphs>13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Material gate pass mockups</vt:lpstr>
      <vt:lpstr>Dashboard</vt:lpstr>
      <vt:lpstr>Add Request</vt:lpstr>
      <vt:lpstr>Create Pass (Visitor)</vt:lpstr>
      <vt:lpstr>Create Pass (Material)</vt:lpstr>
      <vt:lpstr>View Request</vt:lpstr>
      <vt:lpstr>View Pass 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Arwa</dc:creator>
  <cp:lastModifiedBy>Arwa</cp:lastModifiedBy>
  <cp:revision>42</cp:revision>
  <dcterms:created xsi:type="dcterms:W3CDTF">2024-11-26T06:16:55Z</dcterms:created>
  <dcterms:modified xsi:type="dcterms:W3CDTF">2024-11-26T13:22:35Z</dcterms:modified>
</cp:coreProperties>
</file>