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E-Commerce (Electronic Commerce)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41414"/>
                </a:solidFill>
              </a:defRPr>
            </a:pPr>
            <a:r>
              <a:t>E-Commerce: Transforming the way the world does business.</a:t>
            </a:r>
            <a:br/>
            <a:br/>
            <a:r>
              <a:t>Presented by: Mufaddal Anand</a:t>
            </a:r>
            <a:br/>
            <a:r>
              <a:t>Course: Diploma in Civil Engineering – Semester 5</a:t>
            </a:r>
            <a:br/>
            <a:r>
              <a:t>Subject: Entrepreneurship &amp; Startup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Disadvantages of E-Commerce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41414"/>
                </a:solidFill>
              </a:defRPr>
            </a:pPr>
            <a:r>
              <a:t>✗ Security issues and data fraud</a:t>
            </a:r>
            <a:br/>
            <a:r>
              <a:t>✗ No personal interaction</a:t>
            </a:r>
            <a:br/>
            <a:r>
              <a:t>✗ Quality and delivery issues</a:t>
            </a:r>
            <a:br/>
            <a:r>
              <a:t>✗ Return/refund hassles</a:t>
            </a:r>
            <a:br/>
            <a:r>
              <a:t>✗ Internet dependency.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Security Issues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41414"/>
                </a:solidFill>
              </a:defRPr>
            </a:pPr>
            <a:r>
              <a:t>Hacking, phishing, identity theft, payment fraud, and data leaks.</a:t>
            </a:r>
            <a:br/>
            <a:r>
              <a:t>Solutions: SSL, encryption, firewalls, two-factor authentication, and regular audits.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E-Payment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41414"/>
                </a:solidFill>
              </a:defRPr>
            </a:pPr>
            <a:r>
              <a:t>1. Credit/Debit Cards</a:t>
            </a:r>
            <a:br/>
            <a:r>
              <a:t>2. Net Banking</a:t>
            </a:r>
            <a:br/>
            <a:r>
              <a:t>3. UPI</a:t>
            </a:r>
            <a:br/>
            <a:r>
              <a:t>4. Wallets – Paytm, Google Pay</a:t>
            </a:r>
            <a:br/>
            <a:r>
              <a:t>5. Cash on Delivery</a:t>
            </a:r>
            <a:br/>
            <a:r>
              <a:t>6. EMI Options</a:t>
            </a:r>
            <a:br/>
            <a:r>
              <a:t>7. Cryptocurrency (limited use)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E-Commerce in India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41414"/>
                </a:solidFill>
              </a:defRPr>
            </a:pPr>
            <a:r>
              <a:t>India is a fast-growing e-commerce market.</a:t>
            </a:r>
            <a:br/>
            <a:r>
              <a:t>Driven by low-cost Internet and smartphones.</a:t>
            </a:r>
            <a:br/>
            <a:r>
              <a:t>Digital India and UPI boost growth.</a:t>
            </a:r>
            <a:br/>
            <a:r>
              <a:t>Key Players: Amazon, Flipkart, Meesho, Nykaa, BigBasket.</a:t>
            </a:r>
            <a:br/>
            <a:r>
              <a:t>Supports MSMEs and rural sellers.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Future of E-Commerce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41414"/>
                </a:solidFill>
              </a:defRPr>
            </a:pPr>
            <a:r>
              <a:t>AI for personalization</a:t>
            </a:r>
            <a:br/>
            <a:r>
              <a:t>AR/VR for virtual try-ons</a:t>
            </a:r>
            <a:br/>
            <a:r>
              <a:t>Blockchain for secure payments</a:t>
            </a:r>
            <a:br/>
            <a:r>
              <a:t>Drone delivery and sustainability trends.</a:t>
            </a:r>
            <a:br/>
            <a:r>
              <a:t>Voice and gesture-based shopping on the rise.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41414"/>
                </a:solidFill>
              </a:defRPr>
            </a:pPr>
            <a:r>
              <a:t>E-commerce is reshaping the global economy.</a:t>
            </a:r>
            <a:br/>
            <a:r>
              <a:t>It brings convenience, speed, and global opportunities.</a:t>
            </a:r>
            <a:br/>
            <a:r>
              <a:t>Future e-commerce will be more intelligent, sustainable, and customer-focused.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Introduction to E-Commerce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41414"/>
                </a:solidFill>
              </a:defRPr>
            </a:pPr>
            <a:r>
              <a:t>E-commerce is the process of buying, selling, and exchanging goods or services using the Internet. It includes online shopping, e-payments, and logistics. It removes geographical barriers and allows businesses to operate globally 24/7.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Definition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41414"/>
                </a:solidFill>
              </a:defRPr>
            </a:pPr>
            <a:r>
              <a:t>E-commerce refers to conducting commercial transactions electronically. It involves buying and selling goods and services using digital communication systems like computers, mobile phones, and the Internet.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Evolution of E-Commerce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41414"/>
                </a:solidFill>
              </a:defRPr>
            </a:pPr>
            <a:r>
              <a:t>1960s: Electronic Data Interchange (EDI)</a:t>
            </a:r>
            <a:br/>
            <a:r>
              <a:t>1980s: Online banking and credit cards</a:t>
            </a:r>
            <a:br/>
            <a:r>
              <a:t>1990s: Rise of Amazon and eBay</a:t>
            </a:r>
            <a:br/>
            <a:r>
              <a:t>2000s: Mobile commerce and digital payments</a:t>
            </a:r>
            <a:br/>
            <a:r>
              <a:t>2010s: Social media marketing, AI</a:t>
            </a:r>
            <a:br/>
            <a:r>
              <a:t>2020s: Blockchain, drones, smart automation.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Types of E-Commerce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41414"/>
                </a:solidFill>
              </a:defRPr>
            </a:pPr>
            <a:r>
              <a:t>B2B: Business to Business – Alibaba</a:t>
            </a:r>
            <a:br/>
            <a:r>
              <a:t>B2C: Business to Consumer – Amazon</a:t>
            </a:r>
            <a:br/>
            <a:r>
              <a:t>C2C: Consumer to Consumer – OLX</a:t>
            </a:r>
            <a:br/>
            <a:r>
              <a:t>C2B: Consumer to Business – Freelancer</a:t>
            </a:r>
            <a:br/>
            <a:r>
              <a:t>B2G: Business to Government – GEM Portal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Components of E-Commerce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41414"/>
                </a:solidFill>
              </a:defRPr>
            </a:pPr>
            <a:r>
              <a:t>1. Online Platform</a:t>
            </a:r>
            <a:br/>
            <a:r>
              <a:t>2. Product Catalog</a:t>
            </a:r>
            <a:br/>
            <a:r>
              <a:t>3. Shopping Cart</a:t>
            </a:r>
            <a:br/>
            <a:r>
              <a:t>4. Payment Gateway</a:t>
            </a:r>
            <a:br/>
            <a:r>
              <a:t>5. Database Management</a:t>
            </a:r>
            <a:br/>
            <a:r>
              <a:t>6. Logistics System</a:t>
            </a:r>
            <a:br/>
            <a:r>
              <a:t>7. Customer Support</a:t>
            </a:r>
            <a:br/>
            <a:r>
              <a:t>8. Marketing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E-Commerce Business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41414"/>
                </a:solidFill>
              </a:defRPr>
            </a:pPr>
            <a:r>
              <a:t>Dropshipping – No inventory</a:t>
            </a:r>
            <a:br/>
            <a:r>
              <a:t>Subscription – Regular payments</a:t>
            </a:r>
            <a:br/>
            <a:r>
              <a:t>Marketplace – Many sellers</a:t>
            </a:r>
            <a:br/>
            <a:r>
              <a:t>D2C – Direct to customers</a:t>
            </a:r>
            <a:br/>
            <a:r>
              <a:t>Affiliate &amp; Crowdfunding models – commission and fundraising based.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E-Commerce Transaction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41414"/>
                </a:solidFill>
              </a:defRPr>
            </a:pPr>
            <a:r>
              <a:t>1. Search Product</a:t>
            </a:r>
            <a:br/>
            <a:r>
              <a:t>2. Add to Cart</a:t>
            </a:r>
            <a:br/>
            <a:r>
              <a:t>3. Checkout</a:t>
            </a:r>
            <a:br/>
            <a:r>
              <a:t>4. Payment</a:t>
            </a:r>
            <a:br/>
            <a:r>
              <a:t>5. Order Confirmation</a:t>
            </a:r>
            <a:br/>
            <a:r>
              <a:t>6. Shipping</a:t>
            </a:r>
            <a:br/>
            <a:r>
              <a:t>7. Delivery &amp; Review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Advantages of E-Commerce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41414"/>
                </a:solidFill>
              </a:defRPr>
            </a:pPr>
            <a:r>
              <a:t>✓ Global reach and 24/7 availability</a:t>
            </a:r>
            <a:br/>
            <a:r>
              <a:t>✓ Lower operating cost</a:t>
            </a:r>
            <a:br/>
            <a:r>
              <a:t>✓ Easy comparison and faster transactions</a:t>
            </a:r>
            <a:br/>
            <a:r>
              <a:t>✓ Personalized experience through AI</a:t>
            </a:r>
            <a:br/>
            <a:r>
              <a:t>✓ Data-driven marketing and analytics.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