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jpg" ContentType="image/jpeg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1e803ce07074d80" /><Relationship Type="http://schemas.openxmlformats.org/package/2006/relationships/metadata/core-properties" Target="/docProps/core.xml" Id="Raf5d17eadd3e4666" /><Relationship Type="http://schemas.openxmlformats.org/officeDocument/2006/relationships/extended-properties" Target="/docProps/app.xml" Id="R0bf45de3f0b14741" /><Relationship Type="http://schemas.openxmlformats.org/officeDocument/2006/relationships/custom-properties" Target="/docProps/custom.xml" Id="R87585a3ae2fb411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008"/>
    <a:srgbClr val="FFBB5D"/>
    <a:srgbClr val="2E71DA"/>
    <a:srgbClr val="3F4C61"/>
    <a:srgbClr val="E7F0FE"/>
    <a:srgbClr val="F6F9FF"/>
    <a:srgbClr val="31426B"/>
    <a:srgbClr val="929BB0"/>
    <a:srgbClr val="FDFDFF"/>
    <a:srgbClr val="FD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notesMaster" Target="/ppt/notesMasters/notesMaster1.xml" Id="rId3" /><Relationship Type="http://schemas.openxmlformats.org/officeDocument/2006/relationships/handoutMaster" Target="/ppt/handoutMasters/handoutMaster1.xml" Id="rId4" /><Relationship Type="http://schemas.openxmlformats.org/officeDocument/2006/relationships/slide" Target="/ppt/slides/slide1.xml" Id="rId5" /><Relationship Type="http://schemas.openxmlformats.org/officeDocument/2006/relationships/slide" Target="/ppt/slides/slide2.xml" Id="rId6" /><Relationship Type="http://schemas.openxmlformats.org/officeDocument/2006/relationships/slide" Target="/ppt/slides/slide3.xml" Id="rId7" /><Relationship Type="http://schemas.openxmlformats.org/officeDocument/2006/relationships/slide" Target="/ppt/slides/slide4.xml" Id="rId8" /><Relationship Type="http://schemas.openxmlformats.org/officeDocument/2006/relationships/tableStyles" Target="/ppt/tableStyles.xml" Id="rId9" /><Relationship Type="http://schemas.openxmlformats.org/officeDocument/2006/relationships/presProps" Target="/ppt/presProps.xml" Id="rId10" /><Relationship Type="http://schemas.openxmlformats.org/officeDocument/2006/relationships/viewProps" Target="/ppt/viewProps.xml" Id="rId1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2.xml" Id="rId1" /><Relationship Type="http://schemas.openxmlformats.org/officeDocument/2006/relationships/notesMaster" Target="/ppt/notesMasters/notesMaster1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3.xml" Id="rId1" /><Relationship Type="http://schemas.openxmlformats.org/officeDocument/2006/relationships/notesMaster" Target="/ppt/notesMasters/notesMaster1.xml" Id="rId2" /></Relationships>
</file>

<file path=ppt/notesSlides/notesSlide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</p:spTree>
  </p:cSld>
  <p:clrMapOvr>
    <a:masterClrMapping xmlns:a="http://schemas.openxmlformats.org/drawingml/2006/main"/>
  </p:clrMapOvr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/>
              <a:t>是什么：主题观点</a:t>
            </a:r>
            <a:endParaRPr lang="zh-CN" altLang="en-US"/>
          </a:p>
          <a:p xmlns:a="http://schemas.openxmlformats.org/drawingml/2006/main">
            <a:r>
              <a:rPr lang="zh-CN" altLang="en-US"/>
              <a:t>有什么：表现在哪些方面，有哪些重点</a:t>
            </a:r>
            <a:endParaRPr lang="zh-CN" altLang="en-US"/>
          </a:p>
          <a:p xmlns:a="http://schemas.openxmlformats.org/drawingml/2006/main">
            <a:r>
              <a:rPr lang="zh-CN" altLang="en-US"/>
              <a:t>怎么做：有什么要求，怎么操作</a:t>
            </a:r>
            <a:endParaRPr lang="zh-CN" altLang="en-US"/>
          </a:p>
          <a:p xmlns:a="http://schemas.openxmlformats.org/drawingml/2006/main">
            <a:endParaRPr lang="zh-CN" altLang="en-US"/>
          </a:p>
        </p:txBody>
      </p:sp>
    </p:spTree>
  </p:cSld>
  <p:clrMapOvr>
    <a:masterClrMapping xmlns:a="http://schemas.openxmlformats.org/drawingml/2006/main"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.jpg" Id="rId2" /><Relationship Type="http://schemas.openxmlformats.org/officeDocument/2006/relationships/image" Target="/ppt/media/image.png" Id="rId3" /><Relationship Type="http://schemas.openxmlformats.org/officeDocument/2006/relationships/image" Target="/ppt/media/image2.png" Id="rId4" /><Relationship Type="http://schemas.openxmlformats.org/officeDocument/2006/relationships/image" Target="/ppt/media/image3.png" Id="rId5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2.jpg" Id="rId2" /><Relationship Type="http://schemas.openxmlformats.org/officeDocument/2006/relationships/image" Target="/ppt/media/image.png" Id="rId3" /><Relationship Type="http://schemas.openxmlformats.org/officeDocument/2006/relationships/image" Target="/ppt/media/image2.png" Id="rId4" /><Relationship Type="http://schemas.openxmlformats.org/officeDocument/2006/relationships/image" Target="/ppt/media/image3.png" Id="rId5" /><Relationship Type="http://schemas.openxmlformats.org/officeDocument/2006/relationships/image" Target="/ppt/media/image4.png" Id="rId6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2.jpg" Id="rId2" /><Relationship Type="http://schemas.openxmlformats.org/officeDocument/2006/relationships/image" Target="/ppt/media/image.png" Id="rId3" /><Relationship Type="http://schemas.openxmlformats.org/officeDocument/2006/relationships/image" Target="/ppt/media/image2.png" Id="rId4" /><Relationship Type="http://schemas.openxmlformats.org/officeDocument/2006/relationships/image" Target="/ppt/media/image3.png" Id="rId5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3.jpg" Id="rId2" /><Relationship Type="http://schemas.openxmlformats.org/officeDocument/2006/relationships/image" Target="/ppt/media/image.png" Id="rId3" /><Relationship Type="http://schemas.openxmlformats.org/officeDocument/2006/relationships/image" Target="/ppt/media/image2.png" Id="rId4" /><Relationship Type="http://schemas.openxmlformats.org/officeDocument/2006/relationships/image" Target="/ppt/media/image3.png" Id="rId5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PT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标题占位符 1"/>
          <p:cNvSpPr>
            <a:spLocks noGrp="1"/>
          </p:cNvSpPr>
          <p:nvPr>
            <p:ph type="title"/>
          </p:nvPr>
        </p:nvSpPr>
        <p:spPr>
          <a:xfrm>
            <a:off x="1649730" y="1591310"/>
            <a:ext cx="8571865" cy="132588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lvl="0">
              <a:defRPr sz="4800" b="1">
                <a:solidFill>
                  <a:schemeClr val="bg1"/>
                </a:solidFill>
                <a:latin typeface="Source Han Sans CN Bold"/>
                <a:ea typeface="Source Han Sans CN Bold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5" name="图片 4" descr="国投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317818"/>
            <a:ext cx="1511300" cy="288925"/>
          </a:xfrm>
          <a:prstGeom prst="rect">
            <a:avLst/>
          </a:prstGeom>
        </p:spPr>
      </p:pic>
      <p:pic>
        <p:nvPicPr>
          <p:cNvPr id="8" name="图片 7" descr="文字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35845" y="219393"/>
            <a:ext cx="1843405" cy="485775"/>
          </a:xfrm>
          <a:prstGeom prst="rect">
            <a:avLst/>
          </a:prstGeom>
        </p:spPr>
      </p:pic>
      <p:pic>
        <p:nvPicPr>
          <p:cNvPr id="9" name="图片 8" descr="金融科技节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08835" y="318135"/>
            <a:ext cx="1988820" cy="28829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目录背景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 descr="国投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218123"/>
            <a:ext cx="1511300" cy="288925"/>
          </a:xfrm>
          <a:prstGeom prst="rect">
            <a:avLst/>
          </a:prstGeom>
        </p:spPr>
      </p:pic>
      <p:pic>
        <p:nvPicPr>
          <p:cNvPr id="3" name="图片 2" descr="文字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35845" y="119698"/>
            <a:ext cx="1843405" cy="485775"/>
          </a:xfrm>
          <a:prstGeom prst="rect">
            <a:avLst/>
          </a:prstGeom>
        </p:spPr>
      </p:pic>
      <p:pic>
        <p:nvPicPr>
          <p:cNvPr id="9" name="图片 8" descr="金融科技节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08835" y="218440"/>
            <a:ext cx="1988820" cy="288290"/>
          </a:xfrm>
          <a:prstGeom prst="rect">
            <a:avLst/>
          </a:prstGeom>
        </p:spPr>
      </p:pic>
      <p:pic>
        <p:nvPicPr>
          <p:cNvPr id="11" name="图片 10" descr="目录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675313" y="1037590"/>
            <a:ext cx="841375" cy="5842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目录背景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标题占位符 1"/>
          <p:cNvSpPr>
            <a:spLocks noGrp="1"/>
          </p:cNvSpPr>
          <p:nvPr>
            <p:ph type="title" hasCustomPrompt="1"/>
          </p:nvPr>
        </p:nvSpPr>
        <p:spPr>
          <a:xfrm>
            <a:off x="217170" y="842010"/>
            <a:ext cx="11699240" cy="56578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indent="0" algn="ctr">
              <a:buFont typeface="Wingdings" charset="0"/>
              <a:buNone/>
              <a:defRPr sz="2200" b="1">
                <a:solidFill>
                  <a:srgbClr val="3F4C61"/>
                </a:solidFill>
                <a:latin typeface="Source Han Sans CN Bold"/>
                <a:ea typeface="Source Han Sans CN Bold"/>
              </a:defRPr>
            </a:lvl1pPr>
          </a:lstStyle>
          <a:p>
            <a:r>
              <a:rPr lang="zh-CN" altLang="en-US"/>
              <a:t>一级标题</a:t>
            </a:r>
            <a:r>
              <a:rPr lang="zh-CN" altLang="en-US"/>
              <a:t>内容</a:t>
            </a:r>
            <a:endParaRPr lang="zh-CN" altLang="en-US"/>
          </a:p>
        </p:txBody>
      </p:sp>
      <p:pic>
        <p:nvPicPr>
          <p:cNvPr id="5" name="图片 4" descr="国投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218123"/>
            <a:ext cx="1511300" cy="288925"/>
          </a:xfrm>
          <a:prstGeom prst="rect">
            <a:avLst/>
          </a:prstGeom>
        </p:spPr>
      </p:pic>
      <p:pic>
        <p:nvPicPr>
          <p:cNvPr id="4" name="图片 3" descr="文字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35845" y="119698"/>
            <a:ext cx="1843405" cy="485775"/>
          </a:xfrm>
          <a:prstGeom prst="rect">
            <a:avLst/>
          </a:prstGeom>
        </p:spPr>
      </p:pic>
      <p:pic>
        <p:nvPicPr>
          <p:cNvPr id="6" name="图片 5" descr="金融科技节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08835" y="218440"/>
            <a:ext cx="1988820" cy="28829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封底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 descr="国投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218123"/>
            <a:ext cx="1511300" cy="288925"/>
          </a:xfrm>
          <a:prstGeom prst="rect">
            <a:avLst/>
          </a:prstGeom>
        </p:spPr>
      </p:pic>
      <p:pic>
        <p:nvPicPr>
          <p:cNvPr id="4" name="图片 3" descr="文字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35845" y="119698"/>
            <a:ext cx="1843405" cy="485775"/>
          </a:xfrm>
          <a:prstGeom prst="rect">
            <a:avLst/>
          </a:prstGeom>
        </p:spPr>
      </p:pic>
      <p:pic>
        <p:nvPicPr>
          <p:cNvPr id="6" name="图片 5" descr="金融科技节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08835" y="218440"/>
            <a:ext cx="1988820" cy="28829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theme" Target="/ppt/theme/theme1.xml" Id="rId5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lvl="0" algn="ctr" defTabSz="914400">
        <a:lnSpc>
          <a:spcPct val="90000"/>
        </a:lnSpc>
        <a:spcBef>
          <a:spcPct val="0"/>
        </a:spcBef>
        <a:buNone/>
        <a:defRPr sz="5200" kern="1200">
          <a:solidFill>
            <a:schemeClr val="accent5">
              <a:lumMod val="75000"/>
            </a:schemeClr>
          </a:solidFill>
          <a:latin typeface="造字工房尚雅准宋体"/>
          <a:ea typeface="造字工房尚雅准宋体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Calibri"/>
          <a:ea typeface="宋体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alibri"/>
          <a:ea typeface="宋体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/>
          <a:ea typeface="宋体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alibri"/>
          <a:ea typeface="宋体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alibri"/>
          <a:ea typeface="宋体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/>
          <a:ea typeface="宋体"/>
        </a:defRPr>
      </a:lvl1pPr>
      <a:lvl2pPr marL="457200" lvl="1" algn="l" defTabSz="914400">
        <a:defRPr sz="1800" kern="1200">
          <a:solidFill>
            <a:schemeClr val="tx1"/>
          </a:solidFill>
          <a:latin typeface="Calibri"/>
          <a:ea typeface="宋体"/>
        </a:defRPr>
      </a:lvl2pPr>
      <a:lvl3pPr marL="914400" lvl="2" algn="l" defTabSz="914400">
        <a:defRPr sz="1800" kern="1200">
          <a:solidFill>
            <a:schemeClr val="tx1"/>
          </a:solidFill>
          <a:latin typeface="Calibri"/>
          <a:ea typeface="宋体"/>
        </a:defRPr>
      </a:lvl3pPr>
      <a:lvl4pPr marL="1371600" lvl="3" algn="l" defTabSz="914400">
        <a:defRPr sz="1800" kern="1200">
          <a:solidFill>
            <a:schemeClr val="tx1"/>
          </a:solidFill>
          <a:latin typeface="Calibri"/>
          <a:ea typeface="宋体"/>
        </a:defRPr>
      </a:lvl4pPr>
      <a:lvl5pPr marL="1828800" lvl="4" algn="l" defTabSz="914400">
        <a:defRPr sz="1800" kern="1200">
          <a:solidFill>
            <a:schemeClr val="tx1"/>
          </a:solidFill>
          <a:latin typeface="Calibri"/>
          <a:ea typeface="宋体"/>
        </a:defRPr>
      </a:lvl5pPr>
      <a:lvl6pPr marL="2286000" lvl="5" algn="l" defTabSz="914400">
        <a:defRPr sz="1800" kern="1200">
          <a:solidFill>
            <a:schemeClr val="tx1"/>
          </a:solidFill>
          <a:latin typeface="Calibri"/>
          <a:ea typeface="宋体"/>
        </a:defRPr>
      </a:lvl6pPr>
      <a:lvl7pPr marL="2743200" lvl="6" algn="l" defTabSz="914400">
        <a:defRPr sz="1800" kern="1200">
          <a:solidFill>
            <a:schemeClr val="tx1"/>
          </a:solidFill>
          <a:latin typeface="Calibri"/>
          <a:ea typeface="宋体"/>
        </a:defRPr>
      </a:lvl7pPr>
      <a:lvl8pPr marL="3200400" lvl="7" algn="l" defTabSz="914400">
        <a:defRPr sz="1800" kern="1200">
          <a:solidFill>
            <a:schemeClr val="tx1"/>
          </a:solidFill>
          <a:latin typeface="Calibri"/>
          <a:ea typeface="宋体"/>
        </a:defRPr>
      </a:lvl8pPr>
      <a:lvl9pPr marL="3657600" lvl="8" algn="l" defTabSz="914400">
        <a:defRPr sz="1800" kern="1200">
          <a:solidFill>
            <a:schemeClr val="tx1"/>
          </a:solidFill>
          <a:latin typeface="Calibri"/>
          <a:ea typeface="宋体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.xml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notesSlide" Target="/ppt/notesSlides/notesSlide2.xml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/>
              <a:t>“AI”</a:t>
            </a:r>
            <a:r>
              <a:rPr lang="zh-CN" altLang="en-US"/>
              <a:t>做课</a:t>
            </a:r>
            <a:br>
              <a:rPr lang="zh-CN" altLang="en-US"/>
            </a:br>
            <a:r>
              <a:rPr lang="zh-CN" altLang="en-US"/>
              <a:t>团队名称：绝</a:t>
            </a:r>
            <a:r>
              <a:rPr lang="en-US" altLang="zh-CN"/>
              <a:t>“</a:t>
            </a:r>
            <a:r>
              <a:rPr lang="zh-CN" altLang="en-US"/>
              <a:t>队</a:t>
            </a:r>
            <a:r>
              <a:rPr lang="en-US" altLang="zh-CN"/>
              <a:t>”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mc="http://schemas.openxmlformats.org/markup-compatibility/2006" xmlns:p159="http://schemas.microsoft.com/office/powerpoint/2015/09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3" name="组合 82"/>
          <p:cNvGrpSpPr/>
          <p:nvPr/>
        </p:nvGrpSpPr>
        <p:grpSpPr>
          <a:xfrm>
            <a:off x="576580" y="2140585"/>
            <a:ext cx="11336020" cy="1473200"/>
            <a:chOff x="908" y="2966"/>
            <a:chExt cx="17852" cy="2320"/>
          </a:xfrm>
        </p:grpSpPr>
        <p:grpSp>
          <p:nvGrpSpPr>
            <p:cNvPr id="6" name="组合 5"/>
            <p:cNvGrpSpPr/>
            <p:nvPr/>
          </p:nvGrpSpPr>
          <p:grpSpPr>
            <a:xfrm>
              <a:off x="6967" y="2966"/>
              <a:ext cx="5735" cy="2320"/>
              <a:chOff x="1342" y="3126"/>
              <a:chExt cx="5735" cy="2320"/>
            </a:xfrm>
          </p:grpSpPr>
          <p:sp>
            <p:nvSpPr>
              <p:cNvPr id="4" name="标题占位符 1"/>
              <p:cNvSpPr>
                <a:spLocks noGrp="1"/>
              </p:cNvSpPr>
              <p:nvPr userDrawn="1"/>
            </p:nvSpPr>
            <p:spPr>
              <a:xfrm>
                <a:off x="1342" y="3126"/>
                <a:ext cx="3323" cy="2146"/>
              </a:xfrm>
              <a:prstGeom prst="rect">
                <a:avLst/>
              </a:prstGeom>
            </p:spPr>
            <p:txBody>
              <a:bodyPr vert="horz" lIns="91440" tIns="45720" rIns="91440" bIns="45720" anchor="ctr"/>
              <a:lstStyle>
                <a:lvl1pPr lvl="0" indent="0" algn="l">
                  <a:buFont typeface="Wingdings" charset="0"/>
                  <a:buChar char=""/>
                  <a:defRPr sz="2200" b="1">
                    <a:solidFill>
                      <a:srgbClr val="0F0B3C"/>
                    </a:solidFill>
                    <a:latin typeface="Source Han Sans CN Bold"/>
                    <a:ea typeface="Source Han Sans CN Bold"/>
                  </a:defRPr>
                </a:lvl1pPr>
              </a:lstStyle>
              <a:p>
                <a:pPr algn="l">
                  <a:buNone/>
                </a:pPr>
                <a:r>
                  <a:rPr lang="en-US" altLang="zh-CN" sz="8800">
                    <a:solidFill>
                      <a:srgbClr val="E7F0FE"/>
                    </a:solidFill>
                  </a:rPr>
                  <a:t>02</a:t>
                </a:r>
                <a:endParaRPr lang="en-US" altLang="zh-CN" sz="8800">
                  <a:solidFill>
                    <a:srgbClr val="E7F0FE"/>
                  </a:solidFill>
                </a:endParaRPr>
              </a:p>
            </p:txBody>
          </p:sp>
          <p:sp>
            <p:nvSpPr>
              <p:cNvPr id="14" name="标题占位符 1"/>
              <p:cNvSpPr>
                <a:spLocks noGrp="1"/>
              </p:cNvSpPr>
              <p:nvPr userDrawn="1"/>
            </p:nvSpPr>
            <p:spPr>
              <a:xfrm>
                <a:off x="1421" y="4229"/>
                <a:ext cx="5655" cy="771"/>
              </a:xfrm>
              <a:prstGeom prst="rect">
                <a:avLst/>
              </a:prstGeom>
            </p:spPr>
            <p:txBody>
              <a:bodyPr vert="horz" lIns="91440" tIns="45720" rIns="91440" bIns="45720" anchor="ctr"/>
              <a:lstStyle>
                <a:lvl1pPr lvl="0" indent="0" algn="l">
                  <a:buFont typeface="Wingdings" charset="0"/>
                  <a:buChar char=""/>
                  <a:defRPr sz="2200" b="1">
                    <a:solidFill>
                      <a:srgbClr val="0F0B3C"/>
                    </a:solidFill>
                    <a:latin typeface="Source Han Sans CN Bold"/>
                    <a:ea typeface="Source Han Sans CN Bold"/>
                  </a:defRPr>
                </a:lvl1pPr>
              </a:lstStyle>
              <a:p>
                <a:pPr>
                  <a:buNone/>
                </a:pPr>
                <a:r>
                  <a:rPr lang="zh-CN" altLang="en-US">
                    <a:solidFill>
                      <a:srgbClr val="3F4C61"/>
                    </a:solidFill>
                  </a:rPr>
                  <a:t>创新</a:t>
                </a:r>
                <a:r>
                  <a:rPr lang="zh-CN" altLang="en-US">
                    <a:solidFill>
                      <a:srgbClr val="3F4C61"/>
                    </a:solidFill>
                  </a:rPr>
                  <a:t>方案</a:t>
                </a:r>
                <a:endParaRPr lang="zh-CN" altLang="en-US">
                  <a:solidFill>
                    <a:srgbClr val="3F4C61"/>
                  </a:solidFill>
                </a:endParaRPr>
              </a:p>
            </p:txBody>
          </p:sp>
          <p:sp>
            <p:nvSpPr>
              <p:cNvPr id="15" name="标题占位符 1"/>
              <p:cNvSpPr>
                <a:spLocks noGrp="1"/>
              </p:cNvSpPr>
              <p:nvPr userDrawn="1"/>
            </p:nvSpPr>
            <p:spPr>
              <a:xfrm>
                <a:off x="1451" y="4893"/>
                <a:ext cx="5626" cy="553"/>
              </a:xfrm>
              <a:prstGeom prst="rect">
                <a:avLst/>
              </a:prstGeom>
            </p:spPr>
            <p:txBody>
              <a:bodyPr vert="horz" lIns="91440" tIns="45720" rIns="91440" bIns="45720" anchor="ctr"/>
              <a:lstStyle>
                <a:lvl1pPr lvl="0" indent="0" algn="l">
                  <a:buFont typeface="Wingdings" charset="0"/>
                  <a:buChar char=""/>
                  <a:defRPr sz="2200" b="1">
                    <a:solidFill>
                      <a:srgbClr val="0F0B3C"/>
                    </a:solidFill>
                    <a:latin typeface="Source Han Sans CN Bold"/>
                    <a:ea typeface="Source Han Sans CN Bold"/>
                  </a:defRPr>
                </a:lvl1pPr>
              </a:lstStyle>
              <a:p>
                <a:pPr>
                  <a:buNone/>
                </a:pPr>
                <a:r>
                  <a:rPr lang="zh-CN" altLang="en-US" sz="1400" b="0">
                    <a:solidFill>
                      <a:srgbClr val="929BB0"/>
                    </a:solidFill>
                    <a:latin typeface="Source Han Sans CN Regular"/>
                    <a:ea typeface="Source Han Sans CN Regular"/>
                  </a:rPr>
                  <a:t>是什么、</a:t>
                </a:r>
                <a:r>
                  <a:rPr lang="zh-CN" altLang="en-US" sz="1400" b="0">
                    <a:solidFill>
                      <a:srgbClr val="929BB0"/>
                    </a:solidFill>
                    <a:latin typeface="Source Han Sans CN Regular"/>
                    <a:ea typeface="Source Han Sans CN Regular"/>
                  </a:rPr>
                  <a:t>有什么</a:t>
                </a:r>
                <a:endParaRPr lang="zh-CN" altLang="en-US" sz="1400" b="0">
                  <a:solidFill>
                    <a:srgbClr val="929BB0"/>
                  </a:solidFill>
                  <a:latin typeface="Source Han Sans CN Regular"/>
                  <a:ea typeface="Source Han Sans CN Regular"/>
                </a:endParaRPr>
              </a:p>
            </p:txBody>
          </p:sp>
          <p:sp>
            <p:nvSpPr>
              <p:cNvPr id="3" name="燕尾形 2"/>
              <p:cNvSpPr/>
              <p:nvPr/>
            </p:nvSpPr>
            <p:spPr>
              <a:xfrm>
                <a:off x="1623" y="3889"/>
                <a:ext cx="270" cy="143"/>
              </a:xfrm>
              <a:prstGeom prst="chevron">
                <a:avLst/>
              </a:prstGeom>
              <a:solidFill>
                <a:srgbClr val="FD8008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908" y="2966"/>
              <a:ext cx="5735" cy="2320"/>
              <a:chOff x="1342" y="3126"/>
              <a:chExt cx="5735" cy="2320"/>
            </a:xfrm>
          </p:grpSpPr>
          <p:sp>
            <p:nvSpPr>
              <p:cNvPr id="21" name="标题占位符 1"/>
              <p:cNvSpPr>
                <a:spLocks noGrp="1"/>
              </p:cNvSpPr>
              <p:nvPr userDrawn="1"/>
            </p:nvSpPr>
            <p:spPr>
              <a:xfrm>
                <a:off x="1342" y="3126"/>
                <a:ext cx="3323" cy="2146"/>
              </a:xfrm>
              <a:prstGeom prst="rect">
                <a:avLst/>
              </a:prstGeom>
            </p:spPr>
            <p:txBody>
              <a:bodyPr vert="horz" lIns="91440" tIns="45720" rIns="91440" bIns="45720" anchor="ctr"/>
              <a:lstStyle>
                <a:lvl1pPr lvl="0" indent="0" algn="l">
                  <a:buFont typeface="Wingdings" charset="0"/>
                  <a:buChar char=""/>
                  <a:defRPr sz="2200" b="1">
                    <a:solidFill>
                      <a:srgbClr val="0F0B3C"/>
                    </a:solidFill>
                    <a:latin typeface="Source Han Sans CN Bold"/>
                    <a:ea typeface="Source Han Sans CN Bold"/>
                  </a:defRPr>
                </a:lvl1pPr>
              </a:lstStyle>
              <a:p>
                <a:pPr algn="l">
                  <a:buNone/>
                </a:pPr>
                <a:r>
                  <a:rPr lang="en-US" altLang="zh-CN" sz="8800">
                    <a:solidFill>
                      <a:srgbClr val="E7F0FE"/>
                    </a:solidFill>
                  </a:rPr>
                  <a:t>01</a:t>
                </a:r>
                <a:endParaRPr lang="en-US" altLang="zh-CN" sz="8800">
                  <a:solidFill>
                    <a:srgbClr val="E7F0FE"/>
                  </a:solidFill>
                </a:endParaRPr>
              </a:p>
            </p:txBody>
          </p:sp>
          <p:sp>
            <p:nvSpPr>
              <p:cNvPr id="22" name="标题占位符 1"/>
              <p:cNvSpPr>
                <a:spLocks noGrp="1"/>
              </p:cNvSpPr>
              <p:nvPr userDrawn="1"/>
            </p:nvSpPr>
            <p:spPr>
              <a:xfrm>
                <a:off x="1421" y="4229"/>
                <a:ext cx="5655" cy="771"/>
              </a:xfrm>
              <a:prstGeom prst="rect">
                <a:avLst/>
              </a:prstGeom>
            </p:spPr>
            <p:txBody>
              <a:bodyPr vert="horz" lIns="91440" tIns="45720" rIns="91440" bIns="45720" anchor="ctr"/>
              <a:lstStyle>
                <a:lvl1pPr lvl="0" indent="0" algn="l">
                  <a:buFont typeface="Wingdings" charset="0"/>
                  <a:buChar char=""/>
                  <a:defRPr sz="2200" b="1">
                    <a:solidFill>
                      <a:srgbClr val="0F0B3C"/>
                    </a:solidFill>
                    <a:latin typeface="Source Han Sans CN Bold"/>
                    <a:ea typeface="Source Han Sans CN Bold"/>
                  </a:defRPr>
                </a:lvl1pPr>
              </a:lstStyle>
              <a:p>
                <a:pPr>
                  <a:buNone/>
                </a:pPr>
                <a:r>
                  <a:rPr lang="zh-CN" altLang="en-US">
                    <a:solidFill>
                      <a:srgbClr val="3F4C61"/>
                    </a:solidFill>
                  </a:rPr>
                  <a:t>项目背景</a:t>
                </a:r>
                <a:endParaRPr lang="zh-CN" altLang="en-US">
                  <a:solidFill>
                    <a:srgbClr val="3F4C61"/>
                  </a:solidFill>
                </a:endParaRPr>
              </a:p>
            </p:txBody>
          </p:sp>
          <p:sp>
            <p:nvSpPr>
              <p:cNvPr id="23" name="标题占位符 1"/>
              <p:cNvSpPr>
                <a:spLocks noGrp="1"/>
              </p:cNvSpPr>
              <p:nvPr userDrawn="1"/>
            </p:nvSpPr>
            <p:spPr>
              <a:xfrm>
                <a:off x="1451" y="4893"/>
                <a:ext cx="5626" cy="553"/>
              </a:xfrm>
              <a:prstGeom prst="rect">
                <a:avLst/>
              </a:prstGeom>
            </p:spPr>
            <p:txBody>
              <a:bodyPr vert="horz" lIns="91440" tIns="45720" rIns="91440" bIns="45720" anchor="ctr"/>
              <a:lstStyle>
                <a:lvl1pPr lvl="0" indent="0" algn="l">
                  <a:buFont typeface="Wingdings" charset="0"/>
                  <a:buChar char=""/>
                  <a:defRPr sz="2200" b="1">
                    <a:solidFill>
                      <a:srgbClr val="0F0B3C"/>
                    </a:solidFill>
                    <a:latin typeface="Source Han Sans CN Bold"/>
                    <a:ea typeface="Source Han Sans CN Bold"/>
                  </a:defRPr>
                </a:lvl1pPr>
              </a:lstStyle>
              <a:p>
                <a:pPr>
                  <a:buNone/>
                </a:pPr>
                <a:r>
                  <a:rPr lang="zh-CN" altLang="en-US" sz="1400" b="0">
                    <a:solidFill>
                      <a:srgbClr val="929BB0"/>
                    </a:solidFill>
                    <a:latin typeface="Source Han Sans CN Regular"/>
                    <a:ea typeface="Source Han Sans CN Regular"/>
                  </a:rPr>
                  <a:t>为什么</a:t>
                </a:r>
                <a:r>
                  <a:rPr lang="zh-CN" altLang="en-US" sz="1400" b="0">
                    <a:solidFill>
                      <a:srgbClr val="929BB0"/>
                    </a:solidFill>
                    <a:latin typeface="Source Han Sans CN Regular"/>
                    <a:ea typeface="Source Han Sans CN Regular"/>
                  </a:rPr>
                  <a:t>选题</a:t>
                </a:r>
                <a:endParaRPr lang="zh-CN" altLang="en-US" sz="1400" b="0">
                  <a:solidFill>
                    <a:srgbClr val="929BB0"/>
                  </a:solidFill>
                  <a:latin typeface="Source Han Sans CN Regular"/>
                  <a:ea typeface="Source Han Sans CN Regular"/>
                </a:endParaRPr>
              </a:p>
            </p:txBody>
          </p:sp>
          <p:sp>
            <p:nvSpPr>
              <p:cNvPr id="24" name="燕尾形 23"/>
              <p:cNvSpPr/>
              <p:nvPr/>
            </p:nvSpPr>
            <p:spPr>
              <a:xfrm>
                <a:off x="1623" y="3889"/>
                <a:ext cx="270" cy="143"/>
              </a:xfrm>
              <a:prstGeom prst="chevron">
                <a:avLst/>
              </a:prstGeom>
              <a:solidFill>
                <a:srgbClr val="FD8008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3026" y="2966"/>
              <a:ext cx="5735" cy="2320"/>
              <a:chOff x="1342" y="3126"/>
              <a:chExt cx="5735" cy="2320"/>
            </a:xfrm>
          </p:grpSpPr>
          <p:sp>
            <p:nvSpPr>
              <p:cNvPr id="26" name="标题占位符 1"/>
              <p:cNvSpPr>
                <a:spLocks noGrp="1"/>
              </p:cNvSpPr>
              <p:nvPr userDrawn="1"/>
            </p:nvSpPr>
            <p:spPr>
              <a:xfrm>
                <a:off x="1342" y="3126"/>
                <a:ext cx="3323" cy="2146"/>
              </a:xfrm>
              <a:prstGeom prst="rect">
                <a:avLst/>
              </a:prstGeom>
            </p:spPr>
            <p:txBody>
              <a:bodyPr vert="horz" lIns="91440" tIns="45720" rIns="91440" bIns="45720" anchor="ctr"/>
              <a:lstStyle>
                <a:lvl1pPr lvl="0" indent="0" algn="l">
                  <a:buFont typeface="Wingdings" charset="0"/>
                  <a:buChar char=""/>
                  <a:defRPr sz="2200" b="1">
                    <a:solidFill>
                      <a:srgbClr val="0F0B3C"/>
                    </a:solidFill>
                    <a:latin typeface="Source Han Sans CN Bold"/>
                    <a:ea typeface="Source Han Sans CN Bold"/>
                  </a:defRPr>
                </a:lvl1pPr>
              </a:lstStyle>
              <a:p>
                <a:pPr algn="l">
                  <a:buNone/>
                </a:pPr>
                <a:r>
                  <a:rPr lang="en-US" altLang="zh-CN" sz="8800">
                    <a:solidFill>
                      <a:srgbClr val="E7F0FE"/>
                    </a:solidFill>
                  </a:rPr>
                  <a:t>03</a:t>
                </a:r>
                <a:endParaRPr lang="en-US" altLang="zh-CN" sz="8800">
                  <a:solidFill>
                    <a:srgbClr val="E7F0FE"/>
                  </a:solidFill>
                </a:endParaRPr>
              </a:p>
            </p:txBody>
          </p:sp>
          <p:sp>
            <p:nvSpPr>
              <p:cNvPr id="27" name="标题占位符 1"/>
              <p:cNvSpPr>
                <a:spLocks noGrp="1"/>
              </p:cNvSpPr>
              <p:nvPr userDrawn="1"/>
            </p:nvSpPr>
            <p:spPr>
              <a:xfrm>
                <a:off x="1421" y="4229"/>
                <a:ext cx="5655" cy="771"/>
              </a:xfrm>
              <a:prstGeom prst="rect">
                <a:avLst/>
              </a:prstGeom>
            </p:spPr>
            <p:txBody>
              <a:bodyPr vert="horz" lIns="91440" tIns="45720" rIns="91440" bIns="45720" anchor="ctr"/>
              <a:lstStyle>
                <a:lvl1pPr lvl="0" indent="0" algn="l">
                  <a:buFont typeface="Wingdings" charset="0"/>
                  <a:buChar char=""/>
                  <a:defRPr sz="2200" b="1">
                    <a:solidFill>
                      <a:srgbClr val="0F0B3C"/>
                    </a:solidFill>
                    <a:latin typeface="Source Han Sans CN Bold"/>
                    <a:ea typeface="Source Han Sans CN Bold"/>
                  </a:defRPr>
                </a:lvl1pPr>
              </a:lstStyle>
              <a:p>
                <a:pPr>
                  <a:buNone/>
                </a:pPr>
                <a:r>
                  <a:rPr lang="zh-CN" altLang="en-US">
                    <a:solidFill>
                      <a:srgbClr val="3F4C61"/>
                    </a:solidFill>
                  </a:rPr>
                  <a:t>产品</a:t>
                </a:r>
                <a:r>
                  <a:rPr lang="zh-CN" altLang="en-US">
                    <a:solidFill>
                      <a:srgbClr val="3F4C61"/>
                    </a:solidFill>
                  </a:rPr>
                  <a:t>展示</a:t>
                </a:r>
                <a:endParaRPr lang="zh-CN" altLang="en-US">
                  <a:solidFill>
                    <a:srgbClr val="3F4C61"/>
                  </a:solidFill>
                </a:endParaRPr>
              </a:p>
            </p:txBody>
          </p:sp>
          <p:sp>
            <p:nvSpPr>
              <p:cNvPr id="50" name="标题占位符 1"/>
              <p:cNvSpPr>
                <a:spLocks noGrp="1"/>
              </p:cNvSpPr>
              <p:nvPr userDrawn="1"/>
            </p:nvSpPr>
            <p:spPr>
              <a:xfrm>
                <a:off x="1451" y="4893"/>
                <a:ext cx="5626" cy="553"/>
              </a:xfrm>
              <a:prstGeom prst="rect">
                <a:avLst/>
              </a:prstGeom>
            </p:spPr>
            <p:txBody>
              <a:bodyPr vert="horz" lIns="91440" tIns="45720" rIns="91440" bIns="45720" anchor="ctr"/>
              <a:lstStyle>
                <a:lvl1pPr lvl="0" indent="0" algn="l">
                  <a:buFont typeface="Wingdings" charset="0"/>
                  <a:buChar char=""/>
                  <a:defRPr sz="2200" b="1">
                    <a:solidFill>
                      <a:srgbClr val="0F0B3C"/>
                    </a:solidFill>
                    <a:latin typeface="Source Han Sans CN Bold"/>
                    <a:ea typeface="Source Han Sans CN Bold"/>
                  </a:defRPr>
                </a:lvl1pPr>
              </a:lstStyle>
              <a:p>
                <a:pPr>
                  <a:buNone/>
                </a:pPr>
                <a:r>
                  <a:rPr lang="zh-CN" altLang="en-US" sz="1400" b="0">
                    <a:solidFill>
                      <a:srgbClr val="929BB0"/>
                    </a:solidFill>
                    <a:latin typeface="Source Han Sans CN Regular"/>
                    <a:ea typeface="Source Han Sans CN Regular"/>
                  </a:rPr>
                  <a:t>怎么</a:t>
                </a:r>
                <a:r>
                  <a:rPr lang="zh-CN" altLang="en-US" sz="1400" b="0">
                    <a:solidFill>
                      <a:srgbClr val="929BB0"/>
                    </a:solidFill>
                    <a:latin typeface="Source Han Sans CN Regular"/>
                    <a:ea typeface="Source Han Sans CN Regular"/>
                  </a:rPr>
                  <a:t>做</a:t>
                </a:r>
                <a:endParaRPr lang="zh-CN" altLang="en-US" sz="1400" b="0">
                  <a:solidFill>
                    <a:srgbClr val="929BB0"/>
                  </a:solidFill>
                  <a:latin typeface="Source Han Sans CN Regular"/>
                  <a:ea typeface="Source Han Sans CN Regular"/>
                </a:endParaRPr>
              </a:p>
            </p:txBody>
          </p:sp>
          <p:sp>
            <p:nvSpPr>
              <p:cNvPr id="51" name="燕尾形 50"/>
              <p:cNvSpPr/>
              <p:nvPr/>
            </p:nvSpPr>
            <p:spPr>
              <a:xfrm>
                <a:off x="1623" y="3889"/>
                <a:ext cx="270" cy="143"/>
              </a:xfrm>
              <a:prstGeom prst="chevron">
                <a:avLst/>
              </a:prstGeom>
              <a:solidFill>
                <a:srgbClr val="FD8008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576580" y="4295775"/>
            <a:ext cx="7489190" cy="1473200"/>
            <a:chOff x="1108" y="3166"/>
            <a:chExt cx="11794" cy="2320"/>
          </a:xfrm>
        </p:grpSpPr>
        <p:grpSp>
          <p:nvGrpSpPr>
            <p:cNvPr id="67" name="组合 66"/>
            <p:cNvGrpSpPr/>
            <p:nvPr/>
          </p:nvGrpSpPr>
          <p:grpSpPr>
            <a:xfrm>
              <a:off x="7167" y="3166"/>
              <a:ext cx="5735" cy="2320"/>
              <a:chOff x="1342" y="3126"/>
              <a:chExt cx="5735" cy="2320"/>
            </a:xfrm>
          </p:grpSpPr>
          <p:sp>
            <p:nvSpPr>
              <p:cNvPr id="68" name="标题占位符 1"/>
              <p:cNvSpPr>
                <a:spLocks noGrp="1"/>
              </p:cNvSpPr>
              <p:nvPr userDrawn="1"/>
            </p:nvSpPr>
            <p:spPr>
              <a:xfrm>
                <a:off x="1342" y="3126"/>
                <a:ext cx="3323" cy="2146"/>
              </a:xfrm>
              <a:prstGeom prst="rect">
                <a:avLst/>
              </a:prstGeom>
            </p:spPr>
            <p:txBody>
              <a:bodyPr vert="horz" lIns="91440" tIns="45720" rIns="91440" bIns="45720" anchor="ctr"/>
              <a:lstStyle>
                <a:lvl1pPr lvl="0" indent="0" algn="l">
                  <a:buFont typeface="Wingdings" charset="0"/>
                  <a:buChar char=""/>
                  <a:defRPr sz="2200" b="1">
                    <a:solidFill>
                      <a:srgbClr val="0F0B3C"/>
                    </a:solidFill>
                    <a:latin typeface="Source Han Sans CN Bold"/>
                    <a:ea typeface="Source Han Sans CN Bold"/>
                  </a:defRPr>
                </a:lvl1pPr>
              </a:lstStyle>
              <a:p>
                <a:pPr algn="l">
                  <a:buNone/>
                </a:pPr>
                <a:r>
                  <a:rPr lang="en-US" altLang="zh-CN" sz="8800">
                    <a:solidFill>
                      <a:srgbClr val="E7F0FE"/>
                    </a:solidFill>
                  </a:rPr>
                  <a:t>05</a:t>
                </a:r>
                <a:endParaRPr lang="en-US" altLang="zh-CN" sz="8800">
                  <a:solidFill>
                    <a:srgbClr val="E7F0FE"/>
                  </a:solidFill>
                </a:endParaRPr>
              </a:p>
            </p:txBody>
          </p:sp>
          <p:sp>
            <p:nvSpPr>
              <p:cNvPr id="69" name="标题占位符 1"/>
              <p:cNvSpPr>
                <a:spLocks noGrp="1"/>
              </p:cNvSpPr>
              <p:nvPr userDrawn="1"/>
            </p:nvSpPr>
            <p:spPr>
              <a:xfrm>
                <a:off x="1421" y="4229"/>
                <a:ext cx="5655" cy="771"/>
              </a:xfrm>
              <a:prstGeom prst="rect">
                <a:avLst/>
              </a:prstGeom>
            </p:spPr>
            <p:txBody>
              <a:bodyPr vert="horz" lIns="91440" tIns="45720" rIns="91440" bIns="45720" anchor="ctr"/>
              <a:lstStyle>
                <a:lvl1pPr lvl="0" indent="0" algn="l">
                  <a:buFont typeface="Wingdings" charset="0"/>
                  <a:buChar char=""/>
                  <a:defRPr sz="2200" b="1">
                    <a:solidFill>
                      <a:srgbClr val="0F0B3C"/>
                    </a:solidFill>
                    <a:latin typeface="Source Han Sans CN Bold"/>
                    <a:ea typeface="Source Han Sans CN Bold"/>
                  </a:defRPr>
                </a:lvl1pPr>
              </a:lstStyle>
              <a:p>
                <a:pPr>
                  <a:buNone/>
                </a:pPr>
                <a:r>
                  <a:rPr lang="zh-CN" altLang="en-US">
                    <a:solidFill>
                      <a:srgbClr val="3F4C61"/>
                    </a:solidFill>
                  </a:rPr>
                  <a:t>总结与</a:t>
                </a:r>
                <a:r>
                  <a:rPr lang="zh-CN" altLang="en-US">
                    <a:solidFill>
                      <a:srgbClr val="3F4C61"/>
                    </a:solidFill>
                  </a:rPr>
                  <a:t>展望</a:t>
                </a:r>
                <a:endParaRPr lang="zh-CN" altLang="en-US">
                  <a:solidFill>
                    <a:srgbClr val="3F4C61"/>
                  </a:solidFill>
                </a:endParaRPr>
              </a:p>
            </p:txBody>
          </p:sp>
          <p:sp>
            <p:nvSpPr>
              <p:cNvPr id="70" name="标题占位符 1"/>
              <p:cNvSpPr>
                <a:spLocks noGrp="1"/>
              </p:cNvSpPr>
              <p:nvPr userDrawn="1"/>
            </p:nvSpPr>
            <p:spPr>
              <a:xfrm>
                <a:off x="1451" y="4893"/>
                <a:ext cx="5626" cy="553"/>
              </a:xfrm>
              <a:prstGeom prst="rect">
                <a:avLst/>
              </a:prstGeom>
            </p:spPr>
            <p:txBody>
              <a:bodyPr vert="horz" lIns="91440" tIns="45720" rIns="91440" bIns="45720" anchor="ctr"/>
              <a:lstStyle>
                <a:lvl1pPr lvl="0" indent="0" algn="l">
                  <a:buFont typeface="Wingdings" charset="0"/>
                  <a:buChar char=""/>
                  <a:defRPr sz="2200" b="1">
                    <a:solidFill>
                      <a:srgbClr val="0F0B3C"/>
                    </a:solidFill>
                    <a:latin typeface="Source Han Sans CN Bold"/>
                    <a:ea typeface="Source Han Sans CN Bold"/>
                  </a:defRPr>
                </a:lvl1pPr>
              </a:lstStyle>
              <a:p>
                <a:pPr>
                  <a:buNone/>
                </a:pPr>
                <a:r>
                  <a:rPr lang="zh-CN" altLang="en-US" sz="1400" b="0">
                    <a:solidFill>
                      <a:srgbClr val="929BB0"/>
                    </a:solidFill>
                    <a:latin typeface="Source Han Sans CN Regular"/>
                    <a:ea typeface="Source Han Sans CN Regular"/>
                  </a:rPr>
                  <a:t>潜力</a:t>
                </a:r>
                <a:r>
                  <a:rPr lang="en-US" altLang="zh-CN" sz="1400" b="0">
                    <a:solidFill>
                      <a:srgbClr val="929BB0"/>
                    </a:solidFill>
                    <a:latin typeface="Source Han Sans CN Regular"/>
                    <a:ea typeface="Source Han Sans CN Regular"/>
                  </a:rPr>
                  <a:t>&amp;</a:t>
                </a:r>
                <a:r>
                  <a:rPr lang="zh-CN" altLang="en-US" sz="1400" b="0">
                    <a:solidFill>
                      <a:srgbClr val="929BB0"/>
                    </a:solidFill>
                    <a:latin typeface="Source Han Sans CN Regular"/>
                    <a:ea typeface="Source Han Sans CN Regular"/>
                  </a:rPr>
                  <a:t>团队</a:t>
                </a:r>
                <a:endParaRPr lang="zh-CN" altLang="en-US" sz="1400" b="0">
                  <a:solidFill>
                    <a:srgbClr val="929BB0"/>
                  </a:solidFill>
                  <a:latin typeface="Source Han Sans CN Regular"/>
                  <a:ea typeface="Source Han Sans CN Regular"/>
                </a:endParaRPr>
              </a:p>
            </p:txBody>
          </p:sp>
          <p:sp>
            <p:nvSpPr>
              <p:cNvPr id="71" name="燕尾形 70"/>
              <p:cNvSpPr/>
              <p:nvPr/>
            </p:nvSpPr>
            <p:spPr>
              <a:xfrm>
                <a:off x="1623" y="3889"/>
                <a:ext cx="270" cy="143"/>
              </a:xfrm>
              <a:prstGeom prst="chevron">
                <a:avLst/>
              </a:prstGeom>
              <a:solidFill>
                <a:srgbClr val="FD8008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1108" y="3166"/>
              <a:ext cx="5735" cy="2320"/>
              <a:chOff x="1342" y="3126"/>
              <a:chExt cx="5735" cy="2320"/>
            </a:xfrm>
          </p:grpSpPr>
          <p:sp>
            <p:nvSpPr>
              <p:cNvPr id="73" name="标题占位符 1"/>
              <p:cNvSpPr>
                <a:spLocks noGrp="1"/>
              </p:cNvSpPr>
              <p:nvPr userDrawn="1"/>
            </p:nvSpPr>
            <p:spPr>
              <a:xfrm>
                <a:off x="1342" y="3126"/>
                <a:ext cx="3323" cy="2146"/>
              </a:xfrm>
              <a:prstGeom prst="rect">
                <a:avLst/>
              </a:prstGeom>
            </p:spPr>
            <p:txBody>
              <a:bodyPr vert="horz" lIns="91440" tIns="45720" rIns="91440" bIns="45720" anchor="ctr"/>
              <a:lstStyle>
                <a:lvl1pPr lvl="0" indent="0" algn="l">
                  <a:buFont typeface="Wingdings" charset="0"/>
                  <a:buChar char=""/>
                  <a:defRPr sz="2200" b="1">
                    <a:solidFill>
                      <a:srgbClr val="0F0B3C"/>
                    </a:solidFill>
                    <a:latin typeface="Source Han Sans CN Bold"/>
                    <a:ea typeface="Source Han Sans CN Bold"/>
                  </a:defRPr>
                </a:lvl1pPr>
              </a:lstStyle>
              <a:p>
                <a:pPr algn="l">
                  <a:buNone/>
                </a:pPr>
                <a:r>
                  <a:rPr lang="en-US" altLang="zh-CN" sz="8800">
                    <a:solidFill>
                      <a:srgbClr val="E7F0FE"/>
                    </a:solidFill>
                  </a:rPr>
                  <a:t>04</a:t>
                </a:r>
                <a:endParaRPr lang="en-US" altLang="zh-CN" sz="8800">
                  <a:solidFill>
                    <a:srgbClr val="E7F0FE"/>
                  </a:solidFill>
                </a:endParaRPr>
              </a:p>
            </p:txBody>
          </p:sp>
          <p:sp>
            <p:nvSpPr>
              <p:cNvPr id="74" name="标题占位符 1"/>
              <p:cNvSpPr>
                <a:spLocks noGrp="1"/>
              </p:cNvSpPr>
              <p:nvPr userDrawn="1"/>
            </p:nvSpPr>
            <p:spPr>
              <a:xfrm>
                <a:off x="1421" y="4229"/>
                <a:ext cx="5655" cy="771"/>
              </a:xfrm>
              <a:prstGeom prst="rect">
                <a:avLst/>
              </a:prstGeom>
            </p:spPr>
            <p:txBody>
              <a:bodyPr vert="horz" lIns="91440" tIns="45720" rIns="91440" bIns="45720" anchor="ctr"/>
              <a:lstStyle>
                <a:lvl1pPr lvl="0" indent="0" algn="l">
                  <a:buFont typeface="Wingdings" charset="0"/>
                  <a:buChar char=""/>
                  <a:defRPr sz="2200" b="1">
                    <a:solidFill>
                      <a:srgbClr val="0F0B3C"/>
                    </a:solidFill>
                    <a:latin typeface="Source Han Sans CN Bold"/>
                    <a:ea typeface="Source Han Sans CN Bold"/>
                  </a:defRPr>
                </a:lvl1pPr>
              </a:lstStyle>
              <a:p>
                <a:pPr>
                  <a:buNone/>
                </a:pPr>
                <a:r>
                  <a:rPr lang="zh-CN" altLang="en-US">
                    <a:solidFill>
                      <a:srgbClr val="3F4C61"/>
                    </a:solidFill>
                  </a:rPr>
                  <a:t>实践案例</a:t>
                </a:r>
                <a:endParaRPr lang="zh-CN" altLang="en-US">
                  <a:solidFill>
                    <a:srgbClr val="3F4C61"/>
                  </a:solidFill>
                </a:endParaRPr>
              </a:p>
            </p:txBody>
          </p:sp>
          <p:sp>
            <p:nvSpPr>
              <p:cNvPr id="75" name="标题占位符 1"/>
              <p:cNvSpPr>
                <a:spLocks noGrp="1"/>
              </p:cNvSpPr>
              <p:nvPr userDrawn="1"/>
            </p:nvSpPr>
            <p:spPr>
              <a:xfrm>
                <a:off x="1451" y="4893"/>
                <a:ext cx="5626" cy="553"/>
              </a:xfrm>
              <a:prstGeom prst="rect">
                <a:avLst/>
              </a:prstGeom>
            </p:spPr>
            <p:txBody>
              <a:bodyPr vert="horz" lIns="91440" tIns="45720" rIns="91440" bIns="45720" anchor="ctr"/>
              <a:lstStyle>
                <a:lvl1pPr lvl="0" indent="0" algn="l">
                  <a:buFont typeface="Wingdings" charset="0"/>
                  <a:buChar char=""/>
                  <a:defRPr sz="2200" b="1">
                    <a:solidFill>
                      <a:srgbClr val="0F0B3C"/>
                    </a:solidFill>
                    <a:latin typeface="Source Han Sans CN Bold"/>
                    <a:ea typeface="Source Han Sans CN Bold"/>
                  </a:defRPr>
                </a:lvl1pPr>
              </a:lstStyle>
              <a:p>
                <a:pPr>
                  <a:buNone/>
                </a:pPr>
                <a:r>
                  <a:rPr lang="zh-CN" altLang="en-US" sz="1400" b="0">
                    <a:solidFill>
                      <a:srgbClr val="929BB0"/>
                    </a:solidFill>
                    <a:latin typeface="Source Han Sans CN Regular"/>
                    <a:ea typeface="Source Han Sans CN Regular"/>
                  </a:rPr>
                  <a:t>视频</a:t>
                </a:r>
                <a:r>
                  <a:rPr lang="zh-CN" altLang="en-US" sz="1400" b="0">
                    <a:solidFill>
                      <a:srgbClr val="929BB0"/>
                    </a:solidFill>
                    <a:latin typeface="Source Han Sans CN Regular"/>
                    <a:ea typeface="Source Han Sans CN Regular"/>
                  </a:rPr>
                  <a:t>展示</a:t>
                </a:r>
                <a:endParaRPr lang="zh-CN" altLang="en-US" sz="1400" b="0">
                  <a:solidFill>
                    <a:srgbClr val="929BB0"/>
                  </a:solidFill>
                  <a:latin typeface="Source Han Sans CN Regular"/>
                  <a:ea typeface="Source Han Sans CN Regular"/>
                </a:endParaRPr>
              </a:p>
            </p:txBody>
          </p:sp>
          <p:sp>
            <p:nvSpPr>
              <p:cNvPr id="76" name="燕尾形 75"/>
              <p:cNvSpPr/>
              <p:nvPr/>
            </p:nvSpPr>
            <p:spPr>
              <a:xfrm>
                <a:off x="1623" y="3889"/>
                <a:ext cx="270" cy="143"/>
              </a:xfrm>
              <a:prstGeom prst="chevron">
                <a:avLst/>
              </a:prstGeom>
              <a:solidFill>
                <a:srgbClr val="FD8008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effectLst/>
        <a:noFill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56285" y="1621790"/>
            <a:ext cx="3098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" name="标题占位符 1"/>
          <p:cNvSpPr>
            <a:spLocks noGrp="1"/>
          </p:cNvSpPr>
          <p:nvPr userDrawn="1"/>
        </p:nvSpPr>
        <p:spPr>
          <a:xfrm>
            <a:off x="251460" y="2024380"/>
            <a:ext cx="11699240" cy="56578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>
              <a:buFont typeface="Wingdings" charset="0"/>
              <a:buChar char=""/>
              <a:defRPr sz="2400" b="1">
                <a:solidFill>
                  <a:srgbClr val="0F0B3C"/>
                </a:solidFill>
                <a:latin typeface="Source Han Sans CN Bold"/>
                <a:ea typeface="Source Han Sans CN Bold"/>
              </a:defRPr>
            </a:lvl1pPr>
          </a:lstStyle>
          <a:p>
            <a:pPr indent="0">
              <a:buNone/>
            </a:pPr>
            <a:endParaRPr lang="zh-CN" altLang="en-US" sz="1600" b="0">
              <a:solidFill>
                <a:srgbClr val="31426B"/>
              </a:solidFill>
              <a:latin typeface="Source Han Sans CN Regular"/>
              <a:ea typeface="Source Han Sans CN Regular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1990" y="785495"/>
            <a:ext cx="5505450" cy="56311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zh-CN" altLang="en-US"/>
              <a:t>以下是课程</a:t>
            </a:r>
            <a:r>
              <a:rPr lang="zh-CN" altLang="en-US"/>
              <a:t>大纲：</a:t>
            </a:r>
            <a:endParaRPr lang="zh-CN" altLang="en-US"/>
          </a:p>
          <a:p>
            <a:r>
              <a:rPr lang="zh-CN" altLang="en-US" b="1"/>
              <a:t>I. 项目背景（为什么</a:t>
            </a:r>
            <a:r>
              <a:rPr lang="zh-CN" altLang="en-US" b="1"/>
              <a:t>学）</a:t>
            </a:r>
            <a:endParaRPr lang="zh-CN" altLang="en-US" b="1"/>
          </a:p>
          <a:p>
            <a:r>
              <a:rPr lang="zh-CN" altLang="en-US"/>
              <a:t>A. 企业培训中课程制作的</a:t>
            </a:r>
            <a:r>
              <a:rPr lang="zh-CN" altLang="en-US"/>
              <a:t>痛点和需求</a:t>
            </a:r>
            <a:endParaRPr lang="zh-CN" altLang="en-US"/>
          </a:p>
          <a:p>
            <a:r>
              <a:rPr lang="zh-CN" altLang="en-US"/>
              <a:t>B. 使用AI辅助课程</a:t>
            </a:r>
            <a:r>
              <a:rPr lang="zh-CN" altLang="en-US"/>
              <a:t>制作的背景和动机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II. 创新方案（是什么、</a:t>
            </a:r>
            <a:r>
              <a:rPr lang="zh-CN" altLang="en-US" b="1"/>
              <a:t>有什么）</a:t>
            </a:r>
            <a:endParaRPr lang="zh-CN" altLang="en-US" b="1"/>
          </a:p>
          <a:p>
            <a:r>
              <a:rPr lang="zh-CN" altLang="en-US"/>
              <a:t>A. 什么是</a:t>
            </a:r>
            <a:r>
              <a:rPr lang="en-US" altLang="zh-CN"/>
              <a:t>“</a:t>
            </a:r>
            <a:r>
              <a:rPr lang="zh-CN" altLang="en-US"/>
              <a:t>AI做课</a:t>
            </a:r>
            <a:r>
              <a:rPr lang="en-US" altLang="zh-CN"/>
              <a:t>”</a:t>
            </a:r>
            <a:r>
              <a:rPr lang="zh-CN" altLang="en-US"/>
              <a:t>辅助课程</a:t>
            </a:r>
            <a:r>
              <a:rPr lang="zh-CN" altLang="en-US"/>
              <a:t>制作</a:t>
            </a:r>
            <a:endParaRPr lang="zh-CN" altLang="en-US"/>
          </a:p>
          <a:p>
            <a:r>
              <a:rPr lang="zh-CN" altLang="en-US"/>
              <a:t>B. </a:t>
            </a:r>
            <a:r>
              <a:rPr lang="en-US" altLang="zh-CN"/>
              <a:t>“</a:t>
            </a:r>
            <a:r>
              <a:rPr lang="zh-CN" altLang="en-US"/>
              <a:t>AI做课</a:t>
            </a:r>
            <a:r>
              <a:rPr lang="en-US" altLang="zh-CN"/>
              <a:t>”</a:t>
            </a:r>
            <a:r>
              <a:rPr lang="zh-CN" altLang="en-US"/>
              <a:t>有哪些功能</a:t>
            </a:r>
            <a:endParaRPr lang="zh-CN" altLang="en-US"/>
          </a:p>
          <a:p>
            <a:r>
              <a:rPr lang="zh-CN" altLang="en-US"/>
              <a:t>1. 课程大纲</a:t>
            </a:r>
            <a:r>
              <a:rPr lang="zh-CN" altLang="en-US"/>
              <a:t>生成</a:t>
            </a:r>
            <a:endParaRPr lang="zh-CN" altLang="en-US"/>
          </a:p>
          <a:p>
            <a:r>
              <a:rPr lang="zh-CN" altLang="en-US"/>
              <a:t>2. 课程内容</a:t>
            </a:r>
            <a:r>
              <a:rPr lang="zh-CN" altLang="en-US"/>
              <a:t>生成</a:t>
            </a:r>
            <a:endParaRPr lang="zh-CN" altLang="en-US"/>
          </a:p>
          <a:p>
            <a:r>
              <a:rPr lang="zh-CN" altLang="en-US"/>
              <a:t>3. 课程</a:t>
            </a:r>
            <a:r>
              <a:rPr lang="en-US" altLang="zh-CN"/>
              <a:t>PPT</a:t>
            </a:r>
            <a:r>
              <a:rPr lang="zh-CN" altLang="en-US"/>
              <a:t>生成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课程视频</a:t>
            </a:r>
            <a:r>
              <a:rPr lang="zh-CN" altLang="en-US"/>
              <a:t>生成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其他：试题制作、课程宣传图制作</a:t>
            </a:r>
            <a:r>
              <a:rPr lang="zh-CN" altLang="en-US"/>
              <a:t>等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III. 产品展示（怎么</a:t>
            </a:r>
            <a:r>
              <a:rPr lang="zh-CN" altLang="en-US" b="1"/>
              <a:t>做）</a:t>
            </a:r>
            <a:endParaRPr lang="zh-CN" altLang="en-US" b="1"/>
          </a:p>
          <a:p>
            <a:r>
              <a:rPr lang="en-US" altLang="zh-CN"/>
              <a:t>A</a:t>
            </a:r>
            <a:r>
              <a:rPr lang="zh-CN" altLang="en-US"/>
              <a:t>. 生成课程大纲操作</a:t>
            </a:r>
            <a:endParaRPr lang="zh-CN" altLang="en-US"/>
          </a:p>
          <a:p>
            <a:r>
              <a:rPr lang="en-US" altLang="zh-CN"/>
              <a:t>B</a:t>
            </a:r>
            <a:r>
              <a:rPr lang="zh-CN" altLang="en-US"/>
              <a:t>. 生成课程内容操作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. 生成</a:t>
            </a:r>
            <a:r>
              <a:rPr lang="en-US" altLang="zh-CN"/>
              <a:t>PPT</a:t>
            </a:r>
            <a:r>
              <a:rPr lang="zh-CN" altLang="en-US"/>
              <a:t>操作</a:t>
            </a:r>
            <a:endParaRPr lang="zh-CN" altLang="en-US"/>
          </a:p>
          <a:p>
            <a:r>
              <a:rPr lang="en-US" altLang="zh-CN"/>
              <a:t>D. </a:t>
            </a:r>
            <a:r>
              <a:rPr lang="zh-CN" altLang="en-US"/>
              <a:t>生成视频操作</a:t>
            </a:r>
            <a:endParaRPr lang="zh-CN" altLang="en-US"/>
          </a:p>
          <a:p>
            <a:r>
              <a:rPr lang="en-US" altLang="zh-CN"/>
              <a:t>E. </a:t>
            </a:r>
            <a:r>
              <a:rPr lang="zh-CN" altLang="en-US"/>
              <a:t>其他</a:t>
            </a:r>
            <a:r>
              <a:rPr lang="zh-CN" altLang="en-US"/>
              <a:t>操作：试题制作、课程宣传图制作等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445250" y="1471295"/>
            <a:ext cx="4601845" cy="203009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zh-CN" altLang="en-US" b="1"/>
              <a:t>IV. 实践案例（做出来什么</a:t>
            </a:r>
            <a:r>
              <a:rPr lang="zh-CN" altLang="en-US" b="1"/>
              <a:t>样）</a:t>
            </a:r>
            <a:endParaRPr lang="zh-CN" altLang="en-US" b="1"/>
          </a:p>
          <a:p>
            <a:r>
              <a:rPr lang="zh-CN" altLang="en-US"/>
              <a:t>播放操作</a:t>
            </a:r>
            <a:r>
              <a:rPr lang="zh-CN" altLang="en-US"/>
              <a:t>视频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V. 总结与展望（后续</a:t>
            </a:r>
            <a:r>
              <a:rPr lang="zh-CN" altLang="en-US" b="1"/>
              <a:t>还可以怎么</a:t>
            </a:r>
            <a:r>
              <a:rPr lang="zh-CN" altLang="en-US" b="1"/>
              <a:t>做？）</a:t>
            </a:r>
            <a:endParaRPr lang="zh-CN" altLang="en-US" b="1"/>
          </a:p>
          <a:p>
            <a:r>
              <a:rPr lang="zh-CN" altLang="en-US"/>
              <a:t>A. </a:t>
            </a:r>
            <a:r>
              <a:rPr lang="en-US" altLang="zh-CN"/>
              <a:t>“</a:t>
            </a:r>
            <a:r>
              <a:rPr lang="zh-CN" altLang="en-US"/>
              <a:t>AI做课</a:t>
            </a:r>
            <a:r>
              <a:rPr lang="en-US" altLang="zh-CN"/>
              <a:t>”</a:t>
            </a:r>
            <a:r>
              <a:rPr lang="zh-CN" altLang="en-US"/>
              <a:t>的潜力和前景</a:t>
            </a:r>
            <a:endParaRPr lang="zh-CN" altLang="en-US"/>
          </a:p>
          <a:p>
            <a:r>
              <a:rPr lang="en-US" altLang="zh-CN"/>
              <a:t>B.</a:t>
            </a:r>
            <a:r>
              <a:rPr lang="zh-CN" altLang="en-US"/>
              <a:t> 项目团队分工</a:t>
            </a:r>
            <a:endParaRPr lang="zh-CN" altLang="en-US"/>
          </a:p>
          <a:p>
            <a:r>
              <a:rPr lang="en-US" altLang="zh-CN"/>
              <a:t>C. </a:t>
            </a:r>
            <a:r>
              <a:rPr lang="zh-CN" altLang="en-US"/>
              <a:t>后续工作计划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删除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286250" y="2984500"/>
            <a:ext cx="388620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200" b="1">
                <a:solidFill>
                  <a:schemeClr val="bg1"/>
                </a:solidFill>
                <a:latin typeface="Source Han Sans CN Bold"/>
                <a:ea typeface="Source Han Sans CN Bold"/>
              </a:rPr>
              <a:t>感</a:t>
            </a:r>
            <a:r>
              <a:rPr lang="en-US" altLang="zh-CN" sz="4200" b="1">
                <a:solidFill>
                  <a:schemeClr val="bg1"/>
                </a:solidFill>
                <a:latin typeface="Source Han Sans CN Bold"/>
                <a:ea typeface="Source Han Sans CN Bold"/>
              </a:rPr>
              <a:t> </a:t>
            </a:r>
            <a:r>
              <a:rPr lang="zh-CN" altLang="en-US" sz="4200" b="1">
                <a:solidFill>
                  <a:schemeClr val="bg1"/>
                </a:solidFill>
                <a:latin typeface="Source Han Sans CN Bold"/>
                <a:ea typeface="Source Han Sans CN Bold"/>
              </a:rPr>
              <a:t>谢</a:t>
            </a:r>
            <a:r>
              <a:rPr lang="en-US" altLang="zh-CN" sz="4200" b="1">
                <a:solidFill>
                  <a:schemeClr val="bg1"/>
                </a:solidFill>
                <a:latin typeface="Source Han Sans CN Bold"/>
                <a:ea typeface="Source Han Sans CN Bold"/>
              </a:rPr>
              <a:t> </a:t>
            </a:r>
            <a:r>
              <a:rPr lang="zh-CN" altLang="en-US" sz="4200" b="1">
                <a:solidFill>
                  <a:schemeClr val="bg1"/>
                </a:solidFill>
                <a:latin typeface="Source Han Sans CN Bold"/>
                <a:ea typeface="Source Han Sans CN Bold"/>
              </a:rPr>
              <a:t>聆</a:t>
            </a:r>
            <a:r>
              <a:rPr lang="en-US" altLang="zh-CN" sz="4200" b="1">
                <a:solidFill>
                  <a:schemeClr val="bg1"/>
                </a:solidFill>
                <a:latin typeface="Source Han Sans CN Bold"/>
                <a:ea typeface="Source Han Sans CN Bold"/>
              </a:rPr>
              <a:t> </a:t>
            </a:r>
            <a:r>
              <a:rPr lang="zh-CN" altLang="en-US" sz="4200" b="1">
                <a:solidFill>
                  <a:schemeClr val="bg1"/>
                </a:solidFill>
                <a:latin typeface="Source Han Sans CN Bold"/>
                <a:ea typeface="Source Han Sans CN Bold"/>
              </a:rPr>
              <a:t>听</a:t>
            </a:r>
            <a:r>
              <a:rPr lang="en-US" altLang="zh-CN" sz="4200" b="1">
                <a:solidFill>
                  <a:schemeClr val="bg1"/>
                </a:solidFill>
                <a:latin typeface="Source Han Sans CN Bold"/>
                <a:ea typeface="Source Han Sans CN Bold"/>
              </a:rPr>
              <a:t> </a:t>
            </a:r>
            <a:r>
              <a:rPr lang="zh-CN" altLang="en-US" sz="4200" b="1">
                <a:solidFill>
                  <a:schemeClr val="bg1"/>
                </a:solidFill>
                <a:latin typeface="Source Han Sans CN Bold"/>
                <a:ea typeface="Source Han Sans CN Bold"/>
              </a:rPr>
              <a:t>！</a:t>
            </a:r>
            <a:endParaRPr lang="zh-CN" altLang="en-US" sz="4200" b="1">
              <a:solidFill>
                <a:schemeClr val="bg1"/>
              </a:solidFill>
              <a:latin typeface="Source Han Sans CN Bold"/>
              <a:ea typeface="Source Han Sans CN Bold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52900" y="3775710"/>
            <a:ext cx="388620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1600">
                <a:solidFill>
                  <a:schemeClr val="bg1"/>
                </a:solidFill>
                <a:latin typeface="Source Han Sans CN Regular"/>
                <a:ea typeface="Source Han Sans CN Regular"/>
              </a:rPr>
              <a:t>THANK YOU</a:t>
            </a:r>
            <a:endParaRPr lang="en-US" altLang="en-US" sz="1600">
              <a:solidFill>
                <a:schemeClr val="bg1"/>
              </a:solidFill>
              <a:latin typeface="Source Han Sans CN Regular"/>
              <a:ea typeface="Source Han Sans CN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WPS 演示</Application>
  <PresentationFormat>宽屏</PresentationFormat>
  <Paragraphs>65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造字工房尚雅准宋体</vt:lpstr>
      <vt:lpstr>Source Han Sans CN Bold</vt:lpstr>
      <vt:lpstr>Wingdings</vt:lpstr>
      <vt:lpstr>Source Han Sans CN Regular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邹雄</cp:lastModifiedBy>
  <cp:revision>58</cp:revision>
  <dcterms:created xsi:type="dcterms:W3CDTF">2023-12-11T09:00:00Z</dcterms:created>
  <dcterms:modified xsi:type="dcterms:W3CDTF">2023-12-13T08:34:35Z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2052-11.8.2.12118</vt:lpwstr>
  </property>
  <property fmtid="{D5CDD505-2E9C-101B-9397-08002B2CF9AE}" pid="3" name="ICV">
    <vt:lpwstr>C38959DA5BED48A5BA238DBA2B0058BB</vt:lpwstr>
  </property>
</Properties>
</file>