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2"/>
  </p:sldMasterIdLst>
  <p:notesMasterIdLst>
    <p:notesMasterId r:id="rId11"/>
  </p:notesMasterIdLst>
  <p:sldIdLst>
    <p:sldId id="256" r:id="rId3"/>
    <p:sldId id="257" r:id="rId4"/>
    <p:sldId id="267" r:id="rId5"/>
    <p:sldId id="260" r:id="rId6"/>
    <p:sldId id="268" r:id="rId7"/>
    <p:sldId id="269" r:id="rId8"/>
    <p:sldId id="272" r:id="rId9"/>
    <p:sldId id="270" r:id="rId10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00FFCC"/>
    <a:srgbClr val="00CC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836" autoAdjust="0"/>
  </p:normalViewPr>
  <p:slideViewPr>
    <p:cSldViewPr snapToGrid="0">
      <p:cViewPr varScale="1">
        <p:scale>
          <a:sx n="89" d="100"/>
          <a:sy n="89" d="100"/>
        </p:scale>
        <p:origin x="126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541191D7-EAA8-4D00-8B90-2FC6F2F344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2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50F11A-810D-459E-AB6B-3D5469F043E0}" type="slidenum">
              <a:rPr lang="en-US"/>
              <a:pPr/>
              <a:t>1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99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317C3-CFB6-4C4C-AAA2-62CF3E19D61A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93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317C3-CFB6-4C4C-AAA2-62CF3E19D61A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229600" cy="1143000"/>
          </a:xfrm>
        </p:spPr>
        <p:txBody>
          <a:bodyPr/>
          <a:lstStyle>
            <a:lvl1pPr algn="r"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11575" y="2819400"/>
            <a:ext cx="5051425" cy="12954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00800"/>
            <a:ext cx="19050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05200" y="6400800"/>
            <a:ext cx="28956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34200" y="6400800"/>
            <a:ext cx="19050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80B0D17D-2647-4266-9487-0CA541A3F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8B10A-B675-4087-9034-9B2183FA19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28508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0400" y="304800"/>
            <a:ext cx="1752600" cy="5662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304800"/>
            <a:ext cx="5105400" cy="5662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D3488-233A-4527-AB2B-86B08BC2E4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54234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F9DD91-C94B-4410-B8E2-C31341F4D5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1002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449" y="4406900"/>
            <a:ext cx="679926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5449" y="2906713"/>
            <a:ext cx="679926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CDFB7-BA1E-400C-A6DB-42D5818B1D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0928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71D494-68BC-407F-AF65-AB0F97113B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46766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4" y="274638"/>
            <a:ext cx="72294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7324" y="1535113"/>
            <a:ext cx="3457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324" y="2174875"/>
            <a:ext cx="34671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4925" y="1535113"/>
            <a:ext cx="35718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4925" y="2174875"/>
            <a:ext cx="35718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E3192-E4CE-48D6-A6F2-6D2A272381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5933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38FEF-6213-4598-919E-2C5D33C169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7571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107C3-E985-4DC2-8886-570CDD1DCD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71720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273050"/>
            <a:ext cx="403859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75" y="144462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7DE84-1273-4261-A7F9-101789AABE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97934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418262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640873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41826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E99E-F311-4DF1-948C-EE093CE6CF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2114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304800"/>
            <a:ext cx="7010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1395413"/>
            <a:ext cx="7010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050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16413" y="6400800"/>
            <a:ext cx="2084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D1F01D4-9524-4813-B564-656FF752D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200" i="1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4388" y="1339850"/>
            <a:ext cx="7429500" cy="1143000"/>
          </a:xfrm>
        </p:spPr>
        <p:txBody>
          <a:bodyPr/>
          <a:lstStyle/>
          <a:p>
            <a:r>
              <a:rPr lang="en-US" dirty="0" smtClean="0"/>
              <a:t>CPSC 217 T03</a:t>
            </a:r>
            <a:br>
              <a:rPr lang="en-US" dirty="0" smtClean="0"/>
            </a:br>
            <a:r>
              <a:rPr lang="en-US" dirty="0" smtClean="0"/>
              <a:t>Week </a:t>
            </a:r>
            <a:r>
              <a:rPr lang="en-US" dirty="0"/>
              <a:t>V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5492" y="2768600"/>
            <a:ext cx="5695221" cy="11096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b="1" dirty="0" smtClean="0"/>
              <a:t>Part #2: Yes, You Can</a:t>
            </a:r>
          </a:p>
          <a:p>
            <a:pPr>
              <a:spcBef>
                <a:spcPct val="0"/>
              </a:spcBef>
            </a:pPr>
            <a:r>
              <a:rPr lang="en-US" b="1" dirty="0" smtClean="0"/>
              <a:t>Hubert (</a:t>
            </a:r>
            <a:r>
              <a:rPr lang="en-US" b="1" dirty="0" err="1" smtClean="0"/>
              <a:t>Sathaporn</a:t>
            </a:r>
            <a:r>
              <a:rPr lang="en-US" b="1" dirty="0" smtClean="0"/>
              <a:t>) Hu</a:t>
            </a:r>
            <a:endParaRPr lang="en-US" b="1" i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Tutorial</a:t>
            </a:r>
            <a:endParaRPr lang="en-US" dirty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Returning A1 Redux</a:t>
            </a:r>
          </a:p>
          <a:p>
            <a:r>
              <a:rPr lang="en-US" dirty="0" smtClean="0"/>
              <a:t>TIPS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A1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still have the assignments with me, always. You won’t see the feedback unless you pick up your assignment.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50600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have decided to </a:t>
            </a:r>
            <a:r>
              <a:rPr lang="en-US" dirty="0" smtClean="0"/>
              <a:t>make another lecture, </a:t>
            </a:r>
            <a:r>
              <a:rPr lang="en-US" dirty="0" smtClean="0"/>
              <a:t>because I saw some people struggle with Python on Monday.</a:t>
            </a:r>
          </a:p>
          <a:p>
            <a:r>
              <a:rPr lang="en-US" dirty="0" smtClean="0"/>
              <a:t>Today’s slides should help you somewhat.</a:t>
            </a:r>
          </a:p>
        </p:txBody>
      </p:sp>
    </p:spTree>
    <p:extLst>
      <p:ext uri="{BB962C8B-B14F-4D97-AF65-F5344CB8AC3E}">
        <p14:creationId xmlns:p14="http://schemas.microsoft.com/office/powerpoint/2010/main" val="11488126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 #1: Nesting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actually nest multiple things inside each other. For example, if can be inside while, for can be inside if, while can be inside for, and vice versa.</a:t>
            </a:r>
          </a:p>
          <a:p>
            <a:pPr lvl="1"/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x in range(1, 10000):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x == 40: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y = 5000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while y &gt;= -50000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print(x * y + x ** y)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y -= 1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if y == 12: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y -= 15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069417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 #2: If-</a:t>
            </a:r>
            <a:r>
              <a:rPr lang="en-US" dirty="0" err="1" smtClean="0"/>
              <a:t>Elif</a:t>
            </a:r>
            <a:r>
              <a:rPr lang="en-US" dirty="0" smtClean="0"/>
              <a:t>-Else Is Flexible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actually have as many </a:t>
            </a:r>
            <a:r>
              <a:rPr lang="en-US" dirty="0" err="1" smtClean="0"/>
              <a:t>elif</a:t>
            </a:r>
            <a:r>
              <a:rPr lang="en-US" dirty="0" smtClean="0"/>
              <a:t> as you like. else is also optional.</a:t>
            </a:r>
          </a:p>
          <a:p>
            <a:pPr lvl="1"/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input(“Enter a number: “)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x == 5: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print(“HA!”)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x == 10: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print(“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Haha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! Ha!”)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x == 14132: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print(“How!”)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868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 #3: Two Ifs Don’t Make One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will this code execute?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100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x == 100: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print(“A”)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x == 100: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print(“B”)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x == 100: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print(“C”)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772819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 #4: Check your syntax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likely deal with the syntax errors by yourself. Read Python’s compiler message and it can lead you to the fix.</a:t>
            </a:r>
          </a:p>
          <a:p>
            <a:r>
              <a:rPr lang="en-US" dirty="0" smtClean="0"/>
              <a:t>#1 problem: missing colon. Check for your missing colons before asking for help!</a:t>
            </a:r>
          </a:p>
          <a:p>
            <a:r>
              <a:rPr lang="en-US" dirty="0" smtClean="0"/>
              <a:t>Python is very picky about whitespaces. If you have a space that is off, it will be a headache.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58379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01158951">
  <a:themeElements>
    <a:clrScheme name="1844_Classroom Expectations_Copyedit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844_Classroom Expectations_Copyedited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844_Classroom Expectations_Copyedit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68A5906-F268-4F87-9765-7B21AABD07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521</TotalTime>
  <Words>259</Words>
  <Application>Microsoft Office PowerPoint</Application>
  <PresentationFormat>On-screen Show (4:3)</PresentationFormat>
  <Paragraphs>50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Consolas</vt:lpstr>
      <vt:lpstr>Tahoma</vt:lpstr>
      <vt:lpstr>Wingdings</vt:lpstr>
      <vt:lpstr>01158951</vt:lpstr>
      <vt:lpstr>CPSC 217 T03 Week V</vt:lpstr>
      <vt:lpstr>Today’s Tutorial</vt:lpstr>
      <vt:lpstr>Returning A1</vt:lpstr>
      <vt:lpstr>TIPS</vt:lpstr>
      <vt:lpstr>Tip #1: Nesting</vt:lpstr>
      <vt:lpstr>Tip #2: If-Elif-Else Is Flexible</vt:lpstr>
      <vt:lpstr>Tip #3: Two Ifs Don’t Make One If</vt:lpstr>
      <vt:lpstr>Tip #4: Check your syntax errors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217 T03 Sep 21, 2015</dc:title>
  <dc:creator>Hubert Hu</dc:creator>
  <cp:keywords/>
  <cp:lastModifiedBy>Hubert Hu</cp:lastModifiedBy>
  <cp:revision>69</cp:revision>
  <dcterms:created xsi:type="dcterms:W3CDTF">2015-09-17T21:31:45Z</dcterms:created>
  <dcterms:modified xsi:type="dcterms:W3CDTF">2015-10-21T00:26:40Z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</Properties>
</file>