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2"/>
  </p:sldMasterIdLst>
  <p:notesMasterIdLst>
    <p:notesMasterId r:id="rId18"/>
  </p:notesMasterIdLst>
  <p:sldIdLst>
    <p:sldId id="256" r:id="rId3"/>
    <p:sldId id="257"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Lst>
  <p:sldSz cx="9144000" cy="6858000" type="screen4x3"/>
  <p:notesSz cx="6858000" cy="9144000"/>
  <p:defaultTextStyle>
    <a:defPPr>
      <a:defRPr lang="en-US"/>
    </a:defPPr>
    <a:lvl1pPr algn="l" rtl="0" fontAlgn="base">
      <a:lnSpc>
        <a:spcPct val="80000"/>
      </a:lnSpc>
      <a:spcBef>
        <a:spcPct val="20000"/>
      </a:spcBef>
      <a:spcAft>
        <a:spcPct val="0"/>
      </a:spcAft>
      <a:defRPr kern="1200">
        <a:solidFill>
          <a:schemeClr val="tx1"/>
        </a:solidFill>
        <a:latin typeface="Arial" charset="0"/>
        <a:ea typeface="+mn-ea"/>
        <a:cs typeface="+mn-cs"/>
      </a:defRPr>
    </a:lvl1pPr>
    <a:lvl2pPr marL="457200" algn="l" rtl="0" fontAlgn="base">
      <a:lnSpc>
        <a:spcPct val="80000"/>
      </a:lnSpc>
      <a:spcBef>
        <a:spcPct val="20000"/>
      </a:spcBef>
      <a:spcAft>
        <a:spcPct val="0"/>
      </a:spcAft>
      <a:defRPr kern="1200">
        <a:solidFill>
          <a:schemeClr val="tx1"/>
        </a:solidFill>
        <a:latin typeface="Arial" charset="0"/>
        <a:ea typeface="+mn-ea"/>
        <a:cs typeface="+mn-cs"/>
      </a:defRPr>
    </a:lvl2pPr>
    <a:lvl3pPr marL="914400" algn="l" rtl="0" fontAlgn="base">
      <a:lnSpc>
        <a:spcPct val="80000"/>
      </a:lnSpc>
      <a:spcBef>
        <a:spcPct val="20000"/>
      </a:spcBef>
      <a:spcAft>
        <a:spcPct val="0"/>
      </a:spcAft>
      <a:defRPr kern="1200">
        <a:solidFill>
          <a:schemeClr val="tx1"/>
        </a:solidFill>
        <a:latin typeface="Arial" charset="0"/>
        <a:ea typeface="+mn-ea"/>
        <a:cs typeface="+mn-cs"/>
      </a:defRPr>
    </a:lvl3pPr>
    <a:lvl4pPr marL="1371600" algn="l" rtl="0" fontAlgn="base">
      <a:lnSpc>
        <a:spcPct val="80000"/>
      </a:lnSpc>
      <a:spcBef>
        <a:spcPct val="20000"/>
      </a:spcBef>
      <a:spcAft>
        <a:spcPct val="0"/>
      </a:spcAft>
      <a:defRPr kern="1200">
        <a:solidFill>
          <a:schemeClr val="tx1"/>
        </a:solidFill>
        <a:latin typeface="Arial" charset="0"/>
        <a:ea typeface="+mn-ea"/>
        <a:cs typeface="+mn-cs"/>
      </a:defRPr>
    </a:lvl4pPr>
    <a:lvl5pPr marL="1828800" algn="l" rtl="0" fontAlgn="base">
      <a:lnSpc>
        <a:spcPct val="80000"/>
      </a:lnSpc>
      <a:spcBef>
        <a:spcPct val="2000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94EFA9B9-7204-4EA6-8E9C-289EA9198E63}">
          <p14:sldIdLst>
            <p14:sldId id="256"/>
            <p14:sldId id="257"/>
            <p14:sldId id="267"/>
            <p14:sldId id="268"/>
            <p14:sldId id="269"/>
            <p14:sldId id="270"/>
            <p14:sldId id="271"/>
            <p14:sldId id="272"/>
            <p14:sldId id="273"/>
            <p14:sldId id="274"/>
            <p14:sldId id="275"/>
            <p14:sldId id="276"/>
            <p14:sldId id="277"/>
            <p14:sldId id="278"/>
            <p14:sldId id="27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00FFCC"/>
    <a:srgbClr val="00CC99"/>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836" autoAdjust="0"/>
  </p:normalViewPr>
  <p:slideViewPr>
    <p:cSldViewPr snapToGrid="0">
      <p:cViewPr varScale="1">
        <p:scale>
          <a:sx n="58" d="100"/>
          <a:sy n="58" d="100"/>
        </p:scale>
        <p:origin x="1181"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defRPr sz="1200"/>
            </a:lvl1pPr>
          </a:lstStyle>
          <a:p>
            <a:endParaRPr lang="en-US"/>
          </a:p>
        </p:txBody>
      </p:sp>
      <p:sp>
        <p:nvSpPr>
          <p:cNvPr id="614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vl1pPr>
          </a:lstStyle>
          <a:p>
            <a:endParaRPr lang="en-US"/>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spcBef>
                <a:spcPct val="0"/>
              </a:spcBef>
              <a:defRPr sz="1200"/>
            </a:lvl1pPr>
          </a:lstStyle>
          <a:p>
            <a:endParaRPr lang="en-US"/>
          </a:p>
        </p:txBody>
      </p:sp>
      <p:sp>
        <p:nvSpPr>
          <p:cNvPr id="614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vl1pPr>
          </a:lstStyle>
          <a:p>
            <a:fld id="{541191D7-EAA8-4D00-8B90-2FC6F2F34491}" type="slidenum">
              <a:rPr lang="en-US"/>
              <a:pPr/>
              <a:t>‹#›</a:t>
            </a:fld>
            <a:endParaRPr lang="en-US"/>
          </a:p>
        </p:txBody>
      </p:sp>
    </p:spTree>
    <p:extLst>
      <p:ext uri="{BB962C8B-B14F-4D97-AF65-F5344CB8AC3E}">
        <p14:creationId xmlns:p14="http://schemas.microsoft.com/office/powerpoint/2010/main" val="35474725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50F11A-810D-459E-AB6B-3D5469F043E0}" type="slidenum">
              <a:rPr lang="en-US"/>
              <a:pPr/>
              <a:t>1</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pPr>
              <a:buFontTx/>
              <a:buChar char="•"/>
            </a:pPr>
            <a:endParaRPr lang="en-US"/>
          </a:p>
        </p:txBody>
      </p:sp>
    </p:spTree>
    <p:extLst>
      <p:ext uri="{BB962C8B-B14F-4D97-AF65-F5344CB8AC3E}">
        <p14:creationId xmlns:p14="http://schemas.microsoft.com/office/powerpoint/2010/main" val="893099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2317C3-CFB6-4C4C-AAA2-62CF3E19D61A}" type="slidenum">
              <a:rPr lang="en-US"/>
              <a:pPr/>
              <a:t>2</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pPr>
              <a:buFontTx/>
              <a:buChar char="•"/>
            </a:pPr>
            <a:endParaRPr lang="en-US" dirty="0"/>
          </a:p>
        </p:txBody>
      </p:sp>
    </p:spTree>
    <p:extLst>
      <p:ext uri="{BB962C8B-B14F-4D97-AF65-F5344CB8AC3E}">
        <p14:creationId xmlns:p14="http://schemas.microsoft.com/office/powerpoint/2010/main" val="33356934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a:xfrm>
            <a:off x="533400" y="1295400"/>
            <a:ext cx="8229600" cy="1143000"/>
          </a:xfrm>
        </p:spPr>
        <p:txBody>
          <a:bodyPr/>
          <a:lstStyle>
            <a:lvl1pPr algn="r">
              <a:defRPr sz="3600"/>
            </a:lvl1pPr>
          </a:lstStyle>
          <a:p>
            <a:pPr lvl="0"/>
            <a:r>
              <a:rPr lang="en-US" noProof="0" smtClean="0"/>
              <a:t>Click to edit Master title style</a:t>
            </a:r>
            <a:endParaRPr lang="en-US" noProof="0" dirty="0" smtClean="0"/>
          </a:p>
        </p:txBody>
      </p:sp>
      <p:sp>
        <p:nvSpPr>
          <p:cNvPr id="53251" name="Rectangle 3"/>
          <p:cNvSpPr>
            <a:spLocks noGrp="1" noChangeArrowheads="1"/>
          </p:cNvSpPr>
          <p:nvPr>
            <p:ph type="subTitle" idx="1"/>
          </p:nvPr>
        </p:nvSpPr>
        <p:spPr>
          <a:xfrm>
            <a:off x="3711575" y="2819400"/>
            <a:ext cx="5051425" cy="1295400"/>
          </a:xfrm>
        </p:spPr>
        <p:txBody>
          <a:bodyPr/>
          <a:lstStyle>
            <a:lvl1pPr marL="0" indent="0" algn="r">
              <a:buFontTx/>
              <a:buNone/>
              <a:defRPr/>
            </a:lvl1pPr>
          </a:lstStyle>
          <a:p>
            <a:pPr lvl="0"/>
            <a:r>
              <a:rPr lang="en-US" noProof="0" smtClean="0"/>
              <a:t>Click to edit Master subtitle style</a:t>
            </a:r>
          </a:p>
        </p:txBody>
      </p:sp>
      <p:sp>
        <p:nvSpPr>
          <p:cNvPr id="53252" name="Rectangle 4"/>
          <p:cNvSpPr>
            <a:spLocks noGrp="1" noChangeArrowheads="1"/>
          </p:cNvSpPr>
          <p:nvPr>
            <p:ph type="dt" sz="half" idx="2"/>
          </p:nvPr>
        </p:nvSpPr>
        <p:spPr>
          <a:xfrm>
            <a:off x="304800" y="6400800"/>
            <a:ext cx="1905000" cy="457200"/>
          </a:xfrm>
        </p:spPr>
        <p:txBody>
          <a:bodyPr/>
          <a:lstStyle>
            <a:lvl1pPr>
              <a:defRPr>
                <a:latin typeface="+mn-lt"/>
              </a:defRPr>
            </a:lvl1pPr>
          </a:lstStyle>
          <a:p>
            <a:endParaRPr lang="en-US" dirty="0"/>
          </a:p>
        </p:txBody>
      </p:sp>
      <p:sp>
        <p:nvSpPr>
          <p:cNvPr id="53253" name="Rectangle 5"/>
          <p:cNvSpPr>
            <a:spLocks noGrp="1" noChangeArrowheads="1"/>
          </p:cNvSpPr>
          <p:nvPr>
            <p:ph type="ftr" sz="quarter" idx="3"/>
          </p:nvPr>
        </p:nvSpPr>
        <p:spPr>
          <a:xfrm>
            <a:off x="3505200" y="6400800"/>
            <a:ext cx="2895600" cy="457200"/>
          </a:xfrm>
        </p:spPr>
        <p:txBody>
          <a:bodyPr/>
          <a:lstStyle>
            <a:lvl1pPr>
              <a:defRPr>
                <a:latin typeface="+mn-lt"/>
              </a:defRPr>
            </a:lvl1pPr>
          </a:lstStyle>
          <a:p>
            <a:endParaRPr lang="en-US" dirty="0"/>
          </a:p>
        </p:txBody>
      </p:sp>
      <p:sp>
        <p:nvSpPr>
          <p:cNvPr id="53254" name="Rectangle 6"/>
          <p:cNvSpPr>
            <a:spLocks noGrp="1" noChangeArrowheads="1"/>
          </p:cNvSpPr>
          <p:nvPr>
            <p:ph type="sldNum" sz="quarter" idx="4"/>
          </p:nvPr>
        </p:nvSpPr>
        <p:spPr>
          <a:xfrm>
            <a:off x="6934200" y="6400800"/>
            <a:ext cx="1905000" cy="457200"/>
          </a:xfrm>
        </p:spPr>
        <p:txBody>
          <a:bodyPr/>
          <a:lstStyle>
            <a:lvl1pPr>
              <a:defRPr>
                <a:latin typeface="+mn-lt"/>
              </a:defRPr>
            </a:lvl1pPr>
          </a:lstStyle>
          <a:p>
            <a:fld id="{80B0D17D-2647-4266-9487-0CA541A3FAFE}" type="slidenum">
              <a:rPr lang="en-US" smtClean="0"/>
              <a:pPr/>
              <a:t>‹#›</a:t>
            </a:fld>
            <a:endParaRPr lang="en-US"/>
          </a:p>
        </p:txBody>
      </p:sp>
    </p:spTree>
  </p:cSld>
  <p:clrMapOvr>
    <a:masterClrMapping/>
  </p:clrMapOvr>
  <p:transition>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7A8B10A-B675-4087-9034-9B2183FA19D1}" type="slidenum">
              <a:rPr lang="en-US"/>
              <a:pPr/>
              <a:t>‹#›</a:t>
            </a:fld>
            <a:endParaRPr lang="en-US"/>
          </a:p>
        </p:txBody>
      </p:sp>
    </p:spTree>
    <p:extLst>
      <p:ext uri="{BB962C8B-B14F-4D97-AF65-F5344CB8AC3E}">
        <p14:creationId xmlns:p14="http://schemas.microsoft.com/office/powerpoint/2010/main" val="2128428508"/>
      </p:ext>
    </p:extLst>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0400" y="304800"/>
            <a:ext cx="1752600" cy="56626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52600" y="304800"/>
            <a:ext cx="5105400" cy="56626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4BD3488-233A-4527-AB2B-86B08BC2E42E}" type="slidenum">
              <a:rPr lang="en-US"/>
              <a:pPr/>
              <a:t>‹#›</a:t>
            </a:fld>
            <a:endParaRPr lang="en-US"/>
          </a:p>
        </p:txBody>
      </p:sp>
    </p:spTree>
    <p:extLst>
      <p:ext uri="{BB962C8B-B14F-4D97-AF65-F5344CB8AC3E}">
        <p14:creationId xmlns:p14="http://schemas.microsoft.com/office/powerpoint/2010/main" val="2642854234"/>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3F9DD91-C94B-4410-B8E2-C31341F4D57B}" type="slidenum">
              <a:rPr lang="en-US"/>
              <a:pPr/>
              <a:t>‹#›</a:t>
            </a:fld>
            <a:endParaRPr lang="en-US"/>
          </a:p>
        </p:txBody>
      </p:sp>
    </p:spTree>
    <p:extLst>
      <p:ext uri="{BB962C8B-B14F-4D97-AF65-F5344CB8AC3E}">
        <p14:creationId xmlns:p14="http://schemas.microsoft.com/office/powerpoint/2010/main" val="258871002"/>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95449" y="4406900"/>
            <a:ext cx="679926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695449" y="2906713"/>
            <a:ext cx="6799263"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99CDFB7-BA1E-400C-A6DB-42D5818B1DD6}" type="slidenum">
              <a:rPr lang="en-US"/>
              <a:pPr/>
              <a:t>‹#›</a:t>
            </a:fld>
            <a:endParaRPr lang="en-US"/>
          </a:p>
        </p:txBody>
      </p:sp>
    </p:spTree>
    <p:extLst>
      <p:ext uri="{BB962C8B-B14F-4D97-AF65-F5344CB8AC3E}">
        <p14:creationId xmlns:p14="http://schemas.microsoft.com/office/powerpoint/2010/main" val="2920009286"/>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752600" y="1395413"/>
            <a:ext cx="3429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34000" y="1395413"/>
            <a:ext cx="3429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971D494-68BC-407F-AF65-AB0F97113BB5}" type="slidenum">
              <a:rPr lang="en-US"/>
              <a:pPr/>
              <a:t>‹#›</a:t>
            </a:fld>
            <a:endParaRPr lang="en-US"/>
          </a:p>
        </p:txBody>
      </p:sp>
    </p:spTree>
    <p:extLst>
      <p:ext uri="{BB962C8B-B14F-4D97-AF65-F5344CB8AC3E}">
        <p14:creationId xmlns:p14="http://schemas.microsoft.com/office/powerpoint/2010/main" val="3166946766"/>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57324" y="274638"/>
            <a:ext cx="7229475"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57324" y="1535113"/>
            <a:ext cx="345757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57324" y="2174875"/>
            <a:ext cx="346710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4925" y="1535113"/>
            <a:ext cx="35718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4925" y="2174875"/>
            <a:ext cx="35718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A3E3192-E4CE-48D6-A6F2-6D2A272381B1}" type="slidenum">
              <a:rPr lang="en-US"/>
              <a:pPr/>
              <a:t>‹#›</a:t>
            </a:fld>
            <a:endParaRPr lang="en-US"/>
          </a:p>
        </p:txBody>
      </p:sp>
    </p:spTree>
    <p:extLst>
      <p:ext uri="{BB962C8B-B14F-4D97-AF65-F5344CB8AC3E}">
        <p14:creationId xmlns:p14="http://schemas.microsoft.com/office/powerpoint/2010/main" val="1409559336"/>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CD38FEF-6213-4598-919E-2C5D33C16990}" type="slidenum">
              <a:rPr lang="en-US"/>
              <a:pPr/>
              <a:t>‹#›</a:t>
            </a:fld>
            <a:endParaRPr lang="en-US"/>
          </a:p>
        </p:txBody>
      </p:sp>
    </p:spTree>
    <p:extLst>
      <p:ext uri="{BB962C8B-B14F-4D97-AF65-F5344CB8AC3E}">
        <p14:creationId xmlns:p14="http://schemas.microsoft.com/office/powerpoint/2010/main" val="517975712"/>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3A107C3-E985-4DC2-8886-570CDD1DCD6B}" type="slidenum">
              <a:rPr lang="en-US"/>
              <a:pPr/>
              <a:t>‹#›</a:t>
            </a:fld>
            <a:endParaRPr lang="en-US"/>
          </a:p>
        </p:txBody>
      </p:sp>
    </p:spTree>
    <p:extLst>
      <p:ext uri="{BB962C8B-B14F-4D97-AF65-F5344CB8AC3E}">
        <p14:creationId xmlns:p14="http://schemas.microsoft.com/office/powerpoint/2010/main" val="3913871720"/>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6375"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648200" y="273050"/>
            <a:ext cx="403859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76375" y="1444625"/>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487DE84-1273-4261-A7F9-101789AABE14}" type="slidenum">
              <a:rPr lang="en-US"/>
              <a:pPr/>
              <a:t>‹#›</a:t>
            </a:fld>
            <a:endParaRPr lang="en-US"/>
          </a:p>
        </p:txBody>
      </p:sp>
    </p:spTree>
    <p:extLst>
      <p:ext uri="{BB962C8B-B14F-4D97-AF65-F5344CB8AC3E}">
        <p14:creationId xmlns:p14="http://schemas.microsoft.com/office/powerpoint/2010/main" val="3611297934"/>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418262"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7" y="612775"/>
            <a:ext cx="6408737"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641826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F84E99E-F311-4DF1-948C-EE093CE6CFF9}" type="slidenum">
              <a:rPr lang="en-US"/>
              <a:pPr/>
              <a:t>‹#›</a:t>
            </a:fld>
            <a:endParaRPr lang="en-US"/>
          </a:p>
        </p:txBody>
      </p:sp>
    </p:spTree>
    <p:extLst>
      <p:ext uri="{BB962C8B-B14F-4D97-AF65-F5344CB8AC3E}">
        <p14:creationId xmlns:p14="http://schemas.microsoft.com/office/powerpoint/2010/main" val="2947621146"/>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bwMode="auto">
          <a:xfrm>
            <a:off x="1752600" y="304800"/>
            <a:ext cx="7010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52227" name="Rectangle 3"/>
          <p:cNvSpPr>
            <a:spLocks noGrp="1" noChangeArrowheads="1"/>
          </p:cNvSpPr>
          <p:nvPr>
            <p:ph type="body" idx="1"/>
          </p:nvPr>
        </p:nvSpPr>
        <p:spPr bwMode="auto">
          <a:xfrm>
            <a:off x="1752600" y="1395413"/>
            <a:ext cx="7010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 Second level</a:t>
            </a:r>
          </a:p>
        </p:txBody>
      </p:sp>
      <p:sp>
        <p:nvSpPr>
          <p:cNvPr id="52228" name="Rectangle 4"/>
          <p:cNvSpPr>
            <a:spLocks noGrp="1" noChangeArrowheads="1"/>
          </p:cNvSpPr>
          <p:nvPr>
            <p:ph type="dt" sz="half" idx="2"/>
          </p:nvPr>
        </p:nvSpPr>
        <p:spPr bwMode="auto">
          <a:xfrm>
            <a:off x="1905000" y="64008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defRPr sz="1400">
                <a:solidFill>
                  <a:schemeClr val="tx2"/>
                </a:solidFill>
                <a:latin typeface="+mn-lt"/>
              </a:defRPr>
            </a:lvl1pPr>
          </a:lstStyle>
          <a:p>
            <a:endParaRPr lang="en-US" dirty="0"/>
          </a:p>
        </p:txBody>
      </p:sp>
      <p:sp>
        <p:nvSpPr>
          <p:cNvPr id="52229" name="Rectangle 5"/>
          <p:cNvSpPr>
            <a:spLocks noGrp="1" noChangeArrowheads="1"/>
          </p:cNvSpPr>
          <p:nvPr>
            <p:ph type="ftr" sz="quarter" idx="3"/>
          </p:nvPr>
        </p:nvSpPr>
        <p:spPr bwMode="auto">
          <a:xfrm>
            <a:off x="4316413" y="6400800"/>
            <a:ext cx="2084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400">
                <a:solidFill>
                  <a:schemeClr val="tx2"/>
                </a:solidFill>
                <a:latin typeface="+mn-lt"/>
              </a:defRPr>
            </a:lvl1pPr>
          </a:lstStyle>
          <a:p>
            <a:endParaRPr lang="en-US" dirty="0"/>
          </a:p>
        </p:txBody>
      </p:sp>
      <p:sp>
        <p:nvSpPr>
          <p:cNvPr id="52230" name="Rectangle 6"/>
          <p:cNvSpPr>
            <a:spLocks noGrp="1" noChangeArrowheads="1"/>
          </p:cNvSpPr>
          <p:nvPr>
            <p:ph type="sldNum" sz="quarter" idx="4"/>
          </p:nvPr>
        </p:nvSpPr>
        <p:spPr bwMode="auto">
          <a:xfrm>
            <a:off x="7391400" y="64008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solidFill>
                  <a:schemeClr val="tx2"/>
                </a:solidFill>
                <a:latin typeface="+mn-lt"/>
              </a:defRPr>
            </a:lvl1pPr>
          </a:lstStyle>
          <a:p>
            <a:fld id="{DD1F01D4-9524-4813-B564-656FF752DF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ransition>
    <p:fade thruBlk="1"/>
  </p:transition>
  <p:timing>
    <p:tnLst>
      <p:par>
        <p:cTn id="1" dur="indefinite" restart="never" nodeType="tmRoot"/>
      </p:par>
    </p:tnLst>
  </p:timing>
  <p:txStyles>
    <p:titleStyle>
      <a:lvl1pPr algn="l" rtl="0" eaLnBrk="1" fontAlgn="base" hangingPunct="1">
        <a:spcBef>
          <a:spcPct val="0"/>
        </a:spcBef>
        <a:spcAft>
          <a:spcPct val="0"/>
        </a:spcAft>
        <a:defRPr sz="3200" b="1">
          <a:solidFill>
            <a:schemeClr val="accent1">
              <a:lumMod val="50000"/>
            </a:schemeClr>
          </a:solidFill>
          <a:latin typeface="+mj-lt"/>
          <a:ea typeface="+mj-ea"/>
          <a:cs typeface="+mj-cs"/>
        </a:defRPr>
      </a:lvl1pPr>
      <a:lvl2pPr algn="l" rtl="0" eaLnBrk="1" fontAlgn="base" hangingPunct="1">
        <a:spcBef>
          <a:spcPct val="0"/>
        </a:spcBef>
        <a:spcAft>
          <a:spcPct val="0"/>
        </a:spcAft>
        <a:defRPr sz="3200" b="1">
          <a:solidFill>
            <a:srgbClr val="006666"/>
          </a:solidFill>
          <a:latin typeface="Tahoma" pitchFamily="34" charset="0"/>
        </a:defRPr>
      </a:lvl2pPr>
      <a:lvl3pPr algn="l" rtl="0" eaLnBrk="1" fontAlgn="base" hangingPunct="1">
        <a:spcBef>
          <a:spcPct val="0"/>
        </a:spcBef>
        <a:spcAft>
          <a:spcPct val="0"/>
        </a:spcAft>
        <a:defRPr sz="3200" b="1">
          <a:solidFill>
            <a:srgbClr val="006666"/>
          </a:solidFill>
          <a:latin typeface="Tahoma" pitchFamily="34" charset="0"/>
        </a:defRPr>
      </a:lvl3pPr>
      <a:lvl4pPr algn="l" rtl="0" eaLnBrk="1" fontAlgn="base" hangingPunct="1">
        <a:spcBef>
          <a:spcPct val="0"/>
        </a:spcBef>
        <a:spcAft>
          <a:spcPct val="0"/>
        </a:spcAft>
        <a:defRPr sz="3200" b="1">
          <a:solidFill>
            <a:srgbClr val="006666"/>
          </a:solidFill>
          <a:latin typeface="Tahoma" pitchFamily="34" charset="0"/>
        </a:defRPr>
      </a:lvl4pPr>
      <a:lvl5pPr algn="l" rtl="0" eaLnBrk="1" fontAlgn="base" hangingPunct="1">
        <a:spcBef>
          <a:spcPct val="0"/>
        </a:spcBef>
        <a:spcAft>
          <a:spcPct val="0"/>
        </a:spcAft>
        <a:defRPr sz="3200" b="1">
          <a:solidFill>
            <a:srgbClr val="006666"/>
          </a:solidFill>
          <a:latin typeface="Tahoma" pitchFamily="34" charset="0"/>
        </a:defRPr>
      </a:lvl5pPr>
      <a:lvl6pPr marL="457200" algn="l" rtl="0" eaLnBrk="1" fontAlgn="base" hangingPunct="1">
        <a:spcBef>
          <a:spcPct val="0"/>
        </a:spcBef>
        <a:spcAft>
          <a:spcPct val="0"/>
        </a:spcAft>
        <a:defRPr sz="3200" b="1">
          <a:solidFill>
            <a:srgbClr val="006666"/>
          </a:solidFill>
          <a:latin typeface="Tahoma" pitchFamily="34" charset="0"/>
        </a:defRPr>
      </a:lvl6pPr>
      <a:lvl7pPr marL="914400" algn="l" rtl="0" eaLnBrk="1" fontAlgn="base" hangingPunct="1">
        <a:spcBef>
          <a:spcPct val="0"/>
        </a:spcBef>
        <a:spcAft>
          <a:spcPct val="0"/>
        </a:spcAft>
        <a:defRPr sz="3200" b="1">
          <a:solidFill>
            <a:srgbClr val="006666"/>
          </a:solidFill>
          <a:latin typeface="Tahoma" pitchFamily="34" charset="0"/>
        </a:defRPr>
      </a:lvl7pPr>
      <a:lvl8pPr marL="1371600" algn="l" rtl="0" eaLnBrk="1" fontAlgn="base" hangingPunct="1">
        <a:spcBef>
          <a:spcPct val="0"/>
        </a:spcBef>
        <a:spcAft>
          <a:spcPct val="0"/>
        </a:spcAft>
        <a:defRPr sz="3200" b="1">
          <a:solidFill>
            <a:srgbClr val="006666"/>
          </a:solidFill>
          <a:latin typeface="Tahoma" pitchFamily="34" charset="0"/>
        </a:defRPr>
      </a:lvl8pPr>
      <a:lvl9pPr marL="1828800" algn="l" rtl="0" eaLnBrk="1" fontAlgn="base" hangingPunct="1">
        <a:spcBef>
          <a:spcPct val="0"/>
        </a:spcBef>
        <a:spcAft>
          <a:spcPct val="0"/>
        </a:spcAft>
        <a:defRPr sz="3200" b="1">
          <a:solidFill>
            <a:srgbClr val="006666"/>
          </a:solidFill>
          <a:latin typeface="Tahoma" pitchFamily="34" charset="0"/>
        </a:defRPr>
      </a:lvl9pPr>
    </p:titleStyle>
    <p:bodyStyle>
      <a:lvl1pPr marL="342900" indent="-342900" algn="l" rtl="0" eaLnBrk="1" fontAlgn="base" hangingPunct="1">
        <a:spcBef>
          <a:spcPct val="50000"/>
        </a:spcBef>
        <a:spcAft>
          <a:spcPct val="0"/>
        </a:spcAft>
        <a:buChar char="•"/>
        <a:defRPr sz="2400">
          <a:solidFill>
            <a:schemeClr val="tx2"/>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200" i="1">
          <a:solidFill>
            <a:schemeClr val="tx2"/>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200">
          <a:solidFill>
            <a:schemeClr val="tx1"/>
          </a:solidFill>
          <a:latin typeface="+mn-lt"/>
        </a:defRPr>
      </a:lvl5pPr>
      <a:lvl6pPr marL="2514600" indent="-228600" algn="l" rtl="0" eaLnBrk="1" fontAlgn="base" hangingPunct="1">
        <a:spcBef>
          <a:spcPct val="20000"/>
        </a:spcBef>
        <a:spcAft>
          <a:spcPct val="0"/>
        </a:spcAft>
        <a:buChar char="»"/>
        <a:defRPr sz="1200">
          <a:solidFill>
            <a:schemeClr val="tx1"/>
          </a:solidFill>
          <a:latin typeface="+mn-lt"/>
        </a:defRPr>
      </a:lvl6pPr>
      <a:lvl7pPr marL="2971800" indent="-228600" algn="l" rtl="0" eaLnBrk="1" fontAlgn="base" hangingPunct="1">
        <a:spcBef>
          <a:spcPct val="20000"/>
        </a:spcBef>
        <a:spcAft>
          <a:spcPct val="0"/>
        </a:spcAft>
        <a:buChar char="»"/>
        <a:defRPr sz="1200">
          <a:solidFill>
            <a:schemeClr val="tx1"/>
          </a:solidFill>
          <a:latin typeface="+mn-lt"/>
        </a:defRPr>
      </a:lvl7pPr>
      <a:lvl8pPr marL="3429000" indent="-228600" algn="l" rtl="0" eaLnBrk="1" fontAlgn="base" hangingPunct="1">
        <a:spcBef>
          <a:spcPct val="20000"/>
        </a:spcBef>
        <a:spcAft>
          <a:spcPct val="0"/>
        </a:spcAft>
        <a:buChar char="»"/>
        <a:defRPr sz="1200">
          <a:solidFill>
            <a:schemeClr val="tx1"/>
          </a:solidFill>
          <a:latin typeface="+mn-lt"/>
        </a:defRPr>
      </a:lvl8pPr>
      <a:lvl9pPr marL="3886200" indent="-228600" algn="l" rtl="0" eaLnBrk="1" fontAlgn="base" hangingPunct="1">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14388" y="1339850"/>
            <a:ext cx="7429500" cy="1143000"/>
          </a:xfrm>
        </p:spPr>
        <p:txBody>
          <a:bodyPr/>
          <a:lstStyle/>
          <a:p>
            <a:r>
              <a:rPr lang="en-US" dirty="0" smtClean="0"/>
              <a:t>CPSC 217 T03</a:t>
            </a:r>
            <a:br>
              <a:rPr lang="en-US" dirty="0" smtClean="0"/>
            </a:br>
            <a:r>
              <a:rPr lang="en-US" dirty="0" smtClean="0"/>
              <a:t>Week </a:t>
            </a:r>
            <a:r>
              <a:rPr lang="en-US" dirty="0" smtClean="0"/>
              <a:t>IX</a:t>
            </a:r>
            <a:endParaRPr lang="en-US" dirty="0"/>
          </a:p>
        </p:txBody>
      </p:sp>
      <p:sp>
        <p:nvSpPr>
          <p:cNvPr id="2051" name="Rectangle 3"/>
          <p:cNvSpPr>
            <a:spLocks noGrp="1" noChangeArrowheads="1"/>
          </p:cNvSpPr>
          <p:nvPr>
            <p:ph type="subTitle" idx="1"/>
          </p:nvPr>
        </p:nvSpPr>
        <p:spPr>
          <a:xfrm>
            <a:off x="2545492" y="2768600"/>
            <a:ext cx="5695221" cy="1109663"/>
          </a:xfrm>
        </p:spPr>
        <p:txBody>
          <a:bodyPr/>
          <a:lstStyle/>
          <a:p>
            <a:pPr>
              <a:spcBef>
                <a:spcPct val="0"/>
              </a:spcBef>
            </a:pPr>
            <a:r>
              <a:rPr lang="en-US" b="1" dirty="0" smtClean="0"/>
              <a:t>Part #1: </a:t>
            </a:r>
            <a:r>
              <a:rPr lang="en-US" b="1" dirty="0" smtClean="0"/>
              <a:t>Function, Iteration and List</a:t>
            </a:r>
            <a:endParaRPr lang="en-US" b="1" dirty="0" smtClean="0"/>
          </a:p>
          <a:p>
            <a:pPr>
              <a:spcBef>
                <a:spcPct val="0"/>
              </a:spcBef>
            </a:pPr>
            <a:r>
              <a:rPr lang="en-US" b="1" dirty="0" smtClean="0"/>
              <a:t>Hubert (</a:t>
            </a:r>
            <a:r>
              <a:rPr lang="en-US" b="1" dirty="0" err="1" smtClean="0"/>
              <a:t>Sathaporn</a:t>
            </a:r>
            <a:r>
              <a:rPr lang="en-US" b="1" dirty="0" smtClean="0"/>
              <a:t>) Hu</a:t>
            </a:r>
            <a:endParaRPr lang="en-US" b="1" i="1"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Function that returns a list</a:t>
            </a:r>
            <a:endParaRPr lang="en-CA" dirty="0"/>
          </a:p>
        </p:txBody>
      </p:sp>
      <p:sp>
        <p:nvSpPr>
          <p:cNvPr id="3" name="Content Placeholder 2"/>
          <p:cNvSpPr>
            <a:spLocks noGrp="1"/>
          </p:cNvSpPr>
          <p:nvPr>
            <p:ph idx="1"/>
          </p:nvPr>
        </p:nvSpPr>
        <p:spPr/>
        <p:txBody>
          <a:bodyPr/>
          <a:lstStyle/>
          <a:p>
            <a:r>
              <a:rPr lang="en-CA" dirty="0" smtClean="0"/>
              <a:t>Did you know that a function can also returns a list? So if your assignment asks you to return a list, don’t hesitate.</a:t>
            </a:r>
          </a:p>
        </p:txBody>
      </p:sp>
    </p:spTree>
    <p:extLst>
      <p:ext uri="{BB962C8B-B14F-4D97-AF65-F5344CB8AC3E}">
        <p14:creationId xmlns:p14="http://schemas.microsoft.com/office/powerpoint/2010/main" val="96207395"/>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List Nesting</a:t>
            </a:r>
            <a:endParaRPr lang="en-CA" dirty="0"/>
          </a:p>
        </p:txBody>
      </p:sp>
      <p:sp>
        <p:nvSpPr>
          <p:cNvPr id="3" name="Content Placeholder 2"/>
          <p:cNvSpPr>
            <a:spLocks noGrp="1"/>
          </p:cNvSpPr>
          <p:nvPr>
            <p:ph idx="1"/>
          </p:nvPr>
        </p:nvSpPr>
        <p:spPr/>
        <p:txBody>
          <a:bodyPr/>
          <a:lstStyle/>
          <a:p>
            <a:r>
              <a:rPr lang="en-CA" dirty="0" smtClean="0"/>
              <a:t>Now a major part of the tutorial is to show how to do a loop on a 2D list.</a:t>
            </a:r>
          </a:p>
          <a:p>
            <a:r>
              <a:rPr lang="en-CA" dirty="0" smtClean="0"/>
              <a:t>It turns out that we can use a nested loop for it.</a:t>
            </a:r>
            <a:r>
              <a:rPr lang="en-CA" dirty="0"/>
              <a:t> </a:t>
            </a:r>
            <a:r>
              <a:rPr lang="en-CA" dirty="0" smtClean="0"/>
              <a:t>For instance, if we want to print all of the element in a 2D list, we can 2 nested loop.</a:t>
            </a:r>
          </a:p>
          <a:p>
            <a:r>
              <a:rPr lang="en-CA" dirty="0" smtClean="0">
                <a:solidFill>
                  <a:srgbClr val="0099FF"/>
                </a:solidFill>
              </a:rPr>
              <a:t>EXERCISE: If we have 2D list A, how can we print everything in it?</a:t>
            </a:r>
          </a:p>
        </p:txBody>
      </p:sp>
    </p:spTree>
    <p:extLst>
      <p:ext uri="{BB962C8B-B14F-4D97-AF65-F5344CB8AC3E}">
        <p14:creationId xmlns:p14="http://schemas.microsoft.com/office/powerpoint/2010/main" val="1665753522"/>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List Nesting</a:t>
            </a:r>
            <a:endParaRPr lang="en-CA" dirty="0"/>
          </a:p>
        </p:txBody>
      </p:sp>
      <p:sp>
        <p:nvSpPr>
          <p:cNvPr id="3" name="Content Placeholder 2"/>
          <p:cNvSpPr>
            <a:spLocks noGrp="1"/>
          </p:cNvSpPr>
          <p:nvPr>
            <p:ph idx="1"/>
          </p:nvPr>
        </p:nvSpPr>
        <p:spPr/>
        <p:txBody>
          <a:bodyPr/>
          <a:lstStyle/>
          <a:p>
            <a:r>
              <a:rPr lang="en-CA" dirty="0" smtClean="0"/>
              <a:t>Here is an example code for a function that multiplies a 2D list with a number:</a:t>
            </a:r>
          </a:p>
          <a:p>
            <a:pPr marL="0" indent="0">
              <a:buNone/>
            </a:pPr>
            <a:r>
              <a:rPr lang="en-CA" dirty="0" smtClean="0">
                <a:latin typeface="Consolas" panose="020B0609020204030204" pitchFamily="49" charset="0"/>
                <a:cs typeface="Consolas" panose="020B0609020204030204" pitchFamily="49" charset="0"/>
              </a:rPr>
              <a:t>function </a:t>
            </a:r>
            <a:r>
              <a:rPr lang="en-CA" dirty="0" err="1" smtClean="0">
                <a:latin typeface="Consolas" panose="020B0609020204030204" pitchFamily="49" charset="0"/>
                <a:cs typeface="Consolas" panose="020B0609020204030204" pitchFamily="49" charset="0"/>
              </a:rPr>
              <a:t>scalar_mult</a:t>
            </a:r>
            <a:r>
              <a:rPr lang="en-CA" dirty="0" smtClean="0">
                <a:latin typeface="Consolas" panose="020B0609020204030204" pitchFamily="49" charset="0"/>
                <a:cs typeface="Consolas" panose="020B0609020204030204" pitchFamily="49" charset="0"/>
              </a:rPr>
              <a:t>(x, 2d_list):</a:t>
            </a:r>
          </a:p>
          <a:p>
            <a:pPr marL="457200" lvl="1" indent="0">
              <a:buNone/>
            </a:pPr>
            <a:r>
              <a:rPr lang="en-CA" dirty="0" err="1" smtClean="0">
                <a:latin typeface="Consolas" panose="020B0609020204030204" pitchFamily="49" charset="0"/>
                <a:cs typeface="Consolas" panose="020B0609020204030204" pitchFamily="49" charset="0"/>
              </a:rPr>
              <a:t>ret_list</a:t>
            </a:r>
            <a:r>
              <a:rPr lang="en-CA" dirty="0" smtClean="0">
                <a:latin typeface="Consolas" panose="020B0609020204030204" pitchFamily="49" charset="0"/>
                <a:cs typeface="Consolas" panose="020B0609020204030204" pitchFamily="49" charset="0"/>
              </a:rPr>
              <a:t> = []</a:t>
            </a:r>
          </a:p>
          <a:p>
            <a:pPr marL="457200" lvl="1" indent="0">
              <a:buNone/>
            </a:pP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 = 0</a:t>
            </a:r>
          </a:p>
          <a:p>
            <a:pPr marL="457200" lvl="1" indent="0">
              <a:buNone/>
            </a:pPr>
            <a:r>
              <a:rPr lang="en-CA" dirty="0" smtClean="0">
                <a:latin typeface="Consolas" panose="020B0609020204030204" pitchFamily="49" charset="0"/>
                <a:cs typeface="Consolas" panose="020B0609020204030204" pitchFamily="49" charset="0"/>
              </a:rPr>
              <a:t>j = 0</a:t>
            </a:r>
          </a:p>
          <a:p>
            <a:pPr marL="457200" lvl="1" indent="0">
              <a:buNone/>
            </a:pPr>
            <a:r>
              <a:rPr lang="en-CA" dirty="0" smtClean="0">
                <a:latin typeface="Consolas" panose="020B0609020204030204" pitchFamily="49" charset="0"/>
                <a:cs typeface="Consolas" panose="020B0609020204030204" pitchFamily="49" charset="0"/>
              </a:rPr>
              <a:t>while </a:t>
            </a: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 &lt; </a:t>
            </a:r>
            <a:r>
              <a:rPr lang="en-CA" dirty="0" err="1" smtClean="0">
                <a:latin typeface="Consolas" panose="020B0609020204030204" pitchFamily="49" charset="0"/>
                <a:cs typeface="Consolas" panose="020B0609020204030204" pitchFamily="49" charset="0"/>
              </a:rPr>
              <a:t>len</a:t>
            </a:r>
            <a:r>
              <a:rPr lang="en-CA" dirty="0" smtClean="0">
                <a:latin typeface="Consolas" panose="020B0609020204030204" pitchFamily="49" charset="0"/>
                <a:cs typeface="Consolas" panose="020B0609020204030204" pitchFamily="49" charset="0"/>
              </a:rPr>
              <a:t>(2d_list):</a:t>
            </a:r>
          </a:p>
          <a:p>
            <a:pPr marL="914400" lvl="2" indent="0">
              <a:buNone/>
            </a:pPr>
            <a:r>
              <a:rPr lang="en-CA" dirty="0" err="1">
                <a:latin typeface="Consolas" panose="020B0609020204030204" pitchFamily="49" charset="0"/>
                <a:cs typeface="Consolas" panose="020B0609020204030204" pitchFamily="49" charset="0"/>
              </a:rPr>
              <a:t>ret_list.append</a:t>
            </a:r>
            <a:r>
              <a:rPr lang="en-CA" dirty="0" smtClean="0">
                <a:latin typeface="Consolas" panose="020B0609020204030204" pitchFamily="49" charset="0"/>
                <a:cs typeface="Consolas" panose="020B0609020204030204" pitchFamily="49" charset="0"/>
              </a:rPr>
              <a:t>([])</a:t>
            </a:r>
          </a:p>
          <a:p>
            <a:pPr marL="914400" lvl="2" indent="0">
              <a:buNone/>
            </a:pPr>
            <a:r>
              <a:rPr lang="en-CA" dirty="0" smtClean="0">
                <a:latin typeface="Consolas" panose="020B0609020204030204" pitchFamily="49" charset="0"/>
                <a:cs typeface="Consolas" panose="020B0609020204030204" pitchFamily="49" charset="0"/>
              </a:rPr>
              <a:t>while j &lt; </a:t>
            </a:r>
            <a:r>
              <a:rPr lang="en-CA" dirty="0" err="1" smtClean="0">
                <a:latin typeface="Consolas" panose="020B0609020204030204" pitchFamily="49" charset="0"/>
                <a:cs typeface="Consolas" panose="020B0609020204030204" pitchFamily="49" charset="0"/>
              </a:rPr>
              <a:t>len</a:t>
            </a:r>
            <a:r>
              <a:rPr lang="en-CA" dirty="0" smtClean="0">
                <a:latin typeface="Consolas" panose="020B0609020204030204" pitchFamily="49" charset="0"/>
                <a:cs typeface="Consolas" panose="020B0609020204030204" pitchFamily="49" charset="0"/>
              </a:rPr>
              <a:t>(2d_list[</a:t>
            </a: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a:t>
            </a:r>
          </a:p>
          <a:p>
            <a:pPr marL="1371600" lvl="3" indent="0">
              <a:buNone/>
            </a:pPr>
            <a:r>
              <a:rPr lang="en-CA" dirty="0" err="1" smtClean="0">
                <a:latin typeface="Consolas" panose="020B0609020204030204" pitchFamily="49" charset="0"/>
                <a:cs typeface="Consolas" panose="020B0609020204030204" pitchFamily="49" charset="0"/>
              </a:rPr>
              <a:t>ret_list</a:t>
            </a:r>
            <a:r>
              <a:rPr lang="en-CA" dirty="0" smtClean="0">
                <a:latin typeface="Consolas" panose="020B0609020204030204" pitchFamily="49" charset="0"/>
                <a:cs typeface="Consolas" panose="020B0609020204030204" pitchFamily="49" charset="0"/>
              </a:rPr>
              <a:t>[</a:t>
            </a: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].append(x * 2d_list[</a:t>
            </a: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][j])</a:t>
            </a:r>
          </a:p>
          <a:p>
            <a:pPr marL="1371600" lvl="3" indent="0">
              <a:buNone/>
            </a:pPr>
            <a:r>
              <a:rPr lang="en-CA" dirty="0" smtClean="0">
                <a:latin typeface="Consolas" panose="020B0609020204030204" pitchFamily="49" charset="0"/>
                <a:cs typeface="Consolas" panose="020B0609020204030204" pitchFamily="49" charset="0"/>
              </a:rPr>
              <a:t>j += 1</a:t>
            </a:r>
          </a:p>
          <a:p>
            <a:pPr marL="914400" lvl="2" indent="0">
              <a:buNone/>
            </a:pP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 += 1</a:t>
            </a:r>
            <a:endParaRPr lang="en-CA" dirty="0">
              <a:latin typeface="Consolas" panose="020B0609020204030204" pitchFamily="49" charset="0"/>
              <a:cs typeface="Consolas" panose="020B0609020204030204" pitchFamily="49" charset="0"/>
            </a:endParaRPr>
          </a:p>
          <a:p>
            <a:pPr marL="457200" lvl="1" indent="0">
              <a:buNone/>
            </a:pPr>
            <a:r>
              <a:rPr lang="en-CA" dirty="0" smtClean="0">
                <a:latin typeface="Consolas" panose="020B0609020204030204" pitchFamily="49" charset="0"/>
                <a:cs typeface="Consolas" panose="020B0609020204030204" pitchFamily="49" charset="0"/>
              </a:rPr>
              <a:t>return </a:t>
            </a:r>
            <a:r>
              <a:rPr lang="en-CA" dirty="0" err="1" smtClean="0">
                <a:latin typeface="Consolas" panose="020B0609020204030204" pitchFamily="49" charset="0"/>
                <a:cs typeface="Consolas" panose="020B0609020204030204" pitchFamily="49" charset="0"/>
              </a:rPr>
              <a:t>ret_list</a:t>
            </a:r>
            <a:endParaRPr lang="en-CA"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30522452"/>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List Nesting</a:t>
            </a:r>
          </a:p>
        </p:txBody>
      </p:sp>
      <p:sp>
        <p:nvSpPr>
          <p:cNvPr id="3" name="Content Placeholder 2"/>
          <p:cNvSpPr>
            <a:spLocks noGrp="1"/>
          </p:cNvSpPr>
          <p:nvPr>
            <p:ph idx="1"/>
          </p:nvPr>
        </p:nvSpPr>
        <p:spPr/>
        <p:txBody>
          <a:bodyPr/>
          <a:lstStyle/>
          <a:p>
            <a:r>
              <a:rPr lang="en-CA" dirty="0" smtClean="0"/>
              <a:t>Here is another example of adding 2 lists together:</a:t>
            </a:r>
          </a:p>
          <a:p>
            <a:pPr marL="0" indent="0">
              <a:buNone/>
            </a:pPr>
            <a:r>
              <a:rPr lang="en-CA" dirty="0">
                <a:latin typeface="Consolas" panose="020B0609020204030204" pitchFamily="49" charset="0"/>
                <a:cs typeface="Consolas" panose="020B0609020204030204" pitchFamily="49" charset="0"/>
              </a:rPr>
              <a:t>function </a:t>
            </a:r>
            <a:r>
              <a:rPr lang="en-CA" dirty="0" err="1" smtClean="0">
                <a:latin typeface="Consolas" panose="020B0609020204030204" pitchFamily="49" charset="0"/>
                <a:cs typeface="Consolas" panose="020B0609020204030204" pitchFamily="49" charset="0"/>
              </a:rPr>
              <a:t>scalar_mult</a:t>
            </a:r>
            <a:r>
              <a:rPr lang="en-CA" dirty="0" smtClean="0">
                <a:latin typeface="Consolas" panose="020B0609020204030204" pitchFamily="49" charset="0"/>
                <a:cs typeface="Consolas" panose="020B0609020204030204" pitchFamily="49" charset="0"/>
              </a:rPr>
              <a:t>(a, b):</a:t>
            </a:r>
            <a:endParaRPr lang="en-CA" dirty="0">
              <a:latin typeface="Consolas" panose="020B0609020204030204" pitchFamily="49" charset="0"/>
              <a:cs typeface="Consolas" panose="020B0609020204030204" pitchFamily="49" charset="0"/>
            </a:endParaRPr>
          </a:p>
          <a:p>
            <a:pPr marL="457200" lvl="1" indent="0">
              <a:buNone/>
            </a:pPr>
            <a:r>
              <a:rPr lang="en-CA" dirty="0" err="1">
                <a:latin typeface="Consolas" panose="020B0609020204030204" pitchFamily="49" charset="0"/>
                <a:cs typeface="Consolas" panose="020B0609020204030204" pitchFamily="49" charset="0"/>
              </a:rPr>
              <a:t>ret_list</a:t>
            </a:r>
            <a:r>
              <a:rPr lang="en-CA" dirty="0">
                <a:latin typeface="Consolas" panose="020B0609020204030204" pitchFamily="49" charset="0"/>
                <a:cs typeface="Consolas" panose="020B0609020204030204" pitchFamily="49" charset="0"/>
              </a:rPr>
              <a:t> = []</a:t>
            </a:r>
          </a:p>
          <a:p>
            <a:pPr marL="457200" lvl="1" indent="0">
              <a:buNone/>
            </a:pPr>
            <a:r>
              <a:rPr lang="en-CA" dirty="0" err="1">
                <a:latin typeface="Consolas" panose="020B0609020204030204" pitchFamily="49" charset="0"/>
                <a:cs typeface="Consolas" panose="020B0609020204030204" pitchFamily="49" charset="0"/>
              </a:rPr>
              <a:t>i</a:t>
            </a:r>
            <a:r>
              <a:rPr lang="en-CA" dirty="0">
                <a:latin typeface="Consolas" panose="020B0609020204030204" pitchFamily="49" charset="0"/>
                <a:cs typeface="Consolas" panose="020B0609020204030204" pitchFamily="49" charset="0"/>
              </a:rPr>
              <a:t> = 0</a:t>
            </a:r>
          </a:p>
          <a:p>
            <a:pPr marL="457200" lvl="1" indent="0">
              <a:buNone/>
            </a:pPr>
            <a:r>
              <a:rPr lang="en-CA" dirty="0">
                <a:latin typeface="Consolas" panose="020B0609020204030204" pitchFamily="49" charset="0"/>
                <a:cs typeface="Consolas" panose="020B0609020204030204" pitchFamily="49" charset="0"/>
              </a:rPr>
              <a:t>j = 0</a:t>
            </a:r>
          </a:p>
          <a:p>
            <a:pPr marL="457200" lvl="1" indent="0">
              <a:buNone/>
            </a:pPr>
            <a:r>
              <a:rPr lang="en-CA" dirty="0">
                <a:latin typeface="Consolas" panose="020B0609020204030204" pitchFamily="49" charset="0"/>
                <a:cs typeface="Consolas" panose="020B0609020204030204" pitchFamily="49" charset="0"/>
              </a:rPr>
              <a:t>while </a:t>
            </a:r>
            <a:r>
              <a:rPr lang="en-CA" dirty="0" err="1">
                <a:latin typeface="Consolas" panose="020B0609020204030204" pitchFamily="49" charset="0"/>
                <a:cs typeface="Consolas" panose="020B0609020204030204" pitchFamily="49" charset="0"/>
              </a:rPr>
              <a:t>i</a:t>
            </a:r>
            <a:r>
              <a:rPr lang="en-CA" dirty="0">
                <a:latin typeface="Consolas" panose="020B0609020204030204" pitchFamily="49" charset="0"/>
                <a:cs typeface="Consolas" panose="020B0609020204030204" pitchFamily="49" charset="0"/>
              </a:rPr>
              <a:t> &lt; </a:t>
            </a:r>
            <a:r>
              <a:rPr lang="en-CA" dirty="0" err="1">
                <a:latin typeface="Consolas" panose="020B0609020204030204" pitchFamily="49" charset="0"/>
                <a:cs typeface="Consolas" panose="020B0609020204030204" pitchFamily="49" charset="0"/>
              </a:rPr>
              <a:t>len</a:t>
            </a:r>
            <a:r>
              <a:rPr lang="en-CA" dirty="0">
                <a:latin typeface="Consolas" panose="020B0609020204030204" pitchFamily="49" charset="0"/>
                <a:cs typeface="Consolas" panose="020B0609020204030204" pitchFamily="49" charset="0"/>
              </a:rPr>
              <a:t>(2d_list):</a:t>
            </a:r>
          </a:p>
          <a:p>
            <a:pPr marL="914400" lvl="2" indent="0">
              <a:buNone/>
            </a:pPr>
            <a:r>
              <a:rPr lang="en-CA" dirty="0" err="1">
                <a:latin typeface="Consolas" panose="020B0609020204030204" pitchFamily="49" charset="0"/>
                <a:cs typeface="Consolas" panose="020B0609020204030204" pitchFamily="49" charset="0"/>
              </a:rPr>
              <a:t>ret_list.append</a:t>
            </a:r>
            <a:r>
              <a:rPr lang="en-CA" dirty="0">
                <a:latin typeface="Consolas" panose="020B0609020204030204" pitchFamily="49" charset="0"/>
                <a:cs typeface="Consolas" panose="020B0609020204030204" pitchFamily="49" charset="0"/>
              </a:rPr>
              <a:t>([])</a:t>
            </a:r>
          </a:p>
          <a:p>
            <a:pPr marL="914400" lvl="2" indent="0">
              <a:buNone/>
            </a:pPr>
            <a:r>
              <a:rPr lang="en-CA" dirty="0">
                <a:latin typeface="Consolas" panose="020B0609020204030204" pitchFamily="49" charset="0"/>
                <a:cs typeface="Consolas" panose="020B0609020204030204" pitchFamily="49" charset="0"/>
              </a:rPr>
              <a:t>while j &lt; </a:t>
            </a:r>
            <a:r>
              <a:rPr lang="en-CA" dirty="0" err="1">
                <a:latin typeface="Consolas" panose="020B0609020204030204" pitchFamily="49" charset="0"/>
                <a:cs typeface="Consolas" panose="020B0609020204030204" pitchFamily="49" charset="0"/>
              </a:rPr>
              <a:t>len</a:t>
            </a:r>
            <a:r>
              <a:rPr lang="en-CA" dirty="0">
                <a:latin typeface="Consolas" panose="020B0609020204030204" pitchFamily="49" charset="0"/>
                <a:cs typeface="Consolas" panose="020B0609020204030204" pitchFamily="49" charset="0"/>
              </a:rPr>
              <a:t>(2d_list[</a:t>
            </a:r>
            <a:r>
              <a:rPr lang="en-CA" dirty="0" err="1">
                <a:latin typeface="Consolas" panose="020B0609020204030204" pitchFamily="49" charset="0"/>
                <a:cs typeface="Consolas" panose="020B0609020204030204" pitchFamily="49" charset="0"/>
              </a:rPr>
              <a:t>i</a:t>
            </a:r>
            <a:r>
              <a:rPr lang="en-CA" dirty="0">
                <a:latin typeface="Consolas" panose="020B0609020204030204" pitchFamily="49" charset="0"/>
                <a:cs typeface="Consolas" panose="020B0609020204030204" pitchFamily="49" charset="0"/>
              </a:rPr>
              <a:t>]):</a:t>
            </a:r>
          </a:p>
          <a:p>
            <a:pPr marL="1371600" lvl="3" indent="0">
              <a:buNone/>
            </a:pPr>
            <a:r>
              <a:rPr lang="en-CA" dirty="0" err="1">
                <a:latin typeface="Consolas" panose="020B0609020204030204" pitchFamily="49" charset="0"/>
                <a:cs typeface="Consolas" panose="020B0609020204030204" pitchFamily="49" charset="0"/>
              </a:rPr>
              <a:t>ret_list</a:t>
            </a:r>
            <a:r>
              <a:rPr lang="en-CA" dirty="0">
                <a:latin typeface="Consolas" panose="020B0609020204030204" pitchFamily="49" charset="0"/>
                <a:cs typeface="Consolas" panose="020B0609020204030204" pitchFamily="49" charset="0"/>
              </a:rPr>
              <a:t>[</a:t>
            </a:r>
            <a:r>
              <a:rPr lang="en-CA" dirty="0" err="1">
                <a:latin typeface="Consolas" panose="020B0609020204030204" pitchFamily="49" charset="0"/>
                <a:cs typeface="Consolas" panose="020B0609020204030204" pitchFamily="49" charset="0"/>
              </a:rPr>
              <a:t>i</a:t>
            </a:r>
            <a:r>
              <a:rPr lang="en-CA" dirty="0">
                <a:latin typeface="Consolas" panose="020B0609020204030204" pitchFamily="49" charset="0"/>
                <a:cs typeface="Consolas" panose="020B0609020204030204" pitchFamily="49" charset="0"/>
              </a:rPr>
              <a:t>].</a:t>
            </a:r>
            <a:r>
              <a:rPr lang="en-CA" dirty="0" smtClean="0">
                <a:latin typeface="Consolas" panose="020B0609020204030204" pitchFamily="49" charset="0"/>
                <a:cs typeface="Consolas" panose="020B0609020204030204" pitchFamily="49" charset="0"/>
              </a:rPr>
              <a:t>append(a[</a:t>
            </a: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][j] + b[</a:t>
            </a: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][j])</a:t>
            </a:r>
            <a:endParaRPr lang="en-CA" dirty="0">
              <a:latin typeface="Consolas" panose="020B0609020204030204" pitchFamily="49" charset="0"/>
              <a:cs typeface="Consolas" panose="020B0609020204030204" pitchFamily="49" charset="0"/>
            </a:endParaRPr>
          </a:p>
          <a:p>
            <a:pPr marL="1371600" lvl="3" indent="0">
              <a:buNone/>
            </a:pPr>
            <a:r>
              <a:rPr lang="en-CA" dirty="0">
                <a:latin typeface="Consolas" panose="020B0609020204030204" pitchFamily="49" charset="0"/>
                <a:cs typeface="Consolas" panose="020B0609020204030204" pitchFamily="49" charset="0"/>
              </a:rPr>
              <a:t>j += 1</a:t>
            </a:r>
          </a:p>
          <a:p>
            <a:pPr marL="914400" lvl="2" indent="0">
              <a:buNone/>
            </a:pPr>
            <a:r>
              <a:rPr lang="en-CA" dirty="0" err="1">
                <a:latin typeface="Consolas" panose="020B0609020204030204" pitchFamily="49" charset="0"/>
                <a:cs typeface="Consolas" panose="020B0609020204030204" pitchFamily="49" charset="0"/>
              </a:rPr>
              <a:t>i</a:t>
            </a:r>
            <a:r>
              <a:rPr lang="en-CA" dirty="0">
                <a:latin typeface="Consolas" panose="020B0609020204030204" pitchFamily="49" charset="0"/>
                <a:cs typeface="Consolas" panose="020B0609020204030204" pitchFamily="49" charset="0"/>
              </a:rPr>
              <a:t> += 1</a:t>
            </a:r>
          </a:p>
          <a:p>
            <a:pPr marL="457200" lvl="1" indent="0">
              <a:buNone/>
            </a:pPr>
            <a:r>
              <a:rPr lang="en-CA" dirty="0">
                <a:latin typeface="Consolas" panose="020B0609020204030204" pitchFamily="49" charset="0"/>
                <a:cs typeface="Consolas" panose="020B0609020204030204" pitchFamily="49" charset="0"/>
              </a:rPr>
              <a:t>return </a:t>
            </a:r>
            <a:r>
              <a:rPr lang="en-CA" dirty="0" err="1">
                <a:latin typeface="Consolas" panose="020B0609020204030204" pitchFamily="49" charset="0"/>
                <a:cs typeface="Consolas" panose="020B0609020204030204" pitchFamily="49" charset="0"/>
              </a:rPr>
              <a:t>ret_list</a:t>
            </a:r>
            <a:endParaRPr lang="en-CA" dirty="0">
              <a:latin typeface="Consolas" panose="020B0609020204030204" pitchFamily="49" charset="0"/>
              <a:cs typeface="Consolas" panose="020B0609020204030204" pitchFamily="49" charset="0"/>
            </a:endParaRPr>
          </a:p>
          <a:p>
            <a:pPr marL="0" indent="0">
              <a:buNone/>
            </a:pPr>
            <a:endParaRPr lang="en-CA" dirty="0" smtClean="0"/>
          </a:p>
          <a:p>
            <a:pPr marL="0" indent="0">
              <a:buNone/>
            </a:pPr>
            <a:endParaRPr lang="en-CA" dirty="0"/>
          </a:p>
        </p:txBody>
      </p:sp>
    </p:spTree>
    <p:extLst>
      <p:ext uri="{BB962C8B-B14F-4D97-AF65-F5344CB8AC3E}">
        <p14:creationId xmlns:p14="http://schemas.microsoft.com/office/powerpoint/2010/main" val="217082863"/>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Tracing Better Boggle</a:t>
            </a:r>
            <a:endParaRPr lang="en-CA" dirty="0"/>
          </a:p>
        </p:txBody>
      </p:sp>
      <p:sp>
        <p:nvSpPr>
          <p:cNvPr id="3" name="Content Placeholder 2"/>
          <p:cNvSpPr>
            <a:spLocks noGrp="1"/>
          </p:cNvSpPr>
          <p:nvPr>
            <p:ph idx="1"/>
          </p:nvPr>
        </p:nvSpPr>
        <p:spPr/>
        <p:txBody>
          <a:bodyPr/>
          <a:lstStyle/>
          <a:p>
            <a:r>
              <a:rPr lang="en-CA" dirty="0" smtClean="0"/>
              <a:t>Now, we are going to trace Better Boggle</a:t>
            </a:r>
            <a:endParaRPr lang="en-CA" dirty="0"/>
          </a:p>
        </p:txBody>
      </p:sp>
    </p:spTree>
    <p:extLst>
      <p:ext uri="{BB962C8B-B14F-4D97-AF65-F5344CB8AC3E}">
        <p14:creationId xmlns:p14="http://schemas.microsoft.com/office/powerpoint/2010/main" val="980244958"/>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Next Tutorial</a:t>
            </a:r>
            <a:endParaRPr lang="en-CA" dirty="0"/>
          </a:p>
        </p:txBody>
      </p:sp>
      <p:sp>
        <p:nvSpPr>
          <p:cNvPr id="3" name="Content Placeholder 2"/>
          <p:cNvSpPr>
            <a:spLocks noGrp="1"/>
          </p:cNvSpPr>
          <p:nvPr>
            <p:ph idx="1"/>
          </p:nvPr>
        </p:nvSpPr>
        <p:spPr/>
        <p:txBody>
          <a:bodyPr/>
          <a:lstStyle/>
          <a:p>
            <a:r>
              <a:rPr lang="en-CA" dirty="0" smtClean="0"/>
              <a:t>Next tutorial is a work period, so I won’t be presenting anything.</a:t>
            </a:r>
            <a:endParaRPr lang="en-CA" dirty="0"/>
          </a:p>
        </p:txBody>
      </p:sp>
    </p:spTree>
    <p:extLst>
      <p:ext uri="{BB962C8B-B14F-4D97-AF65-F5344CB8AC3E}">
        <p14:creationId xmlns:p14="http://schemas.microsoft.com/office/powerpoint/2010/main" val="1699843090"/>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 name="Rectangle 10"/>
          <p:cNvSpPr>
            <a:spLocks noGrp="1" noChangeArrowheads="1"/>
          </p:cNvSpPr>
          <p:nvPr>
            <p:ph type="title"/>
          </p:nvPr>
        </p:nvSpPr>
        <p:spPr/>
        <p:txBody>
          <a:bodyPr/>
          <a:lstStyle/>
          <a:p>
            <a:r>
              <a:rPr lang="en-US" dirty="0" smtClean="0"/>
              <a:t>Today’s Tutorial</a:t>
            </a:r>
            <a:endParaRPr lang="en-US" dirty="0"/>
          </a:p>
        </p:txBody>
      </p:sp>
      <p:sp>
        <p:nvSpPr>
          <p:cNvPr id="3083" name="Rectangle 11"/>
          <p:cNvSpPr>
            <a:spLocks noGrp="1" noChangeArrowheads="1"/>
          </p:cNvSpPr>
          <p:nvPr>
            <p:ph type="body" idx="1"/>
          </p:nvPr>
        </p:nvSpPr>
        <p:spPr/>
        <p:txBody>
          <a:bodyPr/>
          <a:lstStyle/>
          <a:p>
            <a:r>
              <a:rPr lang="en-US" dirty="0" smtClean="0"/>
              <a:t>TIPS</a:t>
            </a:r>
          </a:p>
          <a:p>
            <a:r>
              <a:rPr lang="en-US" dirty="0" smtClean="0"/>
              <a:t>For-loop for a list</a:t>
            </a:r>
            <a:endParaRPr lang="en-US" dirty="0" smtClean="0"/>
          </a:p>
          <a:p>
            <a:r>
              <a:rPr lang="en-US" dirty="0" smtClean="0"/>
              <a:t>While-loop for list</a:t>
            </a:r>
          </a:p>
          <a:p>
            <a:r>
              <a:rPr lang="en-US" dirty="0" smtClean="0"/>
              <a:t>Slice notation</a:t>
            </a:r>
          </a:p>
          <a:p>
            <a:r>
              <a:rPr lang="en-US" dirty="0" smtClean="0"/>
              <a:t>Function that return a list</a:t>
            </a:r>
            <a:endParaRPr lang="en-US" dirty="0" smtClean="0"/>
          </a:p>
          <a:p>
            <a:r>
              <a:rPr lang="en-US" dirty="0" smtClean="0"/>
              <a:t>List nesting</a:t>
            </a:r>
            <a:endParaRPr lang="en-US" dirty="0" smtClean="0"/>
          </a:p>
          <a:p>
            <a:r>
              <a:rPr lang="en-US" dirty="0" smtClean="0"/>
              <a:t>Tracing Better Boggle</a:t>
            </a:r>
            <a:endParaRPr lang="en-US" dirty="0"/>
          </a:p>
          <a:p>
            <a:endParaRPr lang="en-US" dirty="0" smtClean="0"/>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Make sure that the style of the code is good. Look at the starter code for example.</a:t>
            </a:r>
          </a:p>
          <a:p>
            <a:pPr marL="457200" indent="-457200">
              <a:buFont typeface="+mj-lt"/>
              <a:buAutoNum type="arabicPeriod"/>
            </a:pPr>
            <a:r>
              <a:rPr lang="en-US" dirty="0" smtClean="0"/>
              <a:t>You can attempt to run the starter code even if you have implemented nothing or if you haven’t finished to implement the function. The game will fail or will play perfectly, but it will tell you where it fails.</a:t>
            </a:r>
          </a:p>
          <a:p>
            <a:pPr marL="457200" indent="-457200">
              <a:buFont typeface="+mj-lt"/>
              <a:buAutoNum type="arabicPeriod"/>
            </a:pPr>
            <a:r>
              <a:rPr lang="en-US" dirty="0" smtClean="0"/>
              <a:t>Play a bit of Minesweeper to get the hang of the game.</a:t>
            </a:r>
          </a:p>
        </p:txBody>
      </p:sp>
    </p:spTree>
    <p:extLst>
      <p:ext uri="{BB962C8B-B14F-4D97-AF65-F5344CB8AC3E}">
        <p14:creationId xmlns:p14="http://schemas.microsoft.com/office/powerpoint/2010/main" val="2192150600"/>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For-loop for list</a:t>
            </a:r>
            <a:endParaRPr lang="en-CA" dirty="0"/>
          </a:p>
        </p:txBody>
      </p:sp>
      <p:sp>
        <p:nvSpPr>
          <p:cNvPr id="3" name="Content Placeholder 2"/>
          <p:cNvSpPr>
            <a:spLocks noGrp="1"/>
          </p:cNvSpPr>
          <p:nvPr>
            <p:ph idx="1"/>
          </p:nvPr>
        </p:nvSpPr>
        <p:spPr/>
        <p:txBody>
          <a:bodyPr/>
          <a:lstStyle/>
          <a:p>
            <a:r>
              <a:rPr lang="en-CA" dirty="0" smtClean="0"/>
              <a:t>You can substitute range with a list in a for-loop. Something interesting happens:</a:t>
            </a:r>
          </a:p>
          <a:p>
            <a:pPr marL="457200" lvl="1" indent="0">
              <a:buNone/>
            </a:pPr>
            <a:r>
              <a:rPr lang="en-CA" dirty="0" smtClean="0">
                <a:latin typeface="Consolas" panose="020B0609020204030204" pitchFamily="49" charset="0"/>
                <a:cs typeface="Consolas" panose="020B0609020204030204" pitchFamily="49" charset="0"/>
              </a:rPr>
              <a:t>for p in [“Rachel”, “Brian”, “</a:t>
            </a:r>
            <a:r>
              <a:rPr lang="en-CA" dirty="0" err="1" smtClean="0">
                <a:latin typeface="Consolas" panose="020B0609020204030204" pitchFamily="49" charset="0"/>
                <a:cs typeface="Consolas" panose="020B0609020204030204" pitchFamily="49" charset="0"/>
              </a:rPr>
              <a:t>Ric</a:t>
            </a:r>
            <a:r>
              <a:rPr lang="en-CA" dirty="0" smtClean="0">
                <a:latin typeface="Consolas" panose="020B0609020204030204" pitchFamily="49" charset="0"/>
                <a:cs typeface="Consolas" panose="020B0609020204030204" pitchFamily="49" charset="0"/>
              </a:rPr>
              <a:t>”]:</a:t>
            </a:r>
          </a:p>
          <a:p>
            <a:pPr marL="914400" lvl="2" indent="0">
              <a:buNone/>
            </a:pPr>
            <a:r>
              <a:rPr lang="en-CA" dirty="0" smtClean="0">
                <a:latin typeface="Consolas" panose="020B0609020204030204" pitchFamily="49" charset="0"/>
                <a:cs typeface="Consolas" panose="020B0609020204030204" pitchFamily="49" charset="0"/>
              </a:rPr>
              <a:t>print(“Welcome,”, p)</a:t>
            </a:r>
          </a:p>
          <a:p>
            <a:pPr lvl="2"/>
            <a:endParaRPr lang="en-CA" dirty="0">
              <a:latin typeface="Consolas" panose="020B0609020204030204" pitchFamily="49" charset="0"/>
              <a:cs typeface="Consolas" panose="020B0609020204030204" pitchFamily="49" charset="0"/>
            </a:endParaRPr>
          </a:p>
          <a:p>
            <a:pPr marL="457200" lvl="1" indent="0">
              <a:buNone/>
            </a:pPr>
            <a:r>
              <a:rPr lang="en-CA" dirty="0" smtClean="0">
                <a:latin typeface="Consolas" panose="020B0609020204030204" pitchFamily="49" charset="0"/>
                <a:cs typeface="Consolas" panose="020B0609020204030204" pitchFamily="49" charset="0"/>
              </a:rPr>
              <a:t>a = [1, 2, 3, 4, 5]</a:t>
            </a:r>
          </a:p>
          <a:p>
            <a:pPr marL="457200" lvl="1" indent="0">
              <a:buNone/>
            </a:pPr>
            <a:r>
              <a:rPr lang="en-CA" dirty="0" smtClean="0">
                <a:latin typeface="Consolas" panose="020B0609020204030204" pitchFamily="49" charset="0"/>
                <a:cs typeface="Consolas" panose="020B0609020204030204" pitchFamily="49" charset="0"/>
              </a:rPr>
              <a:t>for x in a:</a:t>
            </a:r>
          </a:p>
          <a:p>
            <a:pPr marL="914400" lvl="2" indent="0">
              <a:buNone/>
            </a:pPr>
            <a:r>
              <a:rPr lang="en-CA" dirty="0" smtClean="0">
                <a:latin typeface="Consolas" panose="020B0609020204030204" pitchFamily="49" charset="0"/>
                <a:cs typeface="Consolas" panose="020B0609020204030204" pitchFamily="49" charset="0"/>
              </a:rPr>
              <a:t>print(x ** 0.5) </a:t>
            </a:r>
          </a:p>
          <a:p>
            <a:pPr lvl="2"/>
            <a:endParaRPr lang="en-CA" dirty="0"/>
          </a:p>
          <a:p>
            <a:r>
              <a:rPr lang="en-CA" dirty="0" smtClean="0">
                <a:solidFill>
                  <a:srgbClr val="0099FF"/>
                </a:solidFill>
              </a:rPr>
              <a:t>EXERCISE: Figure what does the code above do?</a:t>
            </a:r>
          </a:p>
        </p:txBody>
      </p:sp>
    </p:spTree>
    <p:extLst>
      <p:ext uri="{BB962C8B-B14F-4D97-AF65-F5344CB8AC3E}">
        <p14:creationId xmlns:p14="http://schemas.microsoft.com/office/powerpoint/2010/main" val="3257239783"/>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For-loop for list</a:t>
            </a:r>
          </a:p>
        </p:txBody>
      </p:sp>
      <p:sp>
        <p:nvSpPr>
          <p:cNvPr id="3" name="Content Placeholder 2"/>
          <p:cNvSpPr>
            <a:spLocks noGrp="1"/>
          </p:cNvSpPr>
          <p:nvPr>
            <p:ph idx="1"/>
          </p:nvPr>
        </p:nvSpPr>
        <p:spPr/>
        <p:txBody>
          <a:bodyPr/>
          <a:lstStyle/>
          <a:p>
            <a:r>
              <a:rPr lang="en-CA" dirty="0" smtClean="0"/>
              <a:t>However, you can never use for-loop to modify a list though. So this code will not change anything:</a:t>
            </a:r>
          </a:p>
          <a:p>
            <a:pPr marL="457200" lvl="1" indent="0">
              <a:buNone/>
            </a:pPr>
            <a:r>
              <a:rPr lang="en-CA" dirty="0">
                <a:latin typeface="Consolas" panose="020B0609020204030204" pitchFamily="49" charset="0"/>
                <a:cs typeface="Consolas" panose="020B0609020204030204" pitchFamily="49" charset="0"/>
              </a:rPr>
              <a:t>a = [1, 2, 3, 4, 5]</a:t>
            </a:r>
          </a:p>
          <a:p>
            <a:pPr marL="457200" lvl="1" indent="0">
              <a:buNone/>
            </a:pPr>
            <a:r>
              <a:rPr lang="en-CA" dirty="0">
                <a:latin typeface="Consolas" panose="020B0609020204030204" pitchFamily="49" charset="0"/>
                <a:cs typeface="Consolas" panose="020B0609020204030204" pitchFamily="49" charset="0"/>
              </a:rPr>
              <a:t>for x in a:</a:t>
            </a:r>
          </a:p>
          <a:p>
            <a:pPr marL="914400" lvl="2" indent="0">
              <a:buNone/>
            </a:pPr>
            <a:r>
              <a:rPr lang="en-CA" dirty="0" smtClean="0">
                <a:latin typeface="Consolas" panose="020B0609020204030204" pitchFamily="49" charset="0"/>
                <a:cs typeface="Consolas" panose="020B0609020204030204" pitchFamily="49" charset="0"/>
              </a:rPr>
              <a:t>x = x ** 0.5</a:t>
            </a:r>
            <a:endParaRPr lang="en-CA" dirty="0">
              <a:latin typeface="Consolas" panose="020B0609020204030204" pitchFamily="49" charset="0"/>
              <a:cs typeface="Consolas" panose="020B0609020204030204" pitchFamily="49" charset="0"/>
            </a:endParaRPr>
          </a:p>
          <a:p>
            <a:r>
              <a:rPr lang="en-CA" dirty="0" smtClean="0"/>
              <a:t>Use while-loop if you want to modify something.</a:t>
            </a:r>
            <a:endParaRPr lang="en-CA" dirty="0"/>
          </a:p>
        </p:txBody>
      </p:sp>
    </p:spTree>
    <p:extLst>
      <p:ext uri="{BB962C8B-B14F-4D97-AF65-F5344CB8AC3E}">
        <p14:creationId xmlns:p14="http://schemas.microsoft.com/office/powerpoint/2010/main" val="2071380155"/>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While-loop for list</a:t>
            </a:r>
            <a:endParaRPr lang="en-CA" dirty="0"/>
          </a:p>
        </p:txBody>
      </p:sp>
      <p:sp>
        <p:nvSpPr>
          <p:cNvPr id="3" name="Content Placeholder 2"/>
          <p:cNvSpPr>
            <a:spLocks noGrp="1"/>
          </p:cNvSpPr>
          <p:nvPr>
            <p:ph idx="1"/>
          </p:nvPr>
        </p:nvSpPr>
        <p:spPr/>
        <p:txBody>
          <a:bodyPr/>
          <a:lstStyle/>
          <a:p>
            <a:r>
              <a:rPr lang="en-CA" dirty="0" smtClean="0"/>
              <a:t>You can use while-loop to do what for-loop can and more – like modifying a list.</a:t>
            </a:r>
          </a:p>
          <a:p>
            <a:r>
              <a:rPr lang="en-CA" dirty="0" smtClean="0"/>
              <a:t>Use the index variable to interact with the list elements.  </a:t>
            </a:r>
          </a:p>
          <a:p>
            <a:pPr marL="457200" lvl="1" indent="0">
              <a:buNone/>
            </a:pPr>
            <a:r>
              <a:rPr lang="en-CA" dirty="0">
                <a:latin typeface="Consolas" panose="020B0609020204030204" pitchFamily="49" charset="0"/>
                <a:cs typeface="Consolas" panose="020B0609020204030204" pitchFamily="49" charset="0"/>
              </a:rPr>
              <a:t>a = [1, 2, 3, 4, 5</a:t>
            </a:r>
            <a:r>
              <a:rPr lang="en-CA" dirty="0" smtClean="0">
                <a:latin typeface="Consolas" panose="020B0609020204030204" pitchFamily="49" charset="0"/>
                <a:cs typeface="Consolas" panose="020B0609020204030204" pitchFamily="49" charset="0"/>
              </a:rPr>
              <a:t>]</a:t>
            </a:r>
          </a:p>
          <a:p>
            <a:pPr marL="457200" lvl="1" indent="0">
              <a:buNone/>
            </a:pP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 = 0</a:t>
            </a:r>
            <a:endParaRPr lang="en-CA" dirty="0">
              <a:latin typeface="Consolas" panose="020B0609020204030204" pitchFamily="49" charset="0"/>
              <a:cs typeface="Consolas" panose="020B0609020204030204" pitchFamily="49" charset="0"/>
            </a:endParaRPr>
          </a:p>
          <a:p>
            <a:pPr marL="457200" lvl="1" indent="0">
              <a:buNone/>
            </a:pPr>
            <a:r>
              <a:rPr lang="en-CA" dirty="0" smtClean="0">
                <a:latin typeface="Consolas" panose="020B0609020204030204" pitchFamily="49" charset="0"/>
                <a:cs typeface="Consolas" panose="020B0609020204030204" pitchFamily="49" charset="0"/>
              </a:rPr>
              <a:t>while </a:t>
            </a: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 &lt; </a:t>
            </a:r>
            <a:r>
              <a:rPr lang="en-CA" dirty="0" err="1" smtClean="0">
                <a:latin typeface="Consolas" panose="020B0609020204030204" pitchFamily="49" charset="0"/>
                <a:cs typeface="Consolas" panose="020B0609020204030204" pitchFamily="49" charset="0"/>
              </a:rPr>
              <a:t>len</a:t>
            </a:r>
            <a:r>
              <a:rPr lang="en-CA" dirty="0" smtClean="0">
                <a:latin typeface="Consolas" panose="020B0609020204030204" pitchFamily="49" charset="0"/>
                <a:cs typeface="Consolas" panose="020B0609020204030204" pitchFamily="49" charset="0"/>
              </a:rPr>
              <a:t>(a):</a:t>
            </a:r>
          </a:p>
          <a:p>
            <a:pPr marL="457200" lvl="1" indent="0">
              <a:buNone/>
            </a:pPr>
            <a:r>
              <a:rPr lang="en-CA" dirty="0">
                <a:latin typeface="Consolas" panose="020B0609020204030204" pitchFamily="49" charset="0"/>
                <a:cs typeface="Consolas" panose="020B0609020204030204" pitchFamily="49" charset="0"/>
              </a:rPr>
              <a:t>	</a:t>
            </a:r>
            <a:r>
              <a:rPr lang="en-CA" dirty="0" smtClean="0">
                <a:latin typeface="Consolas" panose="020B0609020204030204" pitchFamily="49" charset="0"/>
                <a:cs typeface="Consolas" panose="020B0609020204030204" pitchFamily="49" charset="0"/>
              </a:rPr>
              <a:t>a[</a:t>
            </a: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 = a[</a:t>
            </a: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 ** 0.5</a:t>
            </a:r>
          </a:p>
          <a:p>
            <a:pPr marL="457200" lvl="1" indent="0">
              <a:buNone/>
            </a:pPr>
            <a:r>
              <a:rPr lang="en-CA" dirty="0">
                <a:latin typeface="Consolas" panose="020B0609020204030204" pitchFamily="49" charset="0"/>
                <a:cs typeface="Consolas" panose="020B0609020204030204" pitchFamily="49" charset="0"/>
              </a:rPr>
              <a:t>	</a:t>
            </a:r>
            <a:r>
              <a:rPr lang="en-CA" dirty="0" smtClean="0">
                <a:latin typeface="Consolas" panose="020B0609020204030204" pitchFamily="49" charset="0"/>
                <a:cs typeface="Consolas" panose="020B0609020204030204" pitchFamily="49" charset="0"/>
              </a:rPr>
              <a:t>print(a[</a:t>
            </a: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a:t>
            </a:r>
            <a:endParaRPr lang="en-CA" dirty="0">
              <a:latin typeface="Consolas" panose="020B0609020204030204" pitchFamily="49" charset="0"/>
              <a:cs typeface="Consolas" panose="020B0609020204030204" pitchFamily="49" charset="0"/>
            </a:endParaRPr>
          </a:p>
          <a:p>
            <a:pPr marL="914400" lvl="2" indent="0">
              <a:buNone/>
            </a:pP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 = </a:t>
            </a: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 + 1 </a:t>
            </a:r>
            <a:endParaRPr lang="en-CA"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23070711"/>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While-loop for list</a:t>
            </a:r>
          </a:p>
        </p:txBody>
      </p:sp>
      <p:sp>
        <p:nvSpPr>
          <p:cNvPr id="3" name="Content Placeholder 2"/>
          <p:cNvSpPr>
            <a:spLocks noGrp="1"/>
          </p:cNvSpPr>
          <p:nvPr>
            <p:ph idx="1"/>
          </p:nvPr>
        </p:nvSpPr>
        <p:spPr/>
        <p:txBody>
          <a:bodyPr/>
          <a:lstStyle/>
          <a:p>
            <a:r>
              <a:rPr lang="en-CA" dirty="0" smtClean="0"/>
              <a:t>Notice </a:t>
            </a:r>
            <a:r>
              <a:rPr lang="en-CA" dirty="0" err="1" smtClean="0"/>
              <a:t>len</a:t>
            </a:r>
            <a:r>
              <a:rPr lang="en-CA" dirty="0" smtClean="0"/>
              <a:t>. </a:t>
            </a:r>
            <a:r>
              <a:rPr lang="en-CA" dirty="0" err="1" smtClean="0"/>
              <a:t>len</a:t>
            </a:r>
            <a:r>
              <a:rPr lang="en-CA" dirty="0" smtClean="0"/>
              <a:t> is a function that find the length of a list. To iterate through all of the list, we need to know the length.</a:t>
            </a:r>
          </a:p>
          <a:p>
            <a:r>
              <a:rPr lang="en-CA" dirty="0" smtClean="0"/>
              <a:t>Also beware that list starts from 0 and ends at the length of the list minus 1. So a[</a:t>
            </a:r>
            <a:r>
              <a:rPr lang="en-CA" dirty="0" err="1" smtClean="0"/>
              <a:t>len</a:t>
            </a:r>
            <a:r>
              <a:rPr lang="en-CA" dirty="0" smtClean="0"/>
              <a:t>(a) – 1] will get you the last item in a. a[</a:t>
            </a:r>
            <a:r>
              <a:rPr lang="en-CA" dirty="0" err="1" smtClean="0"/>
              <a:t>len</a:t>
            </a:r>
            <a:r>
              <a:rPr lang="en-CA" dirty="0" smtClean="0"/>
              <a:t>(a)] will just crash the program.</a:t>
            </a:r>
            <a:endParaRPr lang="en-CA" dirty="0"/>
          </a:p>
        </p:txBody>
      </p:sp>
    </p:spTree>
    <p:extLst>
      <p:ext uri="{BB962C8B-B14F-4D97-AF65-F5344CB8AC3E}">
        <p14:creationId xmlns:p14="http://schemas.microsoft.com/office/powerpoint/2010/main" val="3191625727"/>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Slice notation</a:t>
            </a:r>
            <a:endParaRPr lang="en-CA" dirty="0"/>
          </a:p>
        </p:txBody>
      </p:sp>
      <p:sp>
        <p:nvSpPr>
          <p:cNvPr id="3" name="Content Placeholder 2"/>
          <p:cNvSpPr>
            <a:spLocks noGrp="1"/>
          </p:cNvSpPr>
          <p:nvPr>
            <p:ph idx="1"/>
          </p:nvPr>
        </p:nvSpPr>
        <p:spPr/>
        <p:txBody>
          <a:bodyPr/>
          <a:lstStyle/>
          <a:p>
            <a:r>
              <a:rPr lang="en-CA" dirty="0" smtClean="0"/>
              <a:t>Python has something to make your life easier when dealing with list. It’s called sliced notation, and it allows to grab a section of a list.</a:t>
            </a:r>
            <a:endParaRPr lang="en-CA" dirty="0"/>
          </a:p>
          <a:p>
            <a:r>
              <a:rPr lang="en-CA" dirty="0" smtClean="0"/>
              <a:t>For example, </a:t>
            </a:r>
            <a:r>
              <a:rPr lang="en-CA" dirty="0"/>
              <a:t>i</a:t>
            </a:r>
            <a:r>
              <a:rPr lang="en-CA" dirty="0" smtClean="0"/>
              <a:t>f we have b = a[10:20], b will be a list whose elements are from the 10</a:t>
            </a:r>
            <a:r>
              <a:rPr lang="en-CA" baseline="30000" dirty="0" smtClean="0"/>
              <a:t>th</a:t>
            </a:r>
            <a:r>
              <a:rPr lang="en-CA" dirty="0" smtClean="0"/>
              <a:t> elements to the 19</a:t>
            </a:r>
            <a:r>
              <a:rPr lang="en-CA" baseline="30000" dirty="0" smtClean="0"/>
              <a:t>th</a:t>
            </a:r>
            <a:r>
              <a:rPr lang="en-CA" dirty="0" smtClean="0"/>
              <a:t> from b.</a:t>
            </a:r>
          </a:p>
          <a:p>
            <a:r>
              <a:rPr lang="en-CA" dirty="0" smtClean="0"/>
              <a:t>You can also have [:10] or [10:]. [:10] means 0</a:t>
            </a:r>
            <a:r>
              <a:rPr lang="en-CA" baseline="30000" dirty="0" smtClean="0"/>
              <a:t>th</a:t>
            </a:r>
            <a:r>
              <a:rPr lang="en-CA" dirty="0" smtClean="0"/>
              <a:t> elements to 10 and [10:] means 10</a:t>
            </a:r>
            <a:r>
              <a:rPr lang="en-CA" baseline="30000" dirty="0" smtClean="0"/>
              <a:t>th</a:t>
            </a:r>
            <a:r>
              <a:rPr lang="en-CA" dirty="0" smtClean="0"/>
              <a:t> element until the last one.</a:t>
            </a:r>
          </a:p>
        </p:txBody>
      </p:sp>
    </p:spTree>
    <p:extLst>
      <p:ext uri="{BB962C8B-B14F-4D97-AF65-F5344CB8AC3E}">
        <p14:creationId xmlns:p14="http://schemas.microsoft.com/office/powerpoint/2010/main" val="2867496486"/>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Slice notation</a:t>
            </a:r>
          </a:p>
        </p:txBody>
      </p:sp>
      <p:sp>
        <p:nvSpPr>
          <p:cNvPr id="3" name="Content Placeholder 2"/>
          <p:cNvSpPr>
            <a:spLocks noGrp="1"/>
          </p:cNvSpPr>
          <p:nvPr>
            <p:ph idx="1"/>
          </p:nvPr>
        </p:nvSpPr>
        <p:spPr/>
        <p:txBody>
          <a:bodyPr/>
          <a:lstStyle/>
          <a:p>
            <a:r>
              <a:rPr lang="en-CA" dirty="0" smtClean="0"/>
              <a:t>Use negative index to access the elements from the last index.</a:t>
            </a:r>
          </a:p>
          <a:p>
            <a:pPr lvl="1"/>
            <a:r>
              <a:rPr lang="en-CA" dirty="0" smtClean="0"/>
              <a:t>a[-1]: accessing the last element</a:t>
            </a:r>
          </a:p>
          <a:p>
            <a:pPr lvl="1"/>
            <a:r>
              <a:rPr lang="en-CA" dirty="0" smtClean="0"/>
              <a:t>a[-2]: accessing the second last element</a:t>
            </a:r>
          </a:p>
          <a:p>
            <a:r>
              <a:rPr lang="en-CA" dirty="0" smtClean="0"/>
              <a:t>You can also use variables in the notation:</a:t>
            </a:r>
          </a:p>
          <a:p>
            <a:pPr marL="457200" lvl="1" indent="0">
              <a:buNone/>
            </a:pPr>
            <a:r>
              <a:rPr lang="en-CA" dirty="0" smtClean="0">
                <a:latin typeface="Consolas" panose="020B0609020204030204" pitchFamily="49" charset="0"/>
                <a:cs typeface="Consolas" panose="020B0609020204030204" pitchFamily="49" charset="0"/>
              </a:rPr>
              <a:t>a = [10, 20, 30, 40]</a:t>
            </a:r>
          </a:p>
          <a:p>
            <a:pPr marL="457200" lvl="1" indent="0">
              <a:buNone/>
            </a:pPr>
            <a:r>
              <a:rPr lang="en-CA" dirty="0" smtClean="0">
                <a:latin typeface="Consolas" panose="020B0609020204030204" pitchFamily="49" charset="0"/>
                <a:cs typeface="Consolas" panose="020B0609020204030204" pitchFamily="49" charset="0"/>
              </a:rPr>
              <a:t>x = 1</a:t>
            </a:r>
          </a:p>
          <a:p>
            <a:pPr marL="457200" lvl="1" indent="0">
              <a:buNone/>
            </a:pPr>
            <a:r>
              <a:rPr lang="en-CA" dirty="0" smtClean="0">
                <a:latin typeface="Consolas" panose="020B0609020204030204" pitchFamily="49" charset="0"/>
                <a:cs typeface="Consolas" panose="020B0609020204030204" pitchFamily="49" charset="0"/>
              </a:rPr>
              <a:t>y = 3</a:t>
            </a:r>
          </a:p>
          <a:p>
            <a:pPr marL="457200" lvl="1" indent="0">
              <a:buNone/>
            </a:pPr>
            <a:r>
              <a:rPr lang="en-CA" dirty="0" smtClean="0">
                <a:latin typeface="Consolas" panose="020B0609020204030204" pitchFamily="49" charset="0"/>
                <a:cs typeface="Consolas" panose="020B0609020204030204" pitchFamily="49" charset="0"/>
              </a:rPr>
              <a:t>print(a[</a:t>
            </a:r>
            <a:r>
              <a:rPr lang="en-CA" dirty="0" err="1" smtClean="0">
                <a:latin typeface="Consolas" panose="020B0609020204030204" pitchFamily="49" charset="0"/>
                <a:cs typeface="Consolas" panose="020B0609020204030204" pitchFamily="49" charset="0"/>
              </a:rPr>
              <a:t>x:y</a:t>
            </a:r>
            <a:r>
              <a:rPr lang="en-CA" dirty="0" smtClean="0">
                <a:latin typeface="Consolas" panose="020B0609020204030204" pitchFamily="49" charset="0"/>
                <a:cs typeface="Consolas" panose="020B0609020204030204" pitchFamily="49" charset="0"/>
              </a:rPr>
              <a:t>]) </a:t>
            </a:r>
            <a:endParaRPr lang="en-CA"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66557404"/>
      </p:ext>
    </p:extLst>
  </p:cSld>
  <p:clrMapOvr>
    <a:masterClrMapping/>
  </p:clrMapOvr>
  <p:transition>
    <p:fade thruBlk="1"/>
  </p:transition>
</p:sld>
</file>

<file path=ppt/theme/theme1.xml><?xml version="1.0" encoding="utf-8"?>
<a:theme xmlns:a="http://schemas.openxmlformats.org/drawingml/2006/main" name="01158951">
  <a:themeElements>
    <a:clrScheme name="1844_Classroom Expectations_Copyedite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844_Classroom Expectations_Copyedited">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a:noFill/>
        </a:ln>
        <a:effectLst/>
        <a:extLst>
          <a:ext uri="{91240B29-F687-4F45-9708-019B960494DF}">
            <a14:hiddenLine xmlns:a14="http://schemas.microsoft.com/office/drawing/2010/main" w="285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80000"/>
          </a:lnSpc>
          <a:spcBef>
            <a:spcPct val="2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C0C0C0"/>
        </a:solidFill>
        <a:ln>
          <a:noFill/>
        </a:ln>
        <a:effectLst/>
        <a:extLst>
          <a:ext uri="{91240B29-F687-4F45-9708-019B960494DF}">
            <a14:hiddenLine xmlns:a14="http://schemas.microsoft.com/office/drawing/2010/main" w="285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80000"/>
          </a:lnSpc>
          <a:spcBef>
            <a:spcPct val="2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844_Classroom Expectations_Copyedite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844_Classroom Expectations_Copyedite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844_Classroom Expectations_Copyedited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844_Classroom Expectations_Copyedited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844_Classroom Expectations_Copyedited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844_Classroom Expectations_Copyedited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844_Classroom Expectations_Copyedited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844_Classroom Expectations_Copyedited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844_Classroom Expectations_Copyedited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844_Classroom Expectations_Copyedited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844_Classroom Expectations_Copyedited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844_Classroom Expectations_Copyedited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844_Classroom Expectations_Copyedited 1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68A5906-F268-4F87-9765-7B21AABD07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TM04033917[[fn=Berlin]]</Template>
  <TotalTime>994</TotalTime>
  <Words>767</Words>
  <Application>Microsoft Office PowerPoint</Application>
  <PresentationFormat>On-screen Show (4:3)</PresentationFormat>
  <Paragraphs>94</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Consolas</vt:lpstr>
      <vt:lpstr>Tahoma</vt:lpstr>
      <vt:lpstr>Wingdings</vt:lpstr>
      <vt:lpstr>01158951</vt:lpstr>
      <vt:lpstr>CPSC 217 T03 Week IX</vt:lpstr>
      <vt:lpstr>Today’s Tutorial</vt:lpstr>
      <vt:lpstr>TIPS</vt:lpstr>
      <vt:lpstr>For-loop for list</vt:lpstr>
      <vt:lpstr>For-loop for list</vt:lpstr>
      <vt:lpstr>While-loop for list</vt:lpstr>
      <vt:lpstr>While-loop for list</vt:lpstr>
      <vt:lpstr>Slice notation</vt:lpstr>
      <vt:lpstr>Slice notation</vt:lpstr>
      <vt:lpstr>Function that returns a list</vt:lpstr>
      <vt:lpstr>List Nesting</vt:lpstr>
      <vt:lpstr>List Nesting</vt:lpstr>
      <vt:lpstr>List Nesting</vt:lpstr>
      <vt:lpstr>Tracing Better Boggle</vt:lpstr>
      <vt:lpstr>Next Tutorial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CPSC 217 T03 Sep 21, 2015</dc:title>
  <dc:creator>Hubert Hu</dc:creator>
  <cp:keywords/>
  <cp:lastModifiedBy>Hubert Hu</cp:lastModifiedBy>
  <cp:revision>98</cp:revision>
  <dcterms:created xsi:type="dcterms:W3CDTF">2015-09-17T21:31:45Z</dcterms:created>
  <dcterms:modified xsi:type="dcterms:W3CDTF">2015-11-14T09:27:38Z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TC011589511033</vt:lpwstr>
  </property>
</Properties>
</file>