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2"/>
  </p:sldMasterIdLst>
  <p:notesMasterIdLst>
    <p:notesMasterId r:id="rId10"/>
  </p:notesMasterIdLst>
  <p:sldIdLst>
    <p:sldId id="256" r:id="rId3"/>
    <p:sldId id="262" r:id="rId4"/>
    <p:sldId id="257" r:id="rId5"/>
    <p:sldId id="277" r:id="rId6"/>
    <p:sldId id="276" r:id="rId7"/>
    <p:sldId id="279" r:id="rId8"/>
    <p:sldId id="280" r:id="rId9"/>
  </p:sldIdLst>
  <p:sldSz cx="9144000" cy="6858000" type="screen4x3"/>
  <p:notesSz cx="6858000" cy="9144000"/>
  <p:defaultTextStyle>
    <a:defPPr>
      <a:defRPr lang="en-US"/>
    </a:defPPr>
    <a:lvl1pPr algn="l" rtl="0" fontAlgn="base">
      <a:lnSpc>
        <a:spcPct val="80000"/>
      </a:lnSpc>
      <a:spcBef>
        <a:spcPct val="20000"/>
      </a:spcBef>
      <a:spcAft>
        <a:spcPct val="0"/>
      </a:spcAft>
      <a:defRPr kern="1200">
        <a:solidFill>
          <a:schemeClr val="tx1"/>
        </a:solidFill>
        <a:latin typeface="Arial" charset="0"/>
        <a:ea typeface="+mn-ea"/>
        <a:cs typeface="+mn-cs"/>
      </a:defRPr>
    </a:lvl1pPr>
    <a:lvl2pPr marL="457200" algn="l" rtl="0" fontAlgn="base">
      <a:lnSpc>
        <a:spcPct val="80000"/>
      </a:lnSpc>
      <a:spcBef>
        <a:spcPct val="20000"/>
      </a:spcBef>
      <a:spcAft>
        <a:spcPct val="0"/>
      </a:spcAft>
      <a:defRPr kern="1200">
        <a:solidFill>
          <a:schemeClr val="tx1"/>
        </a:solidFill>
        <a:latin typeface="Arial" charset="0"/>
        <a:ea typeface="+mn-ea"/>
        <a:cs typeface="+mn-cs"/>
      </a:defRPr>
    </a:lvl2pPr>
    <a:lvl3pPr marL="914400" algn="l" rtl="0" fontAlgn="base">
      <a:lnSpc>
        <a:spcPct val="80000"/>
      </a:lnSpc>
      <a:spcBef>
        <a:spcPct val="20000"/>
      </a:spcBef>
      <a:spcAft>
        <a:spcPct val="0"/>
      </a:spcAft>
      <a:defRPr kern="1200">
        <a:solidFill>
          <a:schemeClr val="tx1"/>
        </a:solidFill>
        <a:latin typeface="Arial" charset="0"/>
        <a:ea typeface="+mn-ea"/>
        <a:cs typeface="+mn-cs"/>
      </a:defRPr>
    </a:lvl3pPr>
    <a:lvl4pPr marL="1371600" algn="l" rtl="0" fontAlgn="base">
      <a:lnSpc>
        <a:spcPct val="80000"/>
      </a:lnSpc>
      <a:spcBef>
        <a:spcPct val="20000"/>
      </a:spcBef>
      <a:spcAft>
        <a:spcPct val="0"/>
      </a:spcAft>
      <a:defRPr kern="1200">
        <a:solidFill>
          <a:schemeClr val="tx1"/>
        </a:solidFill>
        <a:latin typeface="Arial" charset="0"/>
        <a:ea typeface="+mn-ea"/>
        <a:cs typeface="+mn-cs"/>
      </a:defRPr>
    </a:lvl4pPr>
    <a:lvl5pPr marL="1828800" algn="l" rtl="0" fontAlgn="base">
      <a:lnSpc>
        <a:spcPct val="80000"/>
      </a:lnSpc>
      <a:spcBef>
        <a:spcPct val="2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00FFCC"/>
    <a:srgbClr val="00CC99"/>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836" autoAdjust="0"/>
  </p:normalViewPr>
  <p:slideViewPr>
    <p:cSldViewPr snapToGrid="0">
      <p:cViewPr varScale="1">
        <p:scale>
          <a:sx n="74" d="100"/>
          <a:sy n="74" d="100"/>
        </p:scale>
        <p:origin x="124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200"/>
            </a:lvl1pPr>
          </a:lstStyle>
          <a:p>
            <a:endParaRPr lang="en-US"/>
          </a:p>
        </p:txBody>
      </p:sp>
      <p:sp>
        <p:nvSpPr>
          <p:cNvPr id="6144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a:lvl1pPr>
          </a:lstStyle>
          <a:p>
            <a:endParaRPr lang="en-US"/>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4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44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Bef>
                <a:spcPct val="0"/>
              </a:spcBef>
              <a:defRPr sz="1200"/>
            </a:lvl1pPr>
          </a:lstStyle>
          <a:p>
            <a:endParaRPr lang="en-US"/>
          </a:p>
        </p:txBody>
      </p:sp>
      <p:sp>
        <p:nvSpPr>
          <p:cNvPr id="6144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a:lvl1pPr>
          </a:lstStyle>
          <a:p>
            <a:fld id="{541191D7-EAA8-4D00-8B90-2FC6F2F34491}" type="slidenum">
              <a:rPr lang="en-US"/>
              <a:pPr/>
              <a:t>‹#›</a:t>
            </a:fld>
            <a:endParaRPr lang="en-US"/>
          </a:p>
        </p:txBody>
      </p:sp>
    </p:spTree>
    <p:extLst>
      <p:ext uri="{BB962C8B-B14F-4D97-AF65-F5344CB8AC3E}">
        <p14:creationId xmlns:p14="http://schemas.microsoft.com/office/powerpoint/2010/main" val="354747252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50F11A-810D-459E-AB6B-3D5469F043E0}" type="slidenum">
              <a:rPr lang="en-US"/>
              <a:pPr/>
              <a:t>1</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893099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4E6FDD-33F0-4D7A-8BA8-457B277DCF4B}" type="slidenum">
              <a:rPr lang="en-US"/>
              <a:pPr/>
              <a:t>2</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1120520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2317C3-CFB6-4C4C-AAA2-62CF3E19D61A}" type="slidenum">
              <a:rPr lang="en-US"/>
              <a:pPr/>
              <a:t>3</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pPr>
              <a:buFontTx/>
              <a:buChar char="•"/>
            </a:pPr>
            <a:endParaRPr lang="en-US"/>
          </a:p>
        </p:txBody>
      </p:sp>
    </p:spTree>
    <p:extLst>
      <p:ext uri="{BB962C8B-B14F-4D97-AF65-F5344CB8AC3E}">
        <p14:creationId xmlns:p14="http://schemas.microsoft.com/office/powerpoint/2010/main" val="33356934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ctrTitle"/>
          </p:nvPr>
        </p:nvSpPr>
        <p:spPr>
          <a:xfrm>
            <a:off x="533400" y="1295400"/>
            <a:ext cx="8229600" cy="1143000"/>
          </a:xfrm>
        </p:spPr>
        <p:txBody>
          <a:bodyPr/>
          <a:lstStyle>
            <a:lvl1pPr algn="r">
              <a:defRPr sz="3600"/>
            </a:lvl1pPr>
          </a:lstStyle>
          <a:p>
            <a:pPr lvl="0"/>
            <a:r>
              <a:rPr lang="en-US" noProof="0" smtClean="0"/>
              <a:t>Click to edit Master title style</a:t>
            </a:r>
            <a:endParaRPr lang="en-US" noProof="0" dirty="0" smtClean="0"/>
          </a:p>
        </p:txBody>
      </p:sp>
      <p:sp>
        <p:nvSpPr>
          <p:cNvPr id="53251" name="Rectangle 3"/>
          <p:cNvSpPr>
            <a:spLocks noGrp="1" noChangeArrowheads="1"/>
          </p:cNvSpPr>
          <p:nvPr>
            <p:ph type="subTitle" idx="1"/>
          </p:nvPr>
        </p:nvSpPr>
        <p:spPr>
          <a:xfrm>
            <a:off x="3711575" y="2819400"/>
            <a:ext cx="5051425" cy="1295400"/>
          </a:xfrm>
        </p:spPr>
        <p:txBody>
          <a:bodyPr/>
          <a:lstStyle>
            <a:lvl1pPr marL="0" indent="0" algn="r">
              <a:buFontTx/>
              <a:buNone/>
              <a:defRPr/>
            </a:lvl1pPr>
          </a:lstStyle>
          <a:p>
            <a:pPr lvl="0"/>
            <a:r>
              <a:rPr lang="en-US" noProof="0" smtClean="0"/>
              <a:t>Click to edit Master subtitle style</a:t>
            </a:r>
          </a:p>
        </p:txBody>
      </p:sp>
      <p:sp>
        <p:nvSpPr>
          <p:cNvPr id="53252" name="Rectangle 4"/>
          <p:cNvSpPr>
            <a:spLocks noGrp="1" noChangeArrowheads="1"/>
          </p:cNvSpPr>
          <p:nvPr>
            <p:ph type="dt" sz="half" idx="2"/>
          </p:nvPr>
        </p:nvSpPr>
        <p:spPr>
          <a:xfrm>
            <a:off x="304800" y="6400800"/>
            <a:ext cx="1905000" cy="457200"/>
          </a:xfrm>
        </p:spPr>
        <p:txBody>
          <a:bodyPr/>
          <a:lstStyle>
            <a:lvl1pPr>
              <a:defRPr>
                <a:latin typeface="+mn-lt"/>
              </a:defRPr>
            </a:lvl1pPr>
          </a:lstStyle>
          <a:p>
            <a:endParaRPr lang="en-US" dirty="0"/>
          </a:p>
        </p:txBody>
      </p:sp>
      <p:sp>
        <p:nvSpPr>
          <p:cNvPr id="53253" name="Rectangle 5"/>
          <p:cNvSpPr>
            <a:spLocks noGrp="1" noChangeArrowheads="1"/>
          </p:cNvSpPr>
          <p:nvPr>
            <p:ph type="ftr" sz="quarter" idx="3"/>
          </p:nvPr>
        </p:nvSpPr>
        <p:spPr>
          <a:xfrm>
            <a:off x="3505200" y="6400800"/>
            <a:ext cx="2895600" cy="457200"/>
          </a:xfrm>
        </p:spPr>
        <p:txBody>
          <a:bodyPr/>
          <a:lstStyle>
            <a:lvl1pPr>
              <a:defRPr>
                <a:latin typeface="+mn-lt"/>
              </a:defRPr>
            </a:lvl1pPr>
          </a:lstStyle>
          <a:p>
            <a:endParaRPr lang="en-US" dirty="0"/>
          </a:p>
        </p:txBody>
      </p:sp>
      <p:sp>
        <p:nvSpPr>
          <p:cNvPr id="53254" name="Rectangle 6"/>
          <p:cNvSpPr>
            <a:spLocks noGrp="1" noChangeArrowheads="1"/>
          </p:cNvSpPr>
          <p:nvPr>
            <p:ph type="sldNum" sz="quarter" idx="4"/>
          </p:nvPr>
        </p:nvSpPr>
        <p:spPr>
          <a:xfrm>
            <a:off x="6934200" y="6400800"/>
            <a:ext cx="1905000" cy="457200"/>
          </a:xfrm>
        </p:spPr>
        <p:txBody>
          <a:bodyPr/>
          <a:lstStyle>
            <a:lvl1pPr>
              <a:defRPr>
                <a:latin typeface="+mn-lt"/>
              </a:defRPr>
            </a:lvl1pPr>
          </a:lstStyle>
          <a:p>
            <a:fld id="{80B0D17D-2647-4266-9487-0CA541A3FAFE}" type="slidenum">
              <a:rPr lang="en-US" smtClean="0"/>
              <a:pPr/>
              <a:t>‹#›</a:t>
            </a:fld>
            <a:endParaRPr lang="en-US"/>
          </a:p>
        </p:txBody>
      </p:sp>
    </p:spTree>
  </p:cSld>
  <p:clrMapOvr>
    <a:masterClrMapping/>
  </p:clrMapOvr>
  <p:transition>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7A8B10A-B675-4087-9034-9B2183FA19D1}" type="slidenum">
              <a:rPr lang="en-US"/>
              <a:pPr/>
              <a:t>‹#›</a:t>
            </a:fld>
            <a:endParaRPr lang="en-US"/>
          </a:p>
        </p:txBody>
      </p:sp>
    </p:spTree>
    <p:extLst>
      <p:ext uri="{BB962C8B-B14F-4D97-AF65-F5344CB8AC3E}">
        <p14:creationId xmlns:p14="http://schemas.microsoft.com/office/powerpoint/2010/main" val="2128428508"/>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10400" y="304800"/>
            <a:ext cx="1752600" cy="56626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752600" y="304800"/>
            <a:ext cx="5105400" cy="5662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BD3488-233A-4527-AB2B-86B08BC2E42E}" type="slidenum">
              <a:rPr lang="en-US"/>
              <a:pPr/>
              <a:t>‹#›</a:t>
            </a:fld>
            <a:endParaRPr lang="en-US"/>
          </a:p>
        </p:txBody>
      </p:sp>
    </p:spTree>
    <p:extLst>
      <p:ext uri="{BB962C8B-B14F-4D97-AF65-F5344CB8AC3E}">
        <p14:creationId xmlns:p14="http://schemas.microsoft.com/office/powerpoint/2010/main" val="2642854234"/>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F9DD91-C94B-4410-B8E2-C31341F4D57B}" type="slidenum">
              <a:rPr lang="en-US"/>
              <a:pPr/>
              <a:t>‹#›</a:t>
            </a:fld>
            <a:endParaRPr lang="en-US"/>
          </a:p>
        </p:txBody>
      </p:sp>
    </p:spTree>
    <p:extLst>
      <p:ext uri="{BB962C8B-B14F-4D97-AF65-F5344CB8AC3E}">
        <p14:creationId xmlns:p14="http://schemas.microsoft.com/office/powerpoint/2010/main" val="258871002"/>
      </p:ext>
    </p:extLst>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5449" y="4406900"/>
            <a:ext cx="6799263"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695449" y="2906713"/>
            <a:ext cx="6799263"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99CDFB7-BA1E-400C-A6DB-42D5818B1DD6}" type="slidenum">
              <a:rPr lang="en-US"/>
              <a:pPr/>
              <a:t>‹#›</a:t>
            </a:fld>
            <a:endParaRPr lang="en-US"/>
          </a:p>
        </p:txBody>
      </p:sp>
    </p:spTree>
    <p:extLst>
      <p:ext uri="{BB962C8B-B14F-4D97-AF65-F5344CB8AC3E}">
        <p14:creationId xmlns:p14="http://schemas.microsoft.com/office/powerpoint/2010/main" val="2920009286"/>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752600" y="1395413"/>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4000" y="1395413"/>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971D494-68BC-407F-AF65-AB0F97113BB5}" type="slidenum">
              <a:rPr lang="en-US"/>
              <a:pPr/>
              <a:t>‹#›</a:t>
            </a:fld>
            <a:endParaRPr lang="en-US"/>
          </a:p>
        </p:txBody>
      </p:sp>
    </p:spTree>
    <p:extLst>
      <p:ext uri="{BB962C8B-B14F-4D97-AF65-F5344CB8AC3E}">
        <p14:creationId xmlns:p14="http://schemas.microsoft.com/office/powerpoint/2010/main" val="3166946766"/>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57324" y="274638"/>
            <a:ext cx="7229475"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57324" y="1535113"/>
            <a:ext cx="345757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57324" y="2174875"/>
            <a:ext cx="346710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4925" y="1535113"/>
            <a:ext cx="35718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4925" y="2174875"/>
            <a:ext cx="35718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A3E3192-E4CE-48D6-A6F2-6D2A272381B1}" type="slidenum">
              <a:rPr lang="en-US"/>
              <a:pPr/>
              <a:t>‹#›</a:t>
            </a:fld>
            <a:endParaRPr lang="en-US"/>
          </a:p>
        </p:txBody>
      </p:sp>
    </p:spTree>
    <p:extLst>
      <p:ext uri="{BB962C8B-B14F-4D97-AF65-F5344CB8AC3E}">
        <p14:creationId xmlns:p14="http://schemas.microsoft.com/office/powerpoint/2010/main" val="1409559336"/>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CD38FEF-6213-4598-919E-2C5D33C16990}" type="slidenum">
              <a:rPr lang="en-US"/>
              <a:pPr/>
              <a:t>‹#›</a:t>
            </a:fld>
            <a:endParaRPr lang="en-US"/>
          </a:p>
        </p:txBody>
      </p:sp>
    </p:spTree>
    <p:extLst>
      <p:ext uri="{BB962C8B-B14F-4D97-AF65-F5344CB8AC3E}">
        <p14:creationId xmlns:p14="http://schemas.microsoft.com/office/powerpoint/2010/main" val="517975712"/>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3A107C3-E985-4DC2-8886-570CDD1DCD6B}" type="slidenum">
              <a:rPr lang="en-US"/>
              <a:pPr/>
              <a:t>‹#›</a:t>
            </a:fld>
            <a:endParaRPr lang="en-US"/>
          </a:p>
        </p:txBody>
      </p:sp>
    </p:spTree>
    <p:extLst>
      <p:ext uri="{BB962C8B-B14F-4D97-AF65-F5344CB8AC3E}">
        <p14:creationId xmlns:p14="http://schemas.microsoft.com/office/powerpoint/2010/main" val="3913871720"/>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6375"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648200" y="273050"/>
            <a:ext cx="403859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76375" y="1444625"/>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487DE84-1273-4261-A7F9-101789AABE14}" type="slidenum">
              <a:rPr lang="en-US"/>
              <a:pPr/>
              <a:t>‹#›</a:t>
            </a:fld>
            <a:endParaRPr lang="en-US"/>
          </a:p>
        </p:txBody>
      </p:sp>
    </p:spTree>
    <p:extLst>
      <p:ext uri="{BB962C8B-B14F-4D97-AF65-F5344CB8AC3E}">
        <p14:creationId xmlns:p14="http://schemas.microsoft.com/office/powerpoint/2010/main" val="3611297934"/>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418262"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7" y="612775"/>
            <a:ext cx="6408737"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6418262"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F84E99E-F311-4DF1-948C-EE093CE6CFF9}" type="slidenum">
              <a:rPr lang="en-US"/>
              <a:pPr/>
              <a:t>‹#›</a:t>
            </a:fld>
            <a:endParaRPr lang="en-US"/>
          </a:p>
        </p:txBody>
      </p:sp>
    </p:spTree>
    <p:extLst>
      <p:ext uri="{BB962C8B-B14F-4D97-AF65-F5344CB8AC3E}">
        <p14:creationId xmlns:p14="http://schemas.microsoft.com/office/powerpoint/2010/main" val="2947621146"/>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1752600" y="304800"/>
            <a:ext cx="7010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52227" name="Rectangle 3"/>
          <p:cNvSpPr>
            <a:spLocks noGrp="1" noChangeArrowheads="1"/>
          </p:cNvSpPr>
          <p:nvPr>
            <p:ph type="body" idx="1"/>
          </p:nvPr>
        </p:nvSpPr>
        <p:spPr bwMode="auto">
          <a:xfrm>
            <a:off x="1752600" y="1395413"/>
            <a:ext cx="7010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 Second level</a:t>
            </a:r>
          </a:p>
        </p:txBody>
      </p:sp>
      <p:sp>
        <p:nvSpPr>
          <p:cNvPr id="52228" name="Rectangle 4"/>
          <p:cNvSpPr>
            <a:spLocks noGrp="1" noChangeArrowheads="1"/>
          </p:cNvSpPr>
          <p:nvPr>
            <p:ph type="dt" sz="half" idx="2"/>
          </p:nvPr>
        </p:nvSpPr>
        <p:spPr bwMode="auto">
          <a:xfrm>
            <a:off x="19050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Bef>
                <a:spcPct val="0"/>
              </a:spcBef>
              <a:defRPr sz="1400">
                <a:solidFill>
                  <a:schemeClr val="tx2"/>
                </a:solidFill>
                <a:latin typeface="+mn-lt"/>
              </a:defRPr>
            </a:lvl1pPr>
          </a:lstStyle>
          <a:p>
            <a:endParaRPr lang="en-US" dirty="0"/>
          </a:p>
        </p:txBody>
      </p:sp>
      <p:sp>
        <p:nvSpPr>
          <p:cNvPr id="52229" name="Rectangle 5"/>
          <p:cNvSpPr>
            <a:spLocks noGrp="1" noChangeArrowheads="1"/>
          </p:cNvSpPr>
          <p:nvPr>
            <p:ph type="ftr" sz="quarter" idx="3"/>
          </p:nvPr>
        </p:nvSpPr>
        <p:spPr bwMode="auto">
          <a:xfrm>
            <a:off x="4316413" y="6400800"/>
            <a:ext cx="2084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Bef>
                <a:spcPct val="0"/>
              </a:spcBef>
              <a:defRPr sz="1400">
                <a:solidFill>
                  <a:schemeClr val="tx2"/>
                </a:solidFill>
                <a:latin typeface="+mn-lt"/>
              </a:defRPr>
            </a:lvl1pPr>
          </a:lstStyle>
          <a:p>
            <a:endParaRPr lang="en-US" dirty="0"/>
          </a:p>
        </p:txBody>
      </p:sp>
      <p:sp>
        <p:nvSpPr>
          <p:cNvPr id="52230" name="Rectangle 6"/>
          <p:cNvSpPr>
            <a:spLocks noGrp="1" noChangeArrowheads="1"/>
          </p:cNvSpPr>
          <p:nvPr>
            <p:ph type="sldNum" sz="quarter" idx="4"/>
          </p:nvPr>
        </p:nvSpPr>
        <p:spPr bwMode="auto">
          <a:xfrm>
            <a:off x="73914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Bef>
                <a:spcPct val="0"/>
              </a:spcBef>
              <a:defRPr sz="1400">
                <a:solidFill>
                  <a:schemeClr val="tx2"/>
                </a:solidFill>
                <a:latin typeface="+mn-lt"/>
              </a:defRPr>
            </a:lvl1pPr>
          </a:lstStyle>
          <a:p>
            <a:fld id="{DD1F01D4-9524-4813-B564-656FF752DF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fade thruBlk="1"/>
  </p:transition>
  <p:timing>
    <p:tnLst>
      <p:par>
        <p:cTn id="1" dur="indefinite" restart="never" nodeType="tmRoot"/>
      </p:par>
    </p:tnLst>
  </p:timing>
  <p:txStyles>
    <p:titleStyle>
      <a:lvl1pPr algn="l" rtl="0" eaLnBrk="1" fontAlgn="base" hangingPunct="1">
        <a:spcBef>
          <a:spcPct val="0"/>
        </a:spcBef>
        <a:spcAft>
          <a:spcPct val="0"/>
        </a:spcAft>
        <a:defRPr sz="3200" b="1">
          <a:solidFill>
            <a:schemeClr val="accent1">
              <a:lumMod val="50000"/>
            </a:schemeClr>
          </a:solidFill>
          <a:latin typeface="+mj-lt"/>
          <a:ea typeface="+mj-ea"/>
          <a:cs typeface="+mj-cs"/>
        </a:defRPr>
      </a:lvl1pPr>
      <a:lvl2pPr algn="l" rtl="0" eaLnBrk="1" fontAlgn="base" hangingPunct="1">
        <a:spcBef>
          <a:spcPct val="0"/>
        </a:spcBef>
        <a:spcAft>
          <a:spcPct val="0"/>
        </a:spcAft>
        <a:defRPr sz="3200" b="1">
          <a:solidFill>
            <a:srgbClr val="006666"/>
          </a:solidFill>
          <a:latin typeface="Tahoma" pitchFamily="34" charset="0"/>
        </a:defRPr>
      </a:lvl2pPr>
      <a:lvl3pPr algn="l" rtl="0" eaLnBrk="1" fontAlgn="base" hangingPunct="1">
        <a:spcBef>
          <a:spcPct val="0"/>
        </a:spcBef>
        <a:spcAft>
          <a:spcPct val="0"/>
        </a:spcAft>
        <a:defRPr sz="3200" b="1">
          <a:solidFill>
            <a:srgbClr val="006666"/>
          </a:solidFill>
          <a:latin typeface="Tahoma" pitchFamily="34" charset="0"/>
        </a:defRPr>
      </a:lvl3pPr>
      <a:lvl4pPr algn="l" rtl="0" eaLnBrk="1" fontAlgn="base" hangingPunct="1">
        <a:spcBef>
          <a:spcPct val="0"/>
        </a:spcBef>
        <a:spcAft>
          <a:spcPct val="0"/>
        </a:spcAft>
        <a:defRPr sz="3200" b="1">
          <a:solidFill>
            <a:srgbClr val="006666"/>
          </a:solidFill>
          <a:latin typeface="Tahoma" pitchFamily="34" charset="0"/>
        </a:defRPr>
      </a:lvl4pPr>
      <a:lvl5pPr algn="l" rtl="0" eaLnBrk="1" fontAlgn="base" hangingPunct="1">
        <a:spcBef>
          <a:spcPct val="0"/>
        </a:spcBef>
        <a:spcAft>
          <a:spcPct val="0"/>
        </a:spcAft>
        <a:defRPr sz="3200" b="1">
          <a:solidFill>
            <a:srgbClr val="006666"/>
          </a:solidFill>
          <a:latin typeface="Tahoma" pitchFamily="34" charset="0"/>
        </a:defRPr>
      </a:lvl5pPr>
      <a:lvl6pPr marL="457200" algn="l" rtl="0" eaLnBrk="1" fontAlgn="base" hangingPunct="1">
        <a:spcBef>
          <a:spcPct val="0"/>
        </a:spcBef>
        <a:spcAft>
          <a:spcPct val="0"/>
        </a:spcAft>
        <a:defRPr sz="3200" b="1">
          <a:solidFill>
            <a:srgbClr val="006666"/>
          </a:solidFill>
          <a:latin typeface="Tahoma" pitchFamily="34" charset="0"/>
        </a:defRPr>
      </a:lvl6pPr>
      <a:lvl7pPr marL="914400" algn="l" rtl="0" eaLnBrk="1" fontAlgn="base" hangingPunct="1">
        <a:spcBef>
          <a:spcPct val="0"/>
        </a:spcBef>
        <a:spcAft>
          <a:spcPct val="0"/>
        </a:spcAft>
        <a:defRPr sz="3200" b="1">
          <a:solidFill>
            <a:srgbClr val="006666"/>
          </a:solidFill>
          <a:latin typeface="Tahoma" pitchFamily="34" charset="0"/>
        </a:defRPr>
      </a:lvl7pPr>
      <a:lvl8pPr marL="1371600" algn="l" rtl="0" eaLnBrk="1" fontAlgn="base" hangingPunct="1">
        <a:spcBef>
          <a:spcPct val="0"/>
        </a:spcBef>
        <a:spcAft>
          <a:spcPct val="0"/>
        </a:spcAft>
        <a:defRPr sz="3200" b="1">
          <a:solidFill>
            <a:srgbClr val="006666"/>
          </a:solidFill>
          <a:latin typeface="Tahoma" pitchFamily="34" charset="0"/>
        </a:defRPr>
      </a:lvl8pPr>
      <a:lvl9pPr marL="1828800" algn="l" rtl="0" eaLnBrk="1" fontAlgn="base" hangingPunct="1">
        <a:spcBef>
          <a:spcPct val="0"/>
        </a:spcBef>
        <a:spcAft>
          <a:spcPct val="0"/>
        </a:spcAft>
        <a:defRPr sz="3200" b="1">
          <a:solidFill>
            <a:srgbClr val="006666"/>
          </a:solidFill>
          <a:latin typeface="Tahoma" pitchFamily="34" charset="0"/>
        </a:defRPr>
      </a:lvl9pPr>
    </p:titleStyle>
    <p:bodyStyle>
      <a:lvl1pPr marL="342900" indent="-342900" algn="l" rtl="0" eaLnBrk="1" fontAlgn="base" hangingPunct="1">
        <a:spcBef>
          <a:spcPct val="50000"/>
        </a:spcBef>
        <a:spcAft>
          <a:spcPct val="0"/>
        </a:spcAft>
        <a:buChar char="•"/>
        <a:defRPr sz="2400">
          <a:solidFill>
            <a:schemeClr val="tx2"/>
          </a:solidFill>
          <a:latin typeface="+mn-lt"/>
          <a:ea typeface="+mn-ea"/>
          <a:cs typeface="+mn-cs"/>
        </a:defRPr>
      </a:lvl1pPr>
      <a:lvl2pPr marL="742950" indent="-285750" algn="l" rtl="0" eaLnBrk="1" fontAlgn="base" hangingPunct="1">
        <a:spcBef>
          <a:spcPct val="20000"/>
        </a:spcBef>
        <a:spcAft>
          <a:spcPct val="0"/>
        </a:spcAft>
        <a:buFont typeface="Wingdings" pitchFamily="2" charset="2"/>
        <a:buChar char="Ø"/>
        <a:defRPr sz="2200" i="1">
          <a:solidFill>
            <a:schemeClr val="tx2"/>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200">
          <a:solidFill>
            <a:schemeClr val="tx1"/>
          </a:solidFill>
          <a:latin typeface="+mn-lt"/>
        </a:defRPr>
      </a:lvl5pPr>
      <a:lvl6pPr marL="2514600" indent="-228600" algn="l" rtl="0" eaLnBrk="1" fontAlgn="base" hangingPunct="1">
        <a:spcBef>
          <a:spcPct val="20000"/>
        </a:spcBef>
        <a:spcAft>
          <a:spcPct val="0"/>
        </a:spcAft>
        <a:buChar char="»"/>
        <a:defRPr sz="1200">
          <a:solidFill>
            <a:schemeClr val="tx1"/>
          </a:solidFill>
          <a:latin typeface="+mn-lt"/>
        </a:defRPr>
      </a:lvl6pPr>
      <a:lvl7pPr marL="2971800" indent="-228600" algn="l" rtl="0" eaLnBrk="1" fontAlgn="base" hangingPunct="1">
        <a:spcBef>
          <a:spcPct val="20000"/>
        </a:spcBef>
        <a:spcAft>
          <a:spcPct val="0"/>
        </a:spcAft>
        <a:buChar char="»"/>
        <a:defRPr sz="1200">
          <a:solidFill>
            <a:schemeClr val="tx1"/>
          </a:solidFill>
          <a:latin typeface="+mn-lt"/>
        </a:defRPr>
      </a:lvl7pPr>
      <a:lvl8pPr marL="3429000" indent="-228600" algn="l" rtl="0" eaLnBrk="1" fontAlgn="base" hangingPunct="1">
        <a:spcBef>
          <a:spcPct val="20000"/>
        </a:spcBef>
        <a:spcAft>
          <a:spcPct val="0"/>
        </a:spcAft>
        <a:buChar char="»"/>
        <a:defRPr sz="1200">
          <a:solidFill>
            <a:schemeClr val="tx1"/>
          </a:solidFill>
          <a:latin typeface="+mn-lt"/>
        </a:defRPr>
      </a:lvl8pPr>
      <a:lvl9pPr marL="3886200" indent="-228600" algn="l" rtl="0" eaLnBrk="1" fontAlgn="base" hangingPunct="1">
        <a:spcBef>
          <a:spcPct val="20000"/>
        </a:spcBef>
        <a:spcAft>
          <a:spcPct val="0"/>
        </a:spcAft>
        <a:buChar char="»"/>
        <a:defRPr sz="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mailto:sathaporn.hu@ucalgary.c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husathap.github.io/"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814388" y="1339850"/>
            <a:ext cx="7429500" cy="1143000"/>
          </a:xfrm>
        </p:spPr>
        <p:txBody>
          <a:bodyPr/>
          <a:lstStyle/>
          <a:p>
            <a:r>
              <a:rPr lang="en-US" dirty="0" smtClean="0"/>
              <a:t>CPSC 217 T03</a:t>
            </a:r>
            <a:br>
              <a:rPr lang="en-US" dirty="0" smtClean="0"/>
            </a:br>
            <a:r>
              <a:rPr lang="en-US" dirty="0" smtClean="0"/>
              <a:t>Week I</a:t>
            </a:r>
            <a:endParaRPr lang="en-US" dirty="0"/>
          </a:p>
        </p:txBody>
      </p:sp>
      <p:sp>
        <p:nvSpPr>
          <p:cNvPr id="2051" name="Rectangle 3"/>
          <p:cNvSpPr>
            <a:spLocks noGrp="1" noChangeArrowheads="1"/>
          </p:cNvSpPr>
          <p:nvPr>
            <p:ph type="subTitle" idx="1"/>
          </p:nvPr>
        </p:nvSpPr>
        <p:spPr>
          <a:xfrm>
            <a:off x="2545492" y="2768600"/>
            <a:ext cx="5695221" cy="1109663"/>
          </a:xfrm>
        </p:spPr>
        <p:txBody>
          <a:bodyPr/>
          <a:lstStyle/>
          <a:p>
            <a:pPr>
              <a:spcBef>
                <a:spcPct val="0"/>
              </a:spcBef>
            </a:pPr>
            <a:r>
              <a:rPr lang="en-US" b="1" dirty="0" smtClean="0"/>
              <a:t>Part #2: Python Tricks for Exercise #1</a:t>
            </a:r>
            <a:endParaRPr lang="en-US" b="1" dirty="0"/>
          </a:p>
          <a:p>
            <a:pPr>
              <a:spcBef>
                <a:spcPct val="0"/>
              </a:spcBef>
            </a:pPr>
            <a:r>
              <a:rPr lang="en-US" b="1" dirty="0" smtClean="0"/>
              <a:t>Hubert (</a:t>
            </a:r>
            <a:r>
              <a:rPr lang="en-US" b="1" dirty="0" err="1" smtClean="0"/>
              <a:t>Sathaporn</a:t>
            </a:r>
            <a:r>
              <a:rPr lang="en-US" b="1" dirty="0" smtClean="0"/>
              <a:t>) Hu</a:t>
            </a:r>
            <a:endParaRPr lang="en-US" b="1" i="1" dirty="0"/>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Rectangle 9"/>
          <p:cNvSpPr>
            <a:spLocks noGrp="1" noChangeArrowheads="1"/>
          </p:cNvSpPr>
          <p:nvPr>
            <p:ph type="title"/>
          </p:nvPr>
        </p:nvSpPr>
        <p:spPr/>
        <p:txBody>
          <a:bodyPr/>
          <a:lstStyle/>
          <a:p>
            <a:r>
              <a:rPr lang="en-US" dirty="0" smtClean="0"/>
              <a:t>About Me, Redux</a:t>
            </a:r>
            <a:endParaRPr lang="en-US" dirty="0"/>
          </a:p>
        </p:txBody>
      </p:sp>
      <p:sp>
        <p:nvSpPr>
          <p:cNvPr id="8202" name="Rectangle 10"/>
          <p:cNvSpPr>
            <a:spLocks noGrp="1" noChangeArrowheads="1"/>
          </p:cNvSpPr>
          <p:nvPr>
            <p:ph type="body" idx="1"/>
          </p:nvPr>
        </p:nvSpPr>
        <p:spPr>
          <a:noFill/>
        </p:spPr>
        <p:txBody>
          <a:bodyPr/>
          <a:lstStyle/>
          <a:p>
            <a:r>
              <a:rPr lang="en-US" dirty="0" smtClean="0"/>
              <a:t>My name is Hubert (</a:t>
            </a:r>
            <a:r>
              <a:rPr lang="en-US" dirty="0" err="1" smtClean="0"/>
              <a:t>Sathaporn</a:t>
            </a:r>
            <a:r>
              <a:rPr lang="en-US" dirty="0" smtClean="0"/>
              <a:t>) Hu.</a:t>
            </a:r>
          </a:p>
          <a:p>
            <a:pPr lvl="1"/>
            <a:r>
              <a:rPr lang="en-US" dirty="0" smtClean="0"/>
              <a:t>You should only call me </a:t>
            </a:r>
            <a:r>
              <a:rPr lang="en-US" dirty="0" err="1" smtClean="0"/>
              <a:t>Sathaporn</a:t>
            </a:r>
            <a:r>
              <a:rPr lang="en-US" dirty="0" smtClean="0"/>
              <a:t> if you know Thai… Otherwise, call me Hubert.</a:t>
            </a:r>
          </a:p>
          <a:p>
            <a:r>
              <a:rPr lang="en-US" dirty="0" smtClean="0"/>
              <a:t>My email address is: </a:t>
            </a:r>
            <a:r>
              <a:rPr lang="en-US" dirty="0" smtClean="0">
                <a:hlinkClick r:id="rId3"/>
              </a:rPr>
              <a:t>sathaporn.hu@ucalgary.ca</a:t>
            </a:r>
            <a:endParaRPr lang="en-US" dirty="0" smtClean="0"/>
          </a:p>
          <a:p>
            <a:pPr lvl="1"/>
            <a:r>
              <a:rPr lang="en-US" dirty="0" smtClean="0"/>
              <a:t>Please put CPSC217 in email’s subject</a:t>
            </a:r>
          </a:p>
          <a:p>
            <a:r>
              <a:rPr lang="en-US" dirty="0" smtClean="0"/>
              <a:t>I also have website: </a:t>
            </a:r>
            <a:r>
              <a:rPr lang="en-US" dirty="0" smtClean="0">
                <a:hlinkClick r:id="rId4"/>
              </a:rPr>
              <a:t>http://husathap.github.io</a:t>
            </a:r>
            <a:r>
              <a:rPr lang="en-US" dirty="0" smtClean="0"/>
              <a:t>.</a:t>
            </a:r>
          </a:p>
          <a:p>
            <a:pPr lvl="1"/>
            <a:r>
              <a:rPr lang="en-US" dirty="0" smtClean="0"/>
              <a:t>The course material is also available here!</a:t>
            </a:r>
            <a:endParaRPr lang="en-US" dirty="0"/>
          </a:p>
        </p:txBody>
      </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 name="Rectangle 10"/>
          <p:cNvSpPr>
            <a:spLocks noGrp="1" noChangeArrowheads="1"/>
          </p:cNvSpPr>
          <p:nvPr>
            <p:ph type="title"/>
          </p:nvPr>
        </p:nvSpPr>
        <p:spPr/>
        <p:txBody>
          <a:bodyPr/>
          <a:lstStyle/>
          <a:p>
            <a:r>
              <a:rPr lang="en-US" dirty="0" smtClean="0"/>
              <a:t>Today’s Tutorial</a:t>
            </a:r>
            <a:endParaRPr lang="en-US" dirty="0"/>
          </a:p>
        </p:txBody>
      </p:sp>
      <p:sp>
        <p:nvSpPr>
          <p:cNvPr id="3083" name="Rectangle 11"/>
          <p:cNvSpPr>
            <a:spLocks noGrp="1" noChangeArrowheads="1"/>
          </p:cNvSpPr>
          <p:nvPr>
            <p:ph type="body" idx="1"/>
          </p:nvPr>
        </p:nvSpPr>
        <p:spPr/>
        <p:txBody>
          <a:bodyPr/>
          <a:lstStyle/>
          <a:p>
            <a:r>
              <a:rPr lang="en-US" dirty="0" smtClean="0"/>
              <a:t>I’ll </a:t>
            </a:r>
            <a:r>
              <a:rPr lang="en-US" dirty="0" smtClean="0"/>
              <a:t>be much more hand-off than the previous class…</a:t>
            </a:r>
          </a:p>
          <a:p>
            <a:r>
              <a:rPr lang="en-US" dirty="0" smtClean="0"/>
              <a:t>I’ll teach you about string </a:t>
            </a:r>
            <a:r>
              <a:rPr lang="en-US" dirty="0" smtClean="0"/>
              <a:t>formatting as a hack. Later lecture will cover this more extensively.</a:t>
            </a:r>
          </a:p>
          <a:p>
            <a:r>
              <a:rPr lang="en-US" dirty="0" smtClean="0"/>
              <a:t>Then, you will use the class time trying to complete Exercise #1.</a:t>
            </a:r>
            <a:endParaRPr lang="en-US" dirty="0" smtClean="0"/>
          </a:p>
          <a:p>
            <a:r>
              <a:rPr lang="en-US" dirty="0" smtClean="0"/>
              <a:t>Ask me if you need help.</a:t>
            </a:r>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TIPS!</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Beware of the spacing! A single out of place space crashes the whole Python program! Many programming languages don’t have this issue at all!</a:t>
            </a:r>
          </a:p>
          <a:p>
            <a:pPr marL="457200" indent="-457200">
              <a:buFont typeface="+mj-lt"/>
              <a:buAutoNum type="arabicPeriod"/>
            </a:pPr>
            <a:r>
              <a:rPr lang="en-US" dirty="0" smtClean="0"/>
              <a:t>Comments do not influence your code in anyway. For instance, if you put this comment anywhere in your code:</a:t>
            </a:r>
          </a:p>
          <a:p>
            <a:pPr marL="400050" lvl="1" indent="0">
              <a:buNone/>
            </a:pPr>
            <a:r>
              <a:rPr lang="en-US" sz="2000" dirty="0" smtClean="0">
                <a:latin typeface="Consolas" panose="020B0609020204030204" pitchFamily="49" charset="0"/>
                <a:cs typeface="Consolas" panose="020B0609020204030204" pitchFamily="49" charset="0"/>
              </a:rPr>
              <a:t># They see me rollin</a:t>
            </a:r>
            <a:r>
              <a:rPr lang="en-US" sz="2000" dirty="0">
                <a:latin typeface="Consolas" panose="020B0609020204030204" pitchFamily="49" charset="0"/>
                <a:cs typeface="Consolas" panose="020B0609020204030204" pitchFamily="49" charset="0"/>
              </a:rPr>
              <a:t>g</a:t>
            </a:r>
            <a:r>
              <a:rPr lang="en-US" sz="2000" dirty="0" smtClean="0">
                <a:latin typeface="Consolas" panose="020B0609020204030204" pitchFamily="49" charset="0"/>
                <a:cs typeface="Consolas" panose="020B0609020204030204" pitchFamily="49" charset="0"/>
              </a:rPr>
              <a:t>, they hating!</a:t>
            </a:r>
          </a:p>
          <a:p>
            <a:pPr marL="400050" lvl="1" indent="0">
              <a:buNone/>
            </a:pPr>
            <a:r>
              <a:rPr lang="en-US" i="0" dirty="0" smtClean="0"/>
              <a:t>Your program won’t behave any differently.</a:t>
            </a:r>
          </a:p>
          <a:p>
            <a:pPr marL="457200" indent="-457200">
              <a:buFont typeface="+mj-lt"/>
              <a:buAutoNum type="arabicPeriod"/>
            </a:pPr>
            <a:r>
              <a:rPr lang="en-US" dirty="0" smtClean="0"/>
              <a:t>Did you know that code also have aesthetic? Some code is prettier than the other. Python tries to make your code pretty through spacing, but you also need to do your part!</a:t>
            </a:r>
            <a:endParaRPr lang="en-US" i="0" dirty="0" smtClean="0"/>
          </a:p>
        </p:txBody>
      </p:sp>
    </p:spTree>
    <p:extLst>
      <p:ext uri="{BB962C8B-B14F-4D97-AF65-F5344CB8AC3E}">
        <p14:creationId xmlns:p14="http://schemas.microsoft.com/office/powerpoint/2010/main" val="935256932"/>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3" name="Content Placeholder 2"/>
          <p:cNvSpPr>
            <a:spLocks noGrp="1"/>
          </p:cNvSpPr>
          <p:nvPr>
            <p:ph idx="1"/>
          </p:nvPr>
        </p:nvSpPr>
        <p:spPr/>
        <p:txBody>
          <a:bodyPr/>
          <a:lstStyle/>
          <a:p>
            <a:r>
              <a:rPr lang="en-US" dirty="0" smtClean="0">
                <a:solidFill>
                  <a:schemeClr val="tx1"/>
                </a:solidFill>
              </a:rPr>
              <a:t>Sometimes, concatenating strings can be cumbersome:</a:t>
            </a:r>
          </a:p>
          <a:p>
            <a:pPr marL="457200" lvl="1" indent="0">
              <a:buNone/>
            </a:pPr>
            <a:r>
              <a:rPr lang="en-US" sz="2000" dirty="0" err="1" smtClean="0">
                <a:solidFill>
                  <a:schemeClr val="tx1"/>
                </a:solidFill>
                <a:latin typeface="Consolas" panose="020B0609020204030204" pitchFamily="49" charset="0"/>
                <a:cs typeface="Consolas" panose="020B0609020204030204" pitchFamily="49" charset="0"/>
              </a:rPr>
              <a:t>num_meme</a:t>
            </a:r>
            <a:r>
              <a:rPr lang="en-US" sz="2000" dirty="0" smtClean="0">
                <a:solidFill>
                  <a:schemeClr val="tx1"/>
                </a:solidFill>
                <a:latin typeface="Consolas" panose="020B0609020204030204" pitchFamily="49" charset="0"/>
                <a:cs typeface="Consolas" panose="020B0609020204030204" pitchFamily="49" charset="0"/>
              </a:rPr>
              <a:t> = 400</a:t>
            </a:r>
          </a:p>
          <a:p>
            <a:pPr marL="457200" lvl="1" indent="0">
              <a:buNone/>
            </a:pPr>
            <a:r>
              <a:rPr lang="en-US" sz="2000" dirty="0" err="1" smtClean="0">
                <a:solidFill>
                  <a:schemeClr val="tx1"/>
                </a:solidFill>
                <a:latin typeface="Consolas" panose="020B0609020204030204" pitchFamily="49" charset="0"/>
                <a:cs typeface="Consolas" panose="020B0609020204030204" pitchFamily="49" charset="0"/>
              </a:rPr>
              <a:t>meme_type</a:t>
            </a:r>
            <a:r>
              <a:rPr lang="en-US" sz="2000" dirty="0" smtClean="0">
                <a:solidFill>
                  <a:schemeClr val="tx1"/>
                </a:solidFill>
                <a:latin typeface="Consolas" panose="020B0609020204030204" pitchFamily="49" charset="0"/>
                <a:cs typeface="Consolas" panose="020B0609020204030204" pitchFamily="49" charset="0"/>
              </a:rPr>
              <a:t> = ‘dank’</a:t>
            </a:r>
          </a:p>
          <a:p>
            <a:pPr marL="457200" lvl="1" indent="0">
              <a:buNone/>
            </a:pPr>
            <a:r>
              <a:rPr lang="en-US" sz="2000" dirty="0" smtClean="0">
                <a:solidFill>
                  <a:schemeClr val="tx1"/>
                </a:solidFill>
                <a:latin typeface="Consolas" panose="020B0609020204030204" pitchFamily="49" charset="0"/>
                <a:cs typeface="Consolas" panose="020B0609020204030204" pitchFamily="49" charset="0"/>
              </a:rPr>
              <a:t>meme_type_2 = ‘skeleton’</a:t>
            </a:r>
          </a:p>
          <a:p>
            <a:pPr marL="457200" lvl="1" indent="0">
              <a:buNone/>
            </a:pPr>
            <a:r>
              <a:rPr lang="en-US" sz="2000" dirty="0" smtClean="0">
                <a:solidFill>
                  <a:schemeClr val="tx1"/>
                </a:solidFill>
                <a:latin typeface="Consolas" panose="020B0609020204030204" pitchFamily="49" charset="0"/>
                <a:cs typeface="Consolas" panose="020B0609020204030204" pitchFamily="49" charset="0"/>
              </a:rPr>
              <a:t>print(“The </a:t>
            </a:r>
            <a:r>
              <a:rPr lang="en-US" sz="2000" dirty="0" err="1" smtClean="0">
                <a:solidFill>
                  <a:schemeClr val="tx1"/>
                </a:solidFill>
                <a:latin typeface="Consolas" panose="020B0609020204030204" pitchFamily="49" charset="0"/>
                <a:cs typeface="Consolas" panose="020B0609020204030204" pitchFamily="49" charset="0"/>
              </a:rPr>
              <a:t>dootiest</a:t>
            </a:r>
            <a:r>
              <a:rPr lang="en-US" sz="2000" dirty="0" smtClean="0">
                <a:solidFill>
                  <a:schemeClr val="tx1"/>
                </a:solidFill>
                <a:latin typeface="Consolas" panose="020B0609020204030204" pitchFamily="49" charset="0"/>
                <a:cs typeface="Consolas" panose="020B0609020204030204" pitchFamily="49" charset="0"/>
              </a:rPr>
              <a:t> memes are “ + \ </a:t>
            </a:r>
            <a:r>
              <a:rPr lang="en-US" sz="2000" dirty="0" err="1" smtClean="0">
                <a:solidFill>
                  <a:schemeClr val="tx1"/>
                </a:solidFill>
                <a:latin typeface="Consolas" panose="020B0609020204030204" pitchFamily="49" charset="0"/>
                <a:cs typeface="Consolas" panose="020B0609020204030204" pitchFamily="49" charset="0"/>
              </a:rPr>
              <a:t>str</a:t>
            </a:r>
            <a:r>
              <a:rPr lang="en-US" sz="2000" dirty="0" smtClean="0">
                <a:solidFill>
                  <a:schemeClr val="tx1"/>
                </a:solidFill>
                <a:latin typeface="Consolas" panose="020B0609020204030204" pitchFamily="49" charset="0"/>
                <a:cs typeface="Consolas" panose="020B0609020204030204" pitchFamily="49" charset="0"/>
              </a:rPr>
              <a:t>(</a:t>
            </a:r>
            <a:r>
              <a:rPr lang="en-US" sz="2000" dirty="0" err="1" smtClean="0">
                <a:solidFill>
                  <a:schemeClr val="tx1"/>
                </a:solidFill>
                <a:latin typeface="Consolas" panose="020B0609020204030204" pitchFamily="49" charset="0"/>
                <a:cs typeface="Consolas" panose="020B0609020204030204" pitchFamily="49" charset="0"/>
              </a:rPr>
              <a:t>num_meme</a:t>
            </a:r>
            <a:r>
              <a:rPr lang="en-US" sz="2000" dirty="0" smtClean="0">
                <a:solidFill>
                  <a:schemeClr val="tx1"/>
                </a:solidFill>
                <a:latin typeface="Consolas" panose="020B0609020204030204" pitchFamily="49" charset="0"/>
                <a:cs typeface="Consolas" panose="020B0609020204030204" pitchFamily="49" charset="0"/>
              </a:rPr>
              <a:t>) + </a:t>
            </a:r>
            <a:r>
              <a:rPr lang="en-US" sz="2000" dirty="0" err="1" smtClean="0">
                <a:solidFill>
                  <a:schemeClr val="tx1"/>
                </a:solidFill>
                <a:latin typeface="Consolas" panose="020B0609020204030204" pitchFamily="49" charset="0"/>
                <a:cs typeface="Consolas" panose="020B0609020204030204" pitchFamily="49" charset="0"/>
              </a:rPr>
              <a:t>meme_type</a:t>
            </a:r>
            <a:r>
              <a:rPr lang="en-US" sz="2000" dirty="0" smtClean="0">
                <a:solidFill>
                  <a:schemeClr val="tx1"/>
                </a:solidFill>
                <a:latin typeface="Consolas" panose="020B0609020204030204" pitchFamily="49" charset="0"/>
                <a:cs typeface="Consolas" panose="020B0609020204030204" pitchFamily="49" charset="0"/>
              </a:rPr>
              <a:t> + meme_type_2 + \ </a:t>
            </a:r>
          </a:p>
          <a:p>
            <a:pPr marL="457200" lvl="1" indent="0">
              <a:buNone/>
            </a:pPr>
            <a:r>
              <a:rPr lang="en-US" sz="2000" dirty="0" smtClean="0">
                <a:solidFill>
                  <a:schemeClr val="tx1"/>
                </a:solidFill>
                <a:latin typeface="Consolas" panose="020B0609020204030204" pitchFamily="49" charset="0"/>
                <a:cs typeface="Consolas" panose="020B0609020204030204" pitchFamily="49" charset="0"/>
              </a:rPr>
              <a:t>“ memes</a:t>
            </a:r>
            <a:r>
              <a:rPr lang="en-US" sz="2000" dirty="0" smtClean="0">
                <a:solidFill>
                  <a:schemeClr val="tx1"/>
                </a:solidFill>
                <a:latin typeface="Consolas" panose="020B0609020204030204" pitchFamily="49" charset="0"/>
                <a:cs typeface="Consolas" panose="020B0609020204030204" pitchFamily="49" charset="0"/>
              </a:rPr>
              <a:t>!”)</a:t>
            </a:r>
          </a:p>
          <a:p>
            <a:pPr marL="457200" lvl="1" indent="0">
              <a:buNone/>
            </a:pPr>
            <a:endParaRPr lang="en-US" sz="2000" dirty="0">
              <a:solidFill>
                <a:schemeClr val="tx1"/>
              </a:solidFill>
              <a:latin typeface="Consolas" panose="020B0609020204030204" pitchFamily="49" charset="0"/>
              <a:cs typeface="Consolas" panose="020B0609020204030204" pitchFamily="49" charset="0"/>
            </a:endParaRPr>
          </a:p>
          <a:p>
            <a:pPr marL="457200" lvl="1" indent="0">
              <a:buNone/>
            </a:pPr>
            <a:r>
              <a:rPr lang="en-US" sz="2000" i="0" dirty="0" smtClean="0">
                <a:solidFill>
                  <a:schemeClr val="tx1"/>
                </a:solidFill>
                <a:latin typeface="Consolas" panose="020B0609020204030204" pitchFamily="49" charset="0"/>
                <a:cs typeface="Consolas" panose="020B0609020204030204" pitchFamily="49" charset="0"/>
              </a:rPr>
              <a:t>OUTPUT: The </a:t>
            </a:r>
            <a:r>
              <a:rPr lang="en-US" sz="2000" i="0" dirty="0" err="1" smtClean="0">
                <a:solidFill>
                  <a:schemeClr val="tx1"/>
                </a:solidFill>
                <a:latin typeface="Consolas" panose="020B0609020204030204" pitchFamily="49" charset="0"/>
                <a:cs typeface="Consolas" panose="020B0609020204030204" pitchFamily="49" charset="0"/>
              </a:rPr>
              <a:t>dootiest</a:t>
            </a:r>
            <a:r>
              <a:rPr lang="en-US" sz="2000" i="0" dirty="0" smtClean="0">
                <a:solidFill>
                  <a:schemeClr val="tx1"/>
                </a:solidFill>
                <a:latin typeface="Consolas" panose="020B0609020204030204" pitchFamily="49" charset="0"/>
                <a:cs typeface="Consolas" panose="020B0609020204030204" pitchFamily="49" charset="0"/>
              </a:rPr>
              <a:t> memes are 400 dank skeleton memes!</a:t>
            </a:r>
            <a:endParaRPr lang="en-US" sz="2000" i="0" dirty="0">
              <a:solidFill>
                <a:schemeClr val="tx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39702099"/>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Formatting</a:t>
            </a:r>
            <a:endParaRPr lang="en-US" dirty="0"/>
          </a:p>
        </p:txBody>
      </p:sp>
      <p:sp>
        <p:nvSpPr>
          <p:cNvPr id="3" name="Content Placeholder 2"/>
          <p:cNvSpPr>
            <a:spLocks noGrp="1"/>
          </p:cNvSpPr>
          <p:nvPr>
            <p:ph idx="1"/>
          </p:nvPr>
        </p:nvSpPr>
        <p:spPr/>
        <p:txBody>
          <a:bodyPr/>
          <a:lstStyle/>
          <a:p>
            <a:r>
              <a:rPr lang="en-US" dirty="0" smtClean="0">
                <a:solidFill>
                  <a:schemeClr val="tx1"/>
                </a:solidFill>
              </a:rPr>
              <a:t>I give you String Formatting!</a:t>
            </a:r>
          </a:p>
          <a:p>
            <a:pPr marL="457200" lvl="1" indent="0">
              <a:buNone/>
            </a:pPr>
            <a:r>
              <a:rPr lang="en-US" sz="2000" dirty="0">
                <a:solidFill>
                  <a:schemeClr val="tx1"/>
                </a:solidFill>
                <a:latin typeface="Consolas" panose="020B0609020204030204" pitchFamily="49" charset="0"/>
                <a:cs typeface="Consolas" panose="020B0609020204030204" pitchFamily="49" charset="0"/>
              </a:rPr>
              <a:t>s</a:t>
            </a:r>
            <a:r>
              <a:rPr lang="en-US" sz="2000" dirty="0" smtClean="0">
                <a:solidFill>
                  <a:schemeClr val="tx1"/>
                </a:solidFill>
                <a:latin typeface="Consolas" panose="020B0609020204030204" pitchFamily="49" charset="0"/>
                <a:cs typeface="Consolas" panose="020B0609020204030204" pitchFamily="49" charset="0"/>
              </a:rPr>
              <a:t>ubject = </a:t>
            </a:r>
            <a:r>
              <a:rPr lang="en-US" sz="2000" dirty="0" smtClean="0">
                <a:solidFill>
                  <a:schemeClr val="tx1"/>
                </a:solidFill>
                <a:latin typeface="Consolas" panose="020B0609020204030204" pitchFamily="49" charset="0"/>
                <a:cs typeface="Consolas" panose="020B0609020204030204" pitchFamily="49" charset="0"/>
              </a:rPr>
              <a:t>‘Math’</a:t>
            </a:r>
            <a:endParaRPr lang="en-US" sz="2000" dirty="0" smtClean="0">
              <a:solidFill>
                <a:schemeClr val="tx1"/>
              </a:solidFill>
              <a:latin typeface="Consolas" panose="020B0609020204030204" pitchFamily="49" charset="0"/>
              <a:cs typeface="Consolas" panose="020B0609020204030204" pitchFamily="49" charset="0"/>
            </a:endParaRPr>
          </a:p>
          <a:p>
            <a:pPr marL="457200" lvl="1" indent="0">
              <a:buNone/>
            </a:pPr>
            <a:r>
              <a:rPr lang="en-US" sz="2000" dirty="0" smtClean="0">
                <a:solidFill>
                  <a:schemeClr val="tx1"/>
                </a:solidFill>
                <a:latin typeface="Consolas" panose="020B0609020204030204" pitchFamily="49" charset="0"/>
                <a:cs typeface="Consolas" panose="020B0609020204030204" pitchFamily="49" charset="0"/>
              </a:rPr>
              <a:t>predicate = ‘difficult’</a:t>
            </a:r>
            <a:endParaRPr lang="en-US" sz="2000" dirty="0" smtClean="0">
              <a:solidFill>
                <a:schemeClr val="tx1"/>
              </a:solidFill>
              <a:latin typeface="Consolas" panose="020B0609020204030204" pitchFamily="49" charset="0"/>
              <a:cs typeface="Consolas" panose="020B0609020204030204" pitchFamily="49" charset="0"/>
            </a:endParaRPr>
          </a:p>
          <a:p>
            <a:pPr marL="457200" lvl="1" indent="0">
              <a:buNone/>
            </a:pPr>
            <a:r>
              <a:rPr lang="en-US" sz="2000" dirty="0" smtClean="0">
                <a:solidFill>
                  <a:schemeClr val="tx1"/>
                </a:solidFill>
                <a:latin typeface="Consolas" panose="020B0609020204030204" pitchFamily="49" charset="0"/>
                <a:cs typeface="Consolas" panose="020B0609020204030204" pitchFamily="49" charset="0"/>
              </a:rPr>
              <a:t>print(“{} </a:t>
            </a:r>
            <a:r>
              <a:rPr lang="en-US" sz="2000" dirty="0" smtClean="0">
                <a:solidFill>
                  <a:schemeClr val="tx1"/>
                </a:solidFill>
                <a:latin typeface="Consolas" panose="020B0609020204030204" pitchFamily="49" charset="0"/>
                <a:cs typeface="Consolas" panose="020B0609020204030204" pitchFamily="49" charset="0"/>
              </a:rPr>
              <a:t>is {}.”.</a:t>
            </a:r>
            <a:r>
              <a:rPr lang="en-US" sz="2000" dirty="0" smtClean="0">
                <a:solidFill>
                  <a:schemeClr val="tx1"/>
                </a:solidFill>
                <a:latin typeface="Consolas" panose="020B0609020204030204" pitchFamily="49" charset="0"/>
                <a:cs typeface="Consolas" panose="020B0609020204030204" pitchFamily="49" charset="0"/>
              </a:rPr>
              <a:t>format(subject, </a:t>
            </a:r>
            <a:r>
              <a:rPr lang="en-US" sz="2000" dirty="0" smtClean="0">
                <a:solidFill>
                  <a:schemeClr val="tx1"/>
                </a:solidFill>
                <a:latin typeface="Consolas" panose="020B0609020204030204" pitchFamily="49" charset="0"/>
                <a:cs typeface="Consolas" panose="020B0609020204030204" pitchFamily="49" charset="0"/>
              </a:rPr>
              <a:t>predicate</a:t>
            </a:r>
            <a:r>
              <a:rPr lang="en-US" sz="2000" dirty="0" smtClean="0">
                <a:solidFill>
                  <a:schemeClr val="tx1"/>
                </a:solidFill>
                <a:latin typeface="Consolas" panose="020B0609020204030204" pitchFamily="49" charset="0"/>
                <a:cs typeface="Consolas" panose="020B0609020204030204" pitchFamily="49" charset="0"/>
              </a:rPr>
              <a:t>))</a:t>
            </a:r>
          </a:p>
          <a:p>
            <a:pPr marL="457200" lvl="1" indent="0">
              <a:buNone/>
            </a:pPr>
            <a:endParaRPr lang="en-US" sz="2000" dirty="0">
              <a:solidFill>
                <a:schemeClr val="tx1"/>
              </a:solidFill>
              <a:latin typeface="Consolas" panose="020B0609020204030204" pitchFamily="49" charset="0"/>
              <a:cs typeface="Consolas" panose="020B0609020204030204" pitchFamily="49" charset="0"/>
            </a:endParaRPr>
          </a:p>
          <a:p>
            <a:pPr marL="457200" lvl="1" indent="0">
              <a:buNone/>
            </a:pPr>
            <a:r>
              <a:rPr lang="en-US" sz="2000" i="0" dirty="0">
                <a:solidFill>
                  <a:schemeClr val="tx1"/>
                </a:solidFill>
                <a:latin typeface="Consolas" panose="020B0609020204030204" pitchFamily="49" charset="0"/>
                <a:cs typeface="Consolas" panose="020B0609020204030204" pitchFamily="49" charset="0"/>
              </a:rPr>
              <a:t>OUTPUT: </a:t>
            </a:r>
            <a:r>
              <a:rPr lang="en-US" sz="2000" i="0" dirty="0" smtClean="0">
                <a:solidFill>
                  <a:schemeClr val="tx1"/>
                </a:solidFill>
                <a:latin typeface="Consolas" panose="020B0609020204030204" pitchFamily="49" charset="0"/>
                <a:cs typeface="Consolas" panose="020B0609020204030204" pitchFamily="49" charset="0"/>
              </a:rPr>
              <a:t>Math is difficult.</a:t>
            </a:r>
            <a:endParaRPr lang="en-US" sz="2000" dirty="0" smtClean="0">
              <a:solidFill>
                <a:schemeClr val="tx1"/>
              </a:solidFill>
              <a:latin typeface="Consolas" panose="020B0609020204030204" pitchFamily="49" charset="0"/>
              <a:cs typeface="Consolas" panose="020B0609020204030204" pitchFamily="49" charset="0"/>
            </a:endParaRPr>
          </a:p>
          <a:p>
            <a:pPr marL="400050"/>
            <a:r>
              <a:rPr lang="en-US" dirty="0" smtClean="0">
                <a:solidFill>
                  <a:schemeClr val="tx1"/>
                </a:solidFill>
                <a:cs typeface="Consolas" panose="020B0609020204030204" pitchFamily="49" charset="0"/>
              </a:rPr>
              <a:t>A more complicated version will show up later on in lecture.</a:t>
            </a:r>
          </a:p>
          <a:p>
            <a:pPr marL="400050"/>
            <a:r>
              <a:rPr lang="en-US" dirty="0">
                <a:solidFill>
                  <a:schemeClr val="tx1"/>
                </a:solidFill>
                <a:cs typeface="Consolas" panose="020B0609020204030204" pitchFamily="49" charset="0"/>
              </a:rPr>
              <a:t>Hmm... I wonder where I could use this</a:t>
            </a:r>
            <a:r>
              <a:rPr lang="en-US" dirty="0" smtClean="0">
                <a:solidFill>
                  <a:schemeClr val="tx1"/>
                </a:solidFill>
                <a:cs typeface="Consolas" panose="020B0609020204030204" pitchFamily="49" charset="0"/>
              </a:rPr>
              <a:t>…</a:t>
            </a:r>
            <a:endParaRPr lang="en-US" dirty="0">
              <a:solidFill>
                <a:schemeClr val="tx1"/>
              </a:solidFill>
              <a:cs typeface="Consolas" panose="020B0609020204030204" pitchFamily="49" charset="0"/>
            </a:endParaRPr>
          </a:p>
        </p:txBody>
      </p:sp>
    </p:spTree>
    <p:extLst>
      <p:ext uri="{BB962C8B-B14F-4D97-AF65-F5344CB8AC3E}">
        <p14:creationId xmlns:p14="http://schemas.microsoft.com/office/powerpoint/2010/main" val="3098267324"/>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Exercise #1</a:t>
            </a:r>
            <a:endParaRPr lang="en-CA" dirty="0"/>
          </a:p>
        </p:txBody>
      </p:sp>
      <p:sp>
        <p:nvSpPr>
          <p:cNvPr id="3" name="Content Placeholder 2"/>
          <p:cNvSpPr>
            <a:spLocks noGrp="1"/>
          </p:cNvSpPr>
          <p:nvPr>
            <p:ph idx="1"/>
          </p:nvPr>
        </p:nvSpPr>
        <p:spPr/>
        <p:txBody>
          <a:bodyPr/>
          <a:lstStyle/>
          <a:p>
            <a:r>
              <a:rPr lang="en-CA" dirty="0" smtClean="0">
                <a:solidFill>
                  <a:srgbClr val="0099FF"/>
                </a:solidFill>
              </a:rPr>
              <a:t>EXERCISE: Complete Exercise #1</a:t>
            </a:r>
          </a:p>
          <a:p>
            <a:pPr marL="0" indent="0">
              <a:buNone/>
            </a:pPr>
            <a:endParaRPr lang="en-CA" dirty="0" smtClean="0">
              <a:solidFill>
                <a:srgbClr val="FF0000"/>
              </a:solidFill>
            </a:endParaRPr>
          </a:p>
          <a:p>
            <a:r>
              <a:rPr lang="en-CA" dirty="0" smtClean="0">
                <a:solidFill>
                  <a:srgbClr val="FF0000"/>
                </a:solidFill>
              </a:rPr>
              <a:t>DANGER: This code can be completed in one line, but just because it can be done, doesn’t mean it should be.</a:t>
            </a:r>
          </a:p>
          <a:p>
            <a:r>
              <a:rPr lang="en-CA" dirty="0" smtClean="0">
                <a:solidFill>
                  <a:srgbClr val="00B050"/>
                </a:solidFill>
              </a:rPr>
              <a:t>HINT: You don’t need that many lines.</a:t>
            </a:r>
          </a:p>
        </p:txBody>
      </p:sp>
    </p:spTree>
    <p:extLst>
      <p:ext uri="{BB962C8B-B14F-4D97-AF65-F5344CB8AC3E}">
        <p14:creationId xmlns:p14="http://schemas.microsoft.com/office/powerpoint/2010/main" val="1864750061"/>
      </p:ext>
    </p:extLst>
  </p:cSld>
  <p:clrMapOvr>
    <a:masterClrMapping/>
  </p:clrMapOvr>
  <p:transition>
    <p:fade thruBlk="1"/>
  </p:transition>
</p:sld>
</file>

<file path=ppt/theme/theme1.xml><?xml version="1.0" encoding="utf-8"?>
<a:theme xmlns:a="http://schemas.openxmlformats.org/drawingml/2006/main" name="01158951">
  <a:themeElements>
    <a:clrScheme name="1844_Classroom Expectations_Copyedi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844_Classroom Expectations_Copyedited">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C0C0C0"/>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1844_Classroom Expectations_Copyedited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844_Classroom Expectations_Copyedited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844_Classroom Expectations_Copyedited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844_Classroom Expectations_Copyedited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844_Classroom Expectations_Copyedited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844_Classroom Expectations_Copyedited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844_Classroom Expectations_Copyedited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844_Classroom Expectations_Copyedited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844_Classroom Expectations_Copyedited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844_Classroom Expectations_Copyedited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844_Classroom Expectations_Copyedited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844_Classroom Expectations_Copyedited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844_Classroom Expectations_Copyedited 1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68A5906-F268-4F87-9765-7B21AABD07A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TM04033917[[fn=Berlin]]</Template>
  <TotalTime>148</TotalTime>
  <Words>386</Words>
  <Application>Microsoft Office PowerPoint</Application>
  <PresentationFormat>On-screen Show (4:3)</PresentationFormat>
  <Paragraphs>47</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Consolas</vt:lpstr>
      <vt:lpstr>Tahoma</vt:lpstr>
      <vt:lpstr>Wingdings</vt:lpstr>
      <vt:lpstr>01158951</vt:lpstr>
      <vt:lpstr>CPSC 217 T03 Week I</vt:lpstr>
      <vt:lpstr>About Me, Redux</vt:lpstr>
      <vt:lpstr>Today’s Tutorial</vt:lpstr>
      <vt:lpstr>TIPS!</vt:lpstr>
      <vt:lpstr>String Formatting</vt:lpstr>
      <vt:lpstr>String Formatting</vt:lpstr>
      <vt:lpstr>Exercise #1</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CPSC 217 T03 Sep 21, 2015</dc:title>
  <dc:creator>Hubert Hu</dc:creator>
  <cp:keywords/>
  <cp:lastModifiedBy>Hubert Hu</cp:lastModifiedBy>
  <cp:revision>23</cp:revision>
  <dcterms:created xsi:type="dcterms:W3CDTF">2015-09-17T21:31:45Z</dcterms:created>
  <dcterms:modified xsi:type="dcterms:W3CDTF">2015-09-18T05:16:50Z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TC011589511033</vt:lpwstr>
  </property>
</Properties>
</file>