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19"/>
  </p:notesMasterIdLst>
  <p:sldIdLst>
    <p:sldId id="256" r:id="rId3"/>
    <p:sldId id="262" r:id="rId4"/>
    <p:sldId id="286" r:id="rId5"/>
    <p:sldId id="257" r:id="rId6"/>
    <p:sldId id="277" r:id="rId7"/>
    <p:sldId id="281" r:id="rId8"/>
    <p:sldId id="282" r:id="rId9"/>
    <p:sldId id="283" r:id="rId10"/>
    <p:sldId id="284" r:id="rId11"/>
    <p:sldId id="287" r:id="rId12"/>
    <p:sldId id="285" r:id="rId13"/>
    <p:sldId id="288" r:id="rId14"/>
    <p:sldId id="289" r:id="rId15"/>
    <p:sldId id="290" r:id="rId16"/>
    <p:sldId id="291" r:id="rId17"/>
    <p:sldId id="292" r:id="rId18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E6FDD-33F0-4D7A-8BA8-457B277DCF4B}" type="slidenum">
              <a:rPr lang="en-US"/>
              <a:pPr/>
              <a:t>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6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</a:t>
            </a:r>
            <a:r>
              <a:rPr lang="en-US" b="1" dirty="0" smtClean="0"/>
              <a:t>#1: SimpleGraphics.py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Hubert </a:t>
            </a:r>
            <a:r>
              <a:rPr lang="en-US" b="1" dirty="0" smtClean="0"/>
              <a:t>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draw lines, use these commands: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line(x1, y1, x2, y2) </a:t>
            </a:r>
            <a:r>
              <a:rPr lang="en-US" dirty="0" smtClean="0"/>
              <a:t>– Make a line.</a:t>
            </a:r>
          </a:p>
          <a:p>
            <a:r>
              <a:rPr lang="en-US" dirty="0" smtClean="0"/>
              <a:t>If you add more points, you can also make lines with angles.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line(x1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y1, x2,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y2, x3, y3, …)</a:t>
            </a:r>
            <a:endParaRPr lang="en-US" sz="1800" dirty="0" smtClean="0"/>
          </a:p>
          <a:p>
            <a:endParaRPr lang="en-US" dirty="0" smtClean="0"/>
          </a:p>
          <a:p>
            <a:r>
              <a:rPr lang="en-US" dirty="0" smtClean="0"/>
              <a:t>If you want to draw an arc,  please consult tutorial.pdf.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092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draw other shapes, use other commands:</a:t>
            </a:r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width, height) </a:t>
            </a:r>
            <a:r>
              <a:rPr lang="en-US" dirty="0" smtClean="0"/>
              <a:t>– Make a rectangle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ellipse(x, y, width, height) </a:t>
            </a:r>
            <a:r>
              <a:rPr lang="en-US" dirty="0" smtClean="0"/>
              <a:t>– Make an ellipse/circle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polygon(x1, y1, x2, y2, …) </a:t>
            </a:r>
            <a:r>
              <a:rPr lang="en-US" dirty="0" smtClean="0"/>
              <a:t>– Make a polygon</a:t>
            </a:r>
          </a:p>
          <a:p>
            <a:endParaRPr lang="en-US" dirty="0" smtClean="0"/>
          </a:p>
          <a:p>
            <a:r>
              <a:rPr lang="en-US" dirty="0" smtClean="0"/>
              <a:t>There are other shapes in tutorial.pdf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12187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draw a text, set a font before setting the text.</a:t>
            </a:r>
          </a:p>
          <a:p>
            <a:r>
              <a:rPr lang="en-US" dirty="0" smtClean="0"/>
              <a:t>To set the font:</a:t>
            </a:r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setFont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font_name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size, style)</a:t>
            </a:r>
          </a:p>
          <a:p>
            <a:pPr lvl="2"/>
            <a:r>
              <a:rPr lang="en-US" dirty="0" err="1" smtClean="0">
                <a:cs typeface="Consolas" panose="020B0609020204030204" pitchFamily="49" charset="0"/>
              </a:rPr>
              <a:t>font_name</a:t>
            </a:r>
            <a:r>
              <a:rPr lang="en-US" dirty="0" smtClean="0">
                <a:cs typeface="Consolas" panose="020B0609020204030204" pitchFamily="49" charset="0"/>
              </a:rPr>
              <a:t>: a string that represents the name of the font. For example, “Arial”.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size: a string that contains the size number. For example, “18”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style: a string that indicates how the text is rendered. Options include “bold”, “italic”, “bold italic.”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Note that the second and the third arguments are optional.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3738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 the text:</a:t>
            </a:r>
          </a:p>
          <a:p>
            <a:pPr lvl="1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setText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text)</a:t>
            </a:r>
          </a:p>
          <a:p>
            <a:pPr lvl="2"/>
            <a:r>
              <a:rPr lang="en-US" sz="1800" dirty="0" smtClean="0">
                <a:cs typeface="Consolas" panose="020B0609020204030204" pitchFamily="49" charset="0"/>
              </a:rPr>
              <a:t>x: a number that represents x-coordinate</a:t>
            </a:r>
          </a:p>
          <a:p>
            <a:pPr lvl="2"/>
            <a:r>
              <a:rPr lang="en-US" sz="1800" dirty="0" smtClean="0">
                <a:cs typeface="Consolas" panose="020B0609020204030204" pitchFamily="49" charset="0"/>
              </a:rPr>
              <a:t>y: a number that represents y-coordinate</a:t>
            </a:r>
          </a:p>
          <a:p>
            <a:pPr lvl="2"/>
            <a:r>
              <a:rPr lang="en-US" sz="1800" dirty="0" smtClean="0">
                <a:cs typeface="Consolas" panose="020B0609020204030204" pitchFamily="49" charset="0"/>
              </a:rPr>
              <a:t>text: the text to be drawn itself</a:t>
            </a:r>
          </a:p>
          <a:p>
            <a:pPr lvl="2"/>
            <a:endParaRPr lang="en-US" sz="1800" dirty="0"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7582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find the </a:t>
            </a:r>
            <a:r>
              <a:rPr lang="en-US" dirty="0" err="1" smtClean="0"/>
              <a:t>colours</a:t>
            </a:r>
            <a:r>
              <a:rPr lang="en-US" dirty="0" smtClean="0"/>
              <a:t> boring, then you can change it with these functions:</a:t>
            </a:r>
          </a:p>
          <a:p>
            <a:pPr lvl="1"/>
            <a:r>
              <a:rPr lang="en-US" dirty="0" smtClean="0"/>
              <a:t>Changing the outline (or border) </a:t>
            </a:r>
            <a:r>
              <a:rPr lang="en-US" dirty="0" err="1" smtClean="0"/>
              <a:t>colour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setOutline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str_color_name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setOutline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(red, green, blue)</a:t>
            </a:r>
          </a:p>
          <a:p>
            <a:pPr lvl="1"/>
            <a:r>
              <a:rPr lang="en-US" dirty="0" smtClean="0"/>
              <a:t>Filling a shape with a </a:t>
            </a:r>
            <a:r>
              <a:rPr lang="en-US" dirty="0" err="1" smtClean="0"/>
              <a:t>colour</a:t>
            </a:r>
            <a:r>
              <a:rPr lang="en-US" dirty="0"/>
              <a:t>.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setFill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str_color_name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setOutline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(red, green, blue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4622929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Colouring</a:t>
            </a:r>
            <a:r>
              <a:rPr lang="en-US" dirty="0" smtClean="0"/>
              <a:t> must be done the object is drawn.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Also, when you call a </a:t>
            </a:r>
            <a:r>
              <a:rPr lang="en-US" dirty="0" err="1" smtClean="0">
                <a:cs typeface="Consolas" panose="020B0609020204030204" pitchFamily="49" charset="0"/>
              </a:rPr>
              <a:t>colouring</a:t>
            </a:r>
            <a:r>
              <a:rPr lang="en-US" dirty="0" smtClean="0">
                <a:cs typeface="Consolas" panose="020B0609020204030204" pitchFamily="49" charset="0"/>
              </a:rPr>
              <a:t> function, all the objects that are created after the function call will have the same </a:t>
            </a:r>
            <a:r>
              <a:rPr lang="en-US" dirty="0" err="1" smtClean="0">
                <a:cs typeface="Consolas" panose="020B0609020204030204" pitchFamily="49" charset="0"/>
              </a:rPr>
              <a:t>colouring</a:t>
            </a:r>
            <a:r>
              <a:rPr lang="en-US" dirty="0" smtClean="0">
                <a:cs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These objects will be purple!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setOutline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(“purple”)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setFill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(“purple”)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line(0, 0, 100, 100)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ellipse(60, 100, 40, 40)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polygon(50, 50, 100, 100, 200, 200, 50, 50)</a:t>
            </a:r>
          </a:p>
        </p:txBody>
      </p:sp>
    </p:spTree>
    <p:extLst>
      <p:ext uri="{BB962C8B-B14F-4D97-AF65-F5344CB8AC3E}">
        <p14:creationId xmlns:p14="http://schemas.microsoft.com/office/powerpoint/2010/main" val="237468573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task is now to complete Exercise #2. You can also use Wednesday to complete it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0429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Apology about Last Week!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Exercise #1 actually CANNOT be done in a single done. Sorry about that.</a:t>
            </a:r>
          </a:p>
          <a:p>
            <a:pPr lvl="1"/>
            <a:r>
              <a:rPr lang="en-US" dirty="0" smtClean="0"/>
              <a:t>This is only applicable to students in T03.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swapped my shift with another TA.</a:t>
            </a:r>
          </a:p>
          <a:p>
            <a:pPr lvl="1"/>
            <a:r>
              <a:rPr lang="en-US" dirty="0" smtClean="0"/>
              <a:t>So if you are in T03, your Wednesday TA will be different one.</a:t>
            </a:r>
          </a:p>
          <a:p>
            <a:pPr lvl="1"/>
            <a:r>
              <a:rPr lang="en-US" dirty="0" smtClean="0"/>
              <a:t>If you are in T04, I am your TA today.</a:t>
            </a:r>
          </a:p>
          <a:p>
            <a:r>
              <a:rPr lang="en-US" dirty="0" smtClean="0"/>
              <a:t>If you’re in T03, Exercise #1 has been marked!  I do not know anything if you are in T04</a:t>
            </a:r>
          </a:p>
        </p:txBody>
      </p:sp>
    </p:spTree>
    <p:extLst>
      <p:ext uri="{BB962C8B-B14F-4D97-AF65-F5344CB8AC3E}">
        <p14:creationId xmlns:p14="http://schemas.microsoft.com/office/powerpoint/2010/main" val="168021799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Terminal tips</a:t>
            </a:r>
          </a:p>
          <a:p>
            <a:r>
              <a:rPr lang="en-US" dirty="0" smtClean="0"/>
              <a:t>SimpleGraphics.py</a:t>
            </a:r>
          </a:p>
          <a:p>
            <a:pPr lvl="1"/>
            <a:r>
              <a:rPr lang="en-US" dirty="0" smtClean="0"/>
              <a:t>The coordinate system</a:t>
            </a:r>
          </a:p>
          <a:p>
            <a:pPr lvl="1"/>
            <a:r>
              <a:rPr lang="en-US" dirty="0" smtClean="0"/>
              <a:t>Setting background color</a:t>
            </a:r>
          </a:p>
          <a:p>
            <a:pPr lvl="1"/>
            <a:r>
              <a:rPr lang="en-US" dirty="0" smtClean="0"/>
              <a:t>Drawing line and shapes</a:t>
            </a:r>
          </a:p>
          <a:p>
            <a:pPr lvl="1"/>
            <a:r>
              <a:rPr lang="en-US" dirty="0" smtClean="0"/>
              <a:t>Texting</a:t>
            </a:r>
            <a:endParaRPr lang="en-US" dirty="0" smtClean="0"/>
          </a:p>
          <a:p>
            <a:pPr lvl="1"/>
            <a:r>
              <a:rPr lang="en-US" dirty="0" smtClean="0"/>
              <a:t>Setting outline</a:t>
            </a:r>
            <a:endParaRPr lang="en-US" dirty="0" smtClean="0"/>
          </a:p>
          <a:p>
            <a:pPr lvl="1"/>
            <a:r>
              <a:rPr lang="en-US" dirty="0" err="1" smtClean="0"/>
              <a:t>Colouring</a:t>
            </a:r>
            <a:r>
              <a:rPr lang="en-US" dirty="0" smtClean="0"/>
              <a:t> stuffs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don’t need to cd all the time to reach a desired file. If you already know the path of the file, just enter it as an argument.</a:t>
            </a:r>
          </a:p>
          <a:p>
            <a:pPr marL="400050" lvl="1" indent="0">
              <a:buNone/>
            </a:pPr>
            <a:r>
              <a:rPr lang="en-US" i="0" dirty="0" smtClean="0"/>
              <a:t>	python3 Documents\prog.py – relative path</a:t>
            </a:r>
          </a:p>
          <a:p>
            <a:pPr marL="400050" lvl="1" indent="0">
              <a:buNone/>
            </a:pPr>
            <a:r>
              <a:rPr lang="en-US" i="0" dirty="0"/>
              <a:t>	</a:t>
            </a:r>
            <a:r>
              <a:rPr lang="en-US" i="0" dirty="0" smtClean="0"/>
              <a:t>python C:\prog.py – absolute 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 want to reuse the previous command in terminal, press up arrow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Want to experiment something in Python? Simply call python3 without any file. You will be greeted with an interactive shell.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935256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SimpleGraphics.py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the library that you will need to use to complete Exercise #2 and Assignment #1.</a:t>
            </a:r>
          </a:p>
          <a:p>
            <a:r>
              <a:rPr lang="en-US" dirty="0" smtClean="0"/>
              <a:t>To use the library, download it from the class website and put it in the same directory with your program.</a:t>
            </a:r>
          </a:p>
          <a:p>
            <a:r>
              <a:rPr lang="en-US" dirty="0" smtClean="0"/>
              <a:t>Then call:</a:t>
            </a:r>
            <a:endParaRPr lang="en-US" dirty="0"/>
          </a:p>
          <a:p>
            <a:pPr marL="457200" lvl="1" indent="0">
              <a:buNone/>
            </a:pPr>
            <a:r>
              <a:rPr lang="en-US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SimpleGraphics.py import *</a:t>
            </a:r>
          </a:p>
        </p:txBody>
      </p:sp>
    </p:spTree>
    <p:extLst>
      <p:ext uri="{BB962C8B-B14F-4D97-AF65-F5344CB8AC3E}">
        <p14:creationId xmlns:p14="http://schemas.microsoft.com/office/powerpoint/2010/main" val="34534760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SimpleGraphics.py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draw something with </a:t>
            </a:r>
            <a:r>
              <a:rPr lang="en-US" dirty="0" err="1" smtClean="0"/>
              <a:t>SimpleGraphics</a:t>
            </a:r>
            <a:r>
              <a:rPr lang="en-US" dirty="0" smtClean="0"/>
              <a:t>, you need to know the coordinate. The library uses the coordinate system similar to 2D Cartesian plane. The exception is that unlike 2D Cartesian plane, the Y-axis is inverted.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Please also beware that you only have 800 x 600 pixels to work with.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904735" y="3468130"/>
            <a:ext cx="2594919" cy="205122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904735" y="3402227"/>
            <a:ext cx="2594919" cy="0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H="1">
            <a:off x="3847070" y="3468130"/>
            <a:ext cx="1" cy="2051221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45580" y="3245261"/>
            <a:ext cx="659155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(0,0)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52152" y="3088295"/>
            <a:ext cx="300082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96284" y="4334489"/>
            <a:ext cx="300082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542917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when you draw an object at coordinate of (100, 50), it means the object is 100 pixels right to the origin and is 50 pixels down from the origin.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08173" y="3356019"/>
            <a:ext cx="3303572" cy="261139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608173" y="3262183"/>
            <a:ext cx="3303572" cy="0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3509320" y="3356019"/>
            <a:ext cx="1" cy="2611394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49018" y="3042087"/>
            <a:ext cx="659155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(0,0)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70854" y="3880021"/>
            <a:ext cx="1029729" cy="102972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670854" y="3356019"/>
            <a:ext cx="0" cy="524002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>
            <a:off x="3608173" y="3880021"/>
            <a:ext cx="1062681" cy="1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86160" y="2937052"/>
            <a:ext cx="569388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3262" y="3723055"/>
            <a:ext cx="441147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871392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you get used to the twisted and inverted world of SimpleGraphics.py, you now want to get started. White background is boring, we want to change it!</a:t>
            </a:r>
          </a:p>
          <a:p>
            <a:pPr marL="0" indent="0">
              <a:buNone/>
            </a:pPr>
            <a:r>
              <a:rPr lang="en-US" dirty="0" smtClean="0"/>
              <a:t>Use these commands: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background(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str_color_name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background(red, green, blue)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3256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244</TotalTime>
  <Words>696</Words>
  <Application>Microsoft Office PowerPoint</Application>
  <PresentationFormat>On-screen Show (4:3)</PresentationFormat>
  <Paragraphs>104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Tahoma</vt:lpstr>
      <vt:lpstr>Wingdings</vt:lpstr>
      <vt:lpstr>01158951</vt:lpstr>
      <vt:lpstr>CPSC 217 T03 Week II</vt:lpstr>
      <vt:lpstr>Apology about Last Week!</vt:lpstr>
      <vt:lpstr>News</vt:lpstr>
      <vt:lpstr>Today’s Tutorial</vt:lpstr>
      <vt:lpstr>TIPS!</vt:lpstr>
      <vt:lpstr>SimpleGraphics.py</vt:lpstr>
      <vt:lpstr>SimpleGraphics.py</vt:lpstr>
      <vt:lpstr>SimpleGraphics.py</vt:lpstr>
      <vt:lpstr>SimpleGraphics.py</vt:lpstr>
      <vt:lpstr>SimpleGraphics.py</vt:lpstr>
      <vt:lpstr>SimpleGraphics.py</vt:lpstr>
      <vt:lpstr>SimpleGraphics.py</vt:lpstr>
      <vt:lpstr>SimpleGraphics.py</vt:lpstr>
      <vt:lpstr>SimpleGraphics.py</vt:lpstr>
      <vt:lpstr>SimpleGraphics.py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43</cp:revision>
  <dcterms:created xsi:type="dcterms:W3CDTF">2015-09-17T21:31:45Z</dcterms:created>
  <dcterms:modified xsi:type="dcterms:W3CDTF">2015-09-24T21:35:40Z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