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2"/>
  </p:notesMasterIdLst>
  <p:sldIdLst>
    <p:sldId id="256" r:id="rId3"/>
    <p:sldId id="262" r:id="rId4"/>
    <p:sldId id="257" r:id="rId5"/>
    <p:sldId id="277" r:id="rId6"/>
    <p:sldId id="281" r:id="rId7"/>
    <p:sldId id="282" r:id="rId8"/>
    <p:sldId id="276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E6FDD-33F0-4D7A-8BA8-457B277DCF4B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thaporn.hu@ucalgary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usathap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#2: Python Tricks for Exercise #1</a:t>
            </a:r>
            <a:endParaRPr lang="en-US" b="1" dirty="0"/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Me, Redux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My name is Hubert (</a:t>
            </a:r>
            <a:r>
              <a:rPr lang="en-US" dirty="0" err="1" smtClean="0"/>
              <a:t>Sathaporn</a:t>
            </a:r>
            <a:r>
              <a:rPr lang="en-US" dirty="0" smtClean="0"/>
              <a:t>) Hu.</a:t>
            </a:r>
          </a:p>
          <a:p>
            <a:pPr lvl="1"/>
            <a:r>
              <a:rPr lang="en-US" dirty="0" smtClean="0"/>
              <a:t>You should only call me </a:t>
            </a:r>
            <a:r>
              <a:rPr lang="en-US" dirty="0" err="1" smtClean="0"/>
              <a:t>Sathaporn</a:t>
            </a:r>
            <a:r>
              <a:rPr lang="en-US" dirty="0" smtClean="0"/>
              <a:t> if you know Thai… Otherwise, call me Hubert.</a:t>
            </a:r>
          </a:p>
          <a:p>
            <a:r>
              <a:rPr lang="en-US" dirty="0" smtClean="0"/>
              <a:t>My email address is: </a:t>
            </a:r>
            <a:r>
              <a:rPr lang="en-US" dirty="0" smtClean="0">
                <a:hlinkClick r:id="rId3"/>
              </a:rPr>
              <a:t>sathaporn.hu@ucalgary.ca</a:t>
            </a:r>
            <a:endParaRPr lang="en-US" dirty="0" smtClean="0"/>
          </a:p>
          <a:p>
            <a:pPr lvl="1"/>
            <a:r>
              <a:rPr lang="en-US" dirty="0" smtClean="0"/>
              <a:t>Please put CPSC217 in email’s subject</a:t>
            </a:r>
          </a:p>
          <a:p>
            <a:r>
              <a:rPr lang="en-US" dirty="0" smtClean="0"/>
              <a:t>I also have website: </a:t>
            </a:r>
            <a:r>
              <a:rPr lang="en-US" dirty="0" smtClean="0">
                <a:hlinkClick r:id="rId4"/>
              </a:rPr>
              <a:t>http://husathap.github.io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course material is also available here!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be much more hand-off than the previous class…</a:t>
            </a:r>
          </a:p>
          <a:p>
            <a:r>
              <a:rPr lang="en-US" dirty="0" smtClean="0"/>
              <a:t>It will mostly used for Exercise #1.</a:t>
            </a:r>
          </a:p>
          <a:p>
            <a:r>
              <a:rPr lang="en-US" dirty="0" smtClean="0"/>
              <a:t>However, I saw that most of you don’t have a good coding style. I’ll go over that first.</a:t>
            </a:r>
          </a:p>
          <a:p>
            <a:r>
              <a:rPr lang="en-US" dirty="0" smtClean="0"/>
              <a:t>I’ll go over some hacks that can make your life easier.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Comments do not influence your code in anyway. For instance, if you put this comment anywhere in your code: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They see me rolling, they hating!</a:t>
            </a:r>
          </a:p>
          <a:p>
            <a:pPr marL="400050" lvl="1" indent="0">
              <a:buNone/>
            </a:pPr>
            <a:r>
              <a:rPr lang="en-US" i="0" dirty="0"/>
              <a:t>Your program won’t behave any differently.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code is prettier than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get free Microsoft Office and also free OneDrive storage by being UCalgary student!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35256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Stylish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 smtClean="0"/>
              <a:t>This code is ugly. Can you make it prettier?</a:t>
            </a:r>
            <a:r>
              <a:rPr lang="en-US" dirty="0"/>
              <a:t> </a:t>
            </a:r>
            <a:r>
              <a:rPr lang="en-US" dirty="0" smtClean="0"/>
              <a:t>(I’ve noticed this style from a couple people who did Exercise #1 in the last class.)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memetext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=‘2fast4u’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animal=‘jackrabbit’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verb=‘is’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animal,verb,memetext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476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Stylish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is like airlines passengers; it likes to have spaces and pretty of legroom! Also, use _ when naming a variable!</a:t>
            </a:r>
            <a:endParaRPr lang="en-US" i="0" dirty="0" smtClean="0"/>
          </a:p>
          <a:p>
            <a:pPr marL="0" indent="0">
              <a:buNone/>
            </a:pPr>
            <a:endParaRPr lang="en-US" i="0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animal = ‘jackrabbit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verb = ‘is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meme_text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‘2fast4u’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print(animal, verb,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meme_text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7372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Sometimes, concatenating strings can be cumbersome: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num_meme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400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meme_type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‘dank’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meme_type_2 = ‘skeleton’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print(“The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dootiest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memes are “ + \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num_meme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meme_type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meme_type_2 + \ 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memes!”)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 The </a:t>
            </a:r>
            <a:r>
              <a:rPr lang="en-US" sz="20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dootiest</a:t>
            </a:r>
            <a:r>
              <a:rPr lang="en-US" sz="20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memes are 400 dank skeleton memes!</a:t>
            </a:r>
            <a:endParaRPr lang="en-US" sz="2000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020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 give you String Formatting!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ubject = ‘Math’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 = ‘difficult’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print(“{} is {}.”.format(subject, predicate))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20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 is difficult.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A more complicated version will show up later on in lecture.</a:t>
            </a:r>
          </a:p>
          <a:p>
            <a:pPr marL="400050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Hmm... I wonder where I could use this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98267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#1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99FF"/>
                </a:solidFill>
              </a:rPr>
              <a:t>EXERCISE: Complete Exercise #1</a:t>
            </a:r>
          </a:p>
          <a:p>
            <a:pPr marL="0" indent="0">
              <a:buNone/>
            </a:pPr>
            <a:endParaRPr lang="en-CA" dirty="0" smtClean="0">
              <a:solidFill>
                <a:srgbClr val="FF0000"/>
              </a:solidFill>
            </a:endParaRPr>
          </a:p>
          <a:p>
            <a:r>
              <a:rPr lang="en-CA" strike="sngStrike" dirty="0" smtClean="0">
                <a:solidFill>
                  <a:srgbClr val="FF0000"/>
                </a:solidFill>
              </a:rPr>
              <a:t>DANGER: This code can be completed in one line, but just because it can be done, doesn’t mean it should be.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HINT: You don’t need that many lines.</a:t>
            </a:r>
          </a:p>
        </p:txBody>
      </p:sp>
    </p:spTree>
    <p:extLst>
      <p:ext uri="{BB962C8B-B14F-4D97-AF65-F5344CB8AC3E}">
        <p14:creationId xmlns:p14="http://schemas.microsoft.com/office/powerpoint/2010/main" val="1864750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183</TotalTime>
  <Words>447</Words>
  <Application>Microsoft Office PowerPoint</Application>
  <PresentationFormat>On-screen Show (4:3)</PresentationFormat>
  <Paragraphs>67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Tahoma</vt:lpstr>
      <vt:lpstr>Wingdings</vt:lpstr>
      <vt:lpstr>01158951</vt:lpstr>
      <vt:lpstr>CPSC 217 T03 Week I</vt:lpstr>
      <vt:lpstr>About Me, Redux</vt:lpstr>
      <vt:lpstr>Today’s Tutorial</vt:lpstr>
      <vt:lpstr>TIPS!</vt:lpstr>
      <vt:lpstr>Stylish Code!</vt:lpstr>
      <vt:lpstr>Stylish Code!</vt:lpstr>
      <vt:lpstr>String Formatting</vt:lpstr>
      <vt:lpstr>String Formatting</vt:lpstr>
      <vt:lpstr>Exercise #1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35</cp:revision>
  <dcterms:created xsi:type="dcterms:W3CDTF">2015-09-17T21:31:45Z</dcterms:created>
  <dcterms:modified xsi:type="dcterms:W3CDTF">2015-09-24T01:41:54Z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