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6"/>
  </p:notesMasterIdLst>
  <p:sldIdLst>
    <p:sldId id="256" r:id="rId3"/>
    <p:sldId id="257" r:id="rId4"/>
    <p:sldId id="267" r:id="rId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36" autoAdjust="0"/>
  </p:normalViewPr>
  <p:slideViewPr>
    <p:cSldViewPr snapToGrid="0">
      <p:cViewPr varScale="1">
        <p:scale>
          <a:sx n="89" d="100"/>
          <a:sy n="89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9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CPSC 217 T03</a:t>
            </a:r>
            <a:br>
              <a:rPr lang="en-US" dirty="0" smtClean="0"/>
            </a:br>
            <a:r>
              <a:rPr lang="en-US" dirty="0" smtClean="0"/>
              <a:t>Week VI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5492" y="2768600"/>
            <a:ext cx="5695221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Part #1: Midterm Chaos</a:t>
            </a:r>
          </a:p>
          <a:p>
            <a:pPr>
              <a:spcBef>
                <a:spcPct val="0"/>
              </a:spcBef>
            </a:pPr>
            <a:r>
              <a:rPr lang="en-US" b="1" dirty="0" smtClean="0"/>
              <a:t>Hubert (</a:t>
            </a:r>
            <a:r>
              <a:rPr lang="en-US" b="1" dirty="0" err="1" smtClean="0"/>
              <a:t>Sathaporn</a:t>
            </a:r>
            <a:r>
              <a:rPr lang="en-US" b="1" dirty="0" smtClean="0"/>
              <a:t>) Hu</a:t>
            </a:r>
            <a:endParaRPr lang="en-US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Today, I will let you cram on the assignment.</a:t>
            </a:r>
          </a:p>
          <a:p>
            <a:r>
              <a:rPr lang="en-US" dirty="0" smtClean="0"/>
              <a:t>However, please beware that a midterm is coming on Wednesday.</a:t>
            </a:r>
          </a:p>
          <a:p>
            <a:pPr lvl="1"/>
            <a:r>
              <a:rPr lang="en-US" dirty="0" smtClean="0"/>
              <a:t>I will be doing midterm review on Wednesday.</a:t>
            </a:r>
          </a:p>
          <a:p>
            <a:pPr lvl="1"/>
            <a:r>
              <a:rPr lang="en-US" dirty="0" smtClean="0"/>
              <a:t>However, you should be very much prepared at that point.</a:t>
            </a:r>
          </a:p>
          <a:p>
            <a:r>
              <a:rPr lang="en-US" dirty="0" smtClean="0"/>
              <a:t>So you are walking on a fine line at this point. Please be careful!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</a:t>
            </a:r>
            <a:r>
              <a:rPr lang="en-US" dirty="0" smtClean="0"/>
              <a:t>Review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multiple resources that you can get before the midterm begins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CT Hours</a:t>
            </a:r>
            <a:endParaRPr lang="en-US" dirty="0" smtClean="0"/>
          </a:p>
          <a:p>
            <a:pPr lvl="1"/>
            <a:r>
              <a:rPr lang="en-US" dirty="0" smtClean="0"/>
              <a:t>Wednesday afternoon tutorials act more like office hours. You can simply just get help there.</a:t>
            </a:r>
          </a:p>
          <a:p>
            <a:pPr lvl="1"/>
            <a:r>
              <a:rPr lang="en-US" dirty="0" smtClean="0"/>
              <a:t>And </a:t>
            </a:r>
            <a:r>
              <a:rPr lang="en-US" dirty="0" smtClean="0"/>
              <a:t>of course, the midterm review session in </a:t>
            </a:r>
            <a:r>
              <a:rPr lang="en-US" smtClean="0"/>
              <a:t>this </a:t>
            </a:r>
            <a:r>
              <a:rPr lang="en-US" smtClean="0"/>
              <a:t>Wednesday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506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558</TotalTime>
  <Words>125</Words>
  <Application>Microsoft Office PowerPoint</Application>
  <PresentationFormat>On-screen Show (4:3)</PresentationFormat>
  <Paragraphs>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Tahoma</vt:lpstr>
      <vt:lpstr>Wingdings</vt:lpstr>
      <vt:lpstr>01158951</vt:lpstr>
      <vt:lpstr>CPSC 217 T03 Week VI</vt:lpstr>
      <vt:lpstr>Today’s Tutorial</vt:lpstr>
      <vt:lpstr>Midterm Review 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217 T03 Sep 21, 2015</dc:title>
  <dc:creator>Hubert Hu</dc:creator>
  <cp:keywords/>
  <cp:lastModifiedBy>Hubert Hu</cp:lastModifiedBy>
  <cp:revision>75</cp:revision>
  <dcterms:created xsi:type="dcterms:W3CDTF">2015-09-17T21:31:45Z</dcterms:created>
  <dcterms:modified xsi:type="dcterms:W3CDTF">2015-10-22T21:45:14Z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