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2"/>
  </p:sldMasterIdLst>
  <p:notesMasterIdLst>
    <p:notesMasterId r:id="rId17"/>
  </p:notesMasterIdLst>
  <p:sldIdLst>
    <p:sldId id="256" r:id="rId3"/>
    <p:sldId id="257" r:id="rId4"/>
    <p:sldId id="267" r:id="rId5"/>
    <p:sldId id="268" r:id="rId6"/>
    <p:sldId id="271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36" autoAdjust="0"/>
  </p:normalViewPr>
  <p:slideViewPr>
    <p:cSldViewPr snapToGrid="0">
      <p:cViewPr varScale="1">
        <p:scale>
          <a:sx n="89" d="100"/>
          <a:sy n="89" d="100"/>
        </p:scale>
        <p:origin x="126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541191D7-EAA8-4D00-8B90-2FC6F2F344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2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0F11A-810D-459E-AB6B-3D5469F043E0}" type="slidenum">
              <a:rPr lang="en-US"/>
              <a:pPr/>
              <a:t>1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9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229600" cy="1143000"/>
          </a:xfrm>
        </p:spPr>
        <p:txBody>
          <a:bodyPr/>
          <a:lstStyle>
            <a:lvl1pPr algn="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11575" y="2819400"/>
            <a:ext cx="5051425" cy="12954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80B0D17D-2647-4266-9487-0CA541A3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8B10A-B675-4087-9034-9B2183FA19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850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304800"/>
            <a:ext cx="1752600" cy="5662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105400" cy="5662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D3488-233A-4527-AB2B-86B08BC2E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5423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9DD91-C94B-4410-B8E2-C31341F4D5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00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49" y="4406900"/>
            <a:ext cx="679926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5449" y="2906713"/>
            <a:ext cx="679926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CDFB7-BA1E-400C-A6DB-42D5818B1D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0928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1D494-68BC-407F-AF65-AB0F97113B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4676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4" y="274638"/>
            <a:ext cx="72294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7324" y="1535113"/>
            <a:ext cx="3457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324" y="2174875"/>
            <a:ext cx="34671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4925" y="1535113"/>
            <a:ext cx="35718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4925" y="2174875"/>
            <a:ext cx="35718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E3192-E4CE-48D6-A6F2-6D2A27238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933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38FEF-6213-4598-919E-2C5D33C169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571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107C3-E985-4DC2-8886-570CDD1DCD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7172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73050"/>
            <a:ext cx="403859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75" y="144462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7DE84-1273-4261-A7F9-101789AABE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793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41826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640873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41826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E99E-F311-4DF1-948C-EE093CE6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114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1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395413"/>
            <a:ext cx="7010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6413" y="6400800"/>
            <a:ext cx="208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D1F01D4-9524-4813-B564-656FF752D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200" i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1339850"/>
            <a:ext cx="7429500" cy="1143000"/>
          </a:xfrm>
        </p:spPr>
        <p:txBody>
          <a:bodyPr/>
          <a:lstStyle/>
          <a:p>
            <a:r>
              <a:rPr lang="en-US" dirty="0" smtClean="0"/>
              <a:t>CPSC 217 T03</a:t>
            </a:r>
            <a:br>
              <a:rPr lang="en-US" dirty="0" smtClean="0"/>
            </a:br>
            <a:r>
              <a:rPr lang="en-US" dirty="0" smtClean="0"/>
              <a:t>Week </a:t>
            </a:r>
            <a:r>
              <a:rPr lang="en-US" dirty="0" smtClean="0"/>
              <a:t>VI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5492" y="2768600"/>
            <a:ext cx="5695221" cy="11096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dirty="0" smtClean="0"/>
              <a:t>Part </a:t>
            </a:r>
            <a:r>
              <a:rPr lang="en-US" b="1" dirty="0" smtClean="0"/>
              <a:t>#2: Midterm Review Session</a:t>
            </a:r>
            <a:endParaRPr lang="en-US" b="1" dirty="0" smtClean="0"/>
          </a:p>
          <a:p>
            <a:pPr>
              <a:spcBef>
                <a:spcPct val="0"/>
              </a:spcBef>
            </a:pPr>
            <a:r>
              <a:rPr lang="en-US" b="1" dirty="0" smtClean="0"/>
              <a:t>Hubert (</a:t>
            </a:r>
            <a:r>
              <a:rPr lang="en-US" b="1" dirty="0" err="1" smtClean="0"/>
              <a:t>Sathaporn</a:t>
            </a:r>
            <a:r>
              <a:rPr lang="en-US" b="1" dirty="0" smtClean="0"/>
              <a:t>) Hu</a:t>
            </a:r>
            <a:endParaRPr lang="en-US" b="1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Multiple Choice/Short Answer Question </a:t>
            </a:r>
            <a:r>
              <a:rPr lang="en-CA" dirty="0" smtClean="0"/>
              <a:t>#3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 invented this question as well.</a:t>
            </a:r>
          </a:p>
          <a:p>
            <a:r>
              <a:rPr lang="en-CA" dirty="0" smtClean="0"/>
              <a:t>Convert 10111111, a base 2 number, into a base 16 number.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7576345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Multiple Choice/Short Answer Question </a:t>
            </a:r>
            <a:r>
              <a:rPr lang="en-CA" dirty="0" smtClean="0"/>
              <a:t>#4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question is modified from one in Fall 2012 Midterm.</a:t>
            </a:r>
          </a:p>
          <a:p>
            <a:r>
              <a:rPr lang="en-CA" dirty="0" smtClean="0"/>
              <a:t>Which </a:t>
            </a:r>
            <a:r>
              <a:rPr lang="en-CA" dirty="0"/>
              <a:t>type of Python error will always be caught </a:t>
            </a:r>
            <a:r>
              <a:rPr lang="en-CA" dirty="0" smtClean="0"/>
              <a:t>by your compiler before compilation regardless of your input?</a:t>
            </a:r>
          </a:p>
          <a:p>
            <a:pPr lvl="1"/>
            <a:r>
              <a:rPr lang="en-CA" dirty="0"/>
              <a:t>Semantic </a:t>
            </a:r>
            <a:r>
              <a:rPr lang="en-CA" dirty="0" smtClean="0"/>
              <a:t>errors</a:t>
            </a:r>
          </a:p>
          <a:p>
            <a:pPr lvl="1"/>
            <a:r>
              <a:rPr lang="en-CA" dirty="0" smtClean="0"/>
              <a:t>Logic errors</a:t>
            </a:r>
          </a:p>
          <a:p>
            <a:pPr lvl="1"/>
            <a:r>
              <a:rPr lang="en-CA" dirty="0" smtClean="0"/>
              <a:t>Runtime errors</a:t>
            </a:r>
          </a:p>
          <a:p>
            <a:pPr lvl="1"/>
            <a:r>
              <a:rPr lang="en-CA" dirty="0" smtClean="0"/>
              <a:t>Syntax errors</a:t>
            </a:r>
          </a:p>
          <a:p>
            <a:pPr lvl="1"/>
            <a:r>
              <a:rPr lang="en-CA" dirty="0" smtClean="0"/>
              <a:t>More </a:t>
            </a:r>
            <a:r>
              <a:rPr lang="en-CA" dirty="0"/>
              <a:t>than one of the above answers is correct </a:t>
            </a:r>
          </a:p>
        </p:txBody>
      </p:sp>
    </p:spTree>
    <p:extLst>
      <p:ext uri="{BB962C8B-B14F-4D97-AF65-F5344CB8AC3E}">
        <p14:creationId xmlns:p14="http://schemas.microsoft.com/office/powerpoint/2010/main" val="2943532384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Multiple Choice/Short Answer Question </a:t>
            </a:r>
            <a:r>
              <a:rPr lang="en-CA" dirty="0" smtClean="0"/>
              <a:t>#5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question is from Fall 2012 Exam:</a:t>
            </a:r>
          </a:p>
          <a:p>
            <a:r>
              <a:rPr lang="en-CA" dirty="0" smtClean="0"/>
              <a:t>Which area of computer science concentrates on techniques for determining how efficiently problems can be solved in terms of time and space?</a:t>
            </a:r>
          </a:p>
          <a:p>
            <a:pPr lvl="1"/>
            <a:r>
              <a:rPr lang="en-CA" dirty="0" smtClean="0"/>
              <a:t>Computer Vision</a:t>
            </a:r>
          </a:p>
          <a:p>
            <a:pPr lvl="1"/>
            <a:r>
              <a:rPr lang="en-CA" dirty="0" smtClean="0"/>
              <a:t>Distributed Systems</a:t>
            </a:r>
          </a:p>
          <a:p>
            <a:pPr lvl="1"/>
            <a:r>
              <a:rPr lang="en-CA" dirty="0" smtClean="0"/>
              <a:t>Human Computer Interaction</a:t>
            </a:r>
          </a:p>
          <a:p>
            <a:pPr lvl="1"/>
            <a:r>
              <a:rPr lang="en-CA" dirty="0" smtClean="0"/>
              <a:t>Information Security</a:t>
            </a:r>
          </a:p>
          <a:p>
            <a:pPr lvl="1"/>
            <a:r>
              <a:rPr lang="en-CA" dirty="0" smtClean="0"/>
              <a:t>Theory of Computation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3424276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Multiple Choice/Short Answer Question </a:t>
            </a:r>
            <a:r>
              <a:rPr lang="en-CA" dirty="0" smtClean="0"/>
              <a:t>#6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happen if the user inputs 1? What about 2? What about 5? What about 6?</a:t>
            </a:r>
          </a:p>
          <a:p>
            <a:pPr marL="457200" lvl="1" indent="0"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input(“Give me 5! “)</a:t>
            </a:r>
          </a:p>
          <a:p>
            <a:pPr marL="457200" lvl="1" indent="0"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x &lt; 5:</a:t>
            </a:r>
          </a:p>
          <a:p>
            <a:pPr marL="914400" lvl="2" indent="0"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print(“You’re not awesome!”)</a:t>
            </a:r>
          </a:p>
          <a:p>
            <a:pPr marL="914400" lvl="2" indent="0">
              <a:buNone/>
            </a:pPr>
            <a:r>
              <a:rPr lang="en-CA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marL="914400" lvl="2" indent="0"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CA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x:</a:t>
            </a:r>
          </a:p>
          <a:p>
            <a:pPr marL="1371600" lvl="3" indent="0"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Print(“</a:t>
            </a: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”)</a:t>
            </a:r>
          </a:p>
          <a:p>
            <a:pPr marL="1371600" lvl="3" indent="0">
              <a:buNone/>
            </a:pPr>
            <a:r>
              <a:rPr lang="en-CA" sz="18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+= 1</a:t>
            </a:r>
          </a:p>
          <a:p>
            <a:pPr marL="457200" lvl="1" indent="0">
              <a:buNone/>
            </a:pPr>
            <a:r>
              <a:rPr lang="en-CA" sz="1800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elif</a:t>
            </a: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x == 5:</a:t>
            </a:r>
          </a:p>
          <a:p>
            <a:pPr marL="914400" lvl="2" indent="0"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print(“AWESOME!”)</a:t>
            </a:r>
          </a:p>
          <a:p>
            <a:pPr marL="457200" lvl="1" indent="0"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else:</a:t>
            </a:r>
          </a:p>
          <a:p>
            <a:pPr marL="914400" lvl="2" indent="0">
              <a:buNone/>
            </a:pPr>
            <a:r>
              <a:rPr lang="en-CA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print(“I said 5!”)</a:t>
            </a:r>
            <a:endParaRPr lang="en-CA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8034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Multiple Choice/Short Answer Question 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Note that question #6 is about code tracing. You need to be able to trace code well.</a:t>
            </a:r>
          </a:p>
          <a:p>
            <a:r>
              <a:rPr lang="en-CA" dirty="0" smtClean="0"/>
              <a:t>The code tracing on the exam is much harder than the one shown here!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140425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Tutorial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Midterm review</a:t>
            </a: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Review Resource,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multiple resources that you can get before the midterm begins:</a:t>
            </a:r>
          </a:p>
          <a:p>
            <a:pPr lvl="1"/>
            <a:r>
              <a:rPr lang="en-US" smtClean="0"/>
              <a:t>CT Hours</a:t>
            </a:r>
          </a:p>
          <a:p>
            <a:pPr lvl="1"/>
            <a:r>
              <a:rPr lang="en-US" dirty="0" smtClean="0"/>
              <a:t>Wednesday afternoon tutorials act more like office hours. You can simply just get help there.</a:t>
            </a:r>
          </a:p>
          <a:p>
            <a:pPr lvl="1"/>
            <a:r>
              <a:rPr lang="en-US" dirty="0" smtClean="0"/>
              <a:t>And of course, the midterm review session in this tutorial.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506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Midterm 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Similar to the previous years.</a:t>
            </a:r>
          </a:p>
          <a:p>
            <a:r>
              <a:rPr lang="en-CA" dirty="0" smtClean="0"/>
              <a:t>SimpleGraphics.py won’t be featured in the exam.</a:t>
            </a:r>
          </a:p>
          <a:p>
            <a:pPr lvl="1"/>
            <a:r>
              <a:rPr lang="en-CA" dirty="0" smtClean="0"/>
              <a:t>It may show up, but only for a couple of marks in the multiple choice. However, my suggestion is that you don’t need to review it.</a:t>
            </a:r>
          </a:p>
          <a:p>
            <a:r>
              <a:rPr lang="en-CA" dirty="0" smtClean="0"/>
              <a:t>Also, function won’t be on it either.</a:t>
            </a:r>
          </a:p>
          <a:p>
            <a:r>
              <a:rPr lang="en-CA" dirty="0" smtClean="0"/>
              <a:t>Doing previous exams are helpful. The newer exams should be more helpful though.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8863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Midterm Review Activity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are going to work in groups, trying to solve selected midterm problems.</a:t>
            </a:r>
          </a:p>
          <a:p>
            <a:r>
              <a:rPr lang="en-CA" dirty="0" smtClean="0"/>
              <a:t>I will be going over answer afterwards.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5386438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Programming Question #1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Full question is available on Fall 2014 midterm.</a:t>
            </a:r>
          </a:p>
          <a:p>
            <a:r>
              <a:rPr lang="en-CA" dirty="0" smtClean="0"/>
              <a:t>Create a program that find the greatest common divisor (</a:t>
            </a:r>
            <a:r>
              <a:rPr lang="en-CA" dirty="0" err="1" smtClean="0"/>
              <a:t>gcd</a:t>
            </a:r>
            <a:r>
              <a:rPr lang="en-CA" dirty="0" smtClean="0"/>
              <a:t>) of 2 integers.</a:t>
            </a:r>
          </a:p>
          <a:p>
            <a:r>
              <a:rPr lang="en-CA" dirty="0" smtClean="0"/>
              <a:t>The algorithm is already written out. You simply need to translate this into Python:</a:t>
            </a:r>
          </a:p>
          <a:p>
            <a:pPr lvl="1"/>
            <a:r>
              <a:rPr lang="en-CA" dirty="0" smtClean="0"/>
              <a:t>Set x to the largest absolute value of a and b</a:t>
            </a:r>
          </a:p>
          <a:p>
            <a:pPr lvl="1"/>
            <a:r>
              <a:rPr lang="en-CA" dirty="0" smtClean="0"/>
              <a:t>While </a:t>
            </a:r>
            <a:r>
              <a:rPr lang="en-CA" dirty="0" err="1" smtClean="0"/>
              <a:t>gcd</a:t>
            </a:r>
            <a:r>
              <a:rPr lang="en-CA" dirty="0" smtClean="0"/>
              <a:t> is not found</a:t>
            </a:r>
          </a:p>
          <a:p>
            <a:pPr lvl="2"/>
            <a:r>
              <a:rPr lang="en-CA" dirty="0" smtClean="0"/>
              <a:t>If x divides evenly into a and b</a:t>
            </a:r>
          </a:p>
          <a:p>
            <a:pPr lvl="3"/>
            <a:r>
              <a:rPr lang="en-CA" dirty="0" smtClean="0"/>
              <a:t>Indicate that </a:t>
            </a:r>
            <a:r>
              <a:rPr lang="en-CA" dirty="0" err="1" smtClean="0"/>
              <a:t>gcd</a:t>
            </a:r>
            <a:r>
              <a:rPr lang="en-CA" dirty="0" smtClean="0"/>
              <a:t> is found</a:t>
            </a:r>
          </a:p>
          <a:p>
            <a:pPr lvl="2"/>
            <a:r>
              <a:rPr lang="en-CA" dirty="0" smtClean="0"/>
              <a:t>Otherwise</a:t>
            </a:r>
          </a:p>
          <a:p>
            <a:pPr lvl="3"/>
            <a:r>
              <a:rPr lang="en-CA" dirty="0" smtClean="0"/>
              <a:t>Reduce x by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8030668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Question </a:t>
            </a:r>
            <a:r>
              <a:rPr lang="en-CA" dirty="0" smtClean="0"/>
              <a:t>#2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100" dirty="0" smtClean="0"/>
              <a:t>Full question is available on Fall 2012 midterm.</a:t>
            </a:r>
          </a:p>
          <a:p>
            <a:r>
              <a:rPr lang="en-CA" sz="2100" dirty="0" smtClean="0"/>
              <a:t>Let a, b, c be the lengths for a right angle triangles.</a:t>
            </a:r>
          </a:p>
          <a:p>
            <a:r>
              <a:rPr lang="en-CA" sz="2100" dirty="0" smtClean="0"/>
              <a:t>Create a program that accepts a number n and output all right angle triangles whose a and b is bound between 1 and n. Note that a, b, c must also be integers.</a:t>
            </a:r>
          </a:p>
          <a:p>
            <a:r>
              <a:rPr lang="en-CA" sz="2100" dirty="0" smtClean="0"/>
              <a:t>Also outputs the number of found triangles.</a:t>
            </a:r>
          </a:p>
          <a:p>
            <a:r>
              <a:rPr lang="en-CA" sz="2100" dirty="0" smtClean="0"/>
              <a:t>Example output:</a:t>
            </a:r>
          </a:p>
          <a:p>
            <a:pPr lvl="1"/>
            <a:r>
              <a:rPr lang="en-CA" sz="2100" dirty="0"/>
              <a:t> Enter an integer: 4 </a:t>
            </a:r>
            <a:endParaRPr lang="en-CA" sz="2100" dirty="0" smtClean="0"/>
          </a:p>
          <a:p>
            <a:pPr lvl="1"/>
            <a:r>
              <a:rPr lang="en-CA" sz="2100" dirty="0" smtClean="0"/>
              <a:t>Triangle </a:t>
            </a:r>
            <a:r>
              <a:rPr lang="en-CA" sz="2100" dirty="0"/>
              <a:t>3 4 5 </a:t>
            </a:r>
            <a:endParaRPr lang="en-CA" sz="2100" dirty="0" smtClean="0"/>
          </a:p>
          <a:p>
            <a:pPr lvl="1"/>
            <a:r>
              <a:rPr lang="en-CA" sz="2100" dirty="0" smtClean="0"/>
              <a:t>Triangle </a:t>
            </a:r>
            <a:r>
              <a:rPr lang="en-CA" sz="2100" dirty="0"/>
              <a:t>4 3 5 </a:t>
            </a:r>
            <a:endParaRPr lang="en-CA" sz="2100" dirty="0" smtClean="0"/>
          </a:p>
          <a:p>
            <a:pPr lvl="1"/>
            <a:r>
              <a:rPr lang="en-CA" sz="2100" dirty="0" smtClean="0"/>
              <a:t>Found </a:t>
            </a:r>
            <a:r>
              <a:rPr lang="en-CA" sz="2100" dirty="0"/>
              <a:t>2 triangle(s) </a:t>
            </a:r>
            <a:endParaRPr lang="en-CA" sz="2100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622510513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Multiple Choice/Short Answer Question #1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question is of my own invention!</a:t>
            </a:r>
          </a:p>
          <a:p>
            <a:r>
              <a:rPr lang="en-CA" dirty="0" smtClean="0"/>
              <a:t>Complete the truth table for:</a:t>
            </a:r>
          </a:p>
          <a:p>
            <a:pPr lvl="1"/>
            <a:r>
              <a:rPr lang="en-CA" dirty="0" smtClean="0"/>
              <a:t>(a or not b) and (not a or b)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508522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Multiple Choice/Short Answer Question </a:t>
            </a:r>
            <a:r>
              <a:rPr lang="en-CA" dirty="0" smtClean="0"/>
              <a:t>#2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question is also of my own invention!</a:t>
            </a:r>
          </a:p>
          <a:p>
            <a:r>
              <a:rPr lang="en-CA" dirty="0" smtClean="0"/>
              <a:t>Which of the variable names is stylistically correct?</a:t>
            </a:r>
          </a:p>
          <a:p>
            <a:pPr lvl="1"/>
            <a:r>
              <a:rPr lang="en-CA" dirty="0" err="1" smtClean="0"/>
              <a:t>dogage</a:t>
            </a:r>
            <a:endParaRPr lang="en-CA" dirty="0" smtClean="0"/>
          </a:p>
          <a:p>
            <a:pPr lvl="1"/>
            <a:r>
              <a:rPr lang="en-CA" dirty="0" err="1" smtClean="0"/>
              <a:t>dog_age</a:t>
            </a:r>
            <a:endParaRPr lang="en-CA" dirty="0" smtClean="0"/>
          </a:p>
          <a:p>
            <a:pPr lvl="1"/>
            <a:r>
              <a:rPr lang="en-CA" dirty="0" smtClean="0"/>
              <a:t>da</a:t>
            </a:r>
          </a:p>
          <a:p>
            <a:pPr lvl="1"/>
            <a:r>
              <a:rPr lang="en-CA" dirty="0" err="1" smtClean="0"/>
              <a:t>doggyAgey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8032526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01158951">
  <a:themeElements>
    <a:clrScheme name="1844_Classroom Expectations_Copyedit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844_Classroom Expectations_Copyedite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844_Classroom Expectations_Copyedit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68A5906-F268-4F87-9765-7B21AABD07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573</TotalTime>
  <Words>648</Words>
  <Application>Microsoft Office PowerPoint</Application>
  <PresentationFormat>On-screen Show (4:3)</PresentationFormat>
  <Paragraphs>87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Consolas</vt:lpstr>
      <vt:lpstr>Tahoma</vt:lpstr>
      <vt:lpstr>Wingdings</vt:lpstr>
      <vt:lpstr>01158951</vt:lpstr>
      <vt:lpstr>CPSC 217 T03 Week VI</vt:lpstr>
      <vt:lpstr>Today’s Tutorial</vt:lpstr>
      <vt:lpstr>Midterm Review Resource, Again</vt:lpstr>
      <vt:lpstr>Midterm structure</vt:lpstr>
      <vt:lpstr>Midterm Review Activity</vt:lpstr>
      <vt:lpstr>Programming Question #1</vt:lpstr>
      <vt:lpstr>Programming Question #2</vt:lpstr>
      <vt:lpstr>Multiple Choice/Short Answer Question #1</vt:lpstr>
      <vt:lpstr>Multiple Choice/Short Answer Question #2</vt:lpstr>
      <vt:lpstr>Multiple Choice/Short Answer Question #3</vt:lpstr>
      <vt:lpstr>Multiple Choice/Short Answer Question #4</vt:lpstr>
      <vt:lpstr>Multiple Choice/Short Answer Question #5</vt:lpstr>
      <vt:lpstr>Multiple Choice/Short Answer Question #6</vt:lpstr>
      <vt:lpstr>Multiple Choice/Short Answer Question #6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217 T03 Sep 21, 2015</dc:title>
  <dc:creator>Hubert Hu</dc:creator>
  <cp:keywords/>
  <cp:lastModifiedBy>Hubert Hu</cp:lastModifiedBy>
  <cp:revision>79</cp:revision>
  <dcterms:created xsi:type="dcterms:W3CDTF">2015-09-17T21:31:45Z</dcterms:created>
  <dcterms:modified xsi:type="dcterms:W3CDTF">2015-10-22T21:46:09Z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