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57542-15F4-4EF2-A431-1B5C940CABD9}" type="datetimeFigureOut">
              <a:rPr lang="sv-SE" smtClean="0"/>
              <a:t>2019-06-24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90EFC-B842-4905-9AD5-CEF99801FC4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84703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57542-15F4-4EF2-A431-1B5C940CABD9}" type="datetimeFigureOut">
              <a:rPr lang="sv-SE" smtClean="0"/>
              <a:t>2019-06-24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90EFC-B842-4905-9AD5-CEF99801FC4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32693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57542-15F4-4EF2-A431-1B5C940CABD9}" type="datetimeFigureOut">
              <a:rPr lang="sv-SE" smtClean="0"/>
              <a:t>2019-06-24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90EFC-B842-4905-9AD5-CEF99801FC4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93040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57542-15F4-4EF2-A431-1B5C940CABD9}" type="datetimeFigureOut">
              <a:rPr lang="sv-SE" smtClean="0"/>
              <a:t>2019-06-24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90EFC-B842-4905-9AD5-CEF99801FC4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24705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57542-15F4-4EF2-A431-1B5C940CABD9}" type="datetimeFigureOut">
              <a:rPr lang="sv-SE" smtClean="0"/>
              <a:t>2019-06-24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90EFC-B842-4905-9AD5-CEF99801FC4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8371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57542-15F4-4EF2-A431-1B5C940CABD9}" type="datetimeFigureOut">
              <a:rPr lang="sv-SE" smtClean="0"/>
              <a:t>2019-06-24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90EFC-B842-4905-9AD5-CEF99801FC4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221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57542-15F4-4EF2-A431-1B5C940CABD9}" type="datetimeFigureOut">
              <a:rPr lang="sv-SE" smtClean="0"/>
              <a:t>2019-06-24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90EFC-B842-4905-9AD5-CEF99801FC4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82725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57542-15F4-4EF2-A431-1B5C940CABD9}" type="datetimeFigureOut">
              <a:rPr lang="sv-SE" smtClean="0"/>
              <a:t>2019-06-24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90EFC-B842-4905-9AD5-CEF99801FC4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95868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57542-15F4-4EF2-A431-1B5C940CABD9}" type="datetimeFigureOut">
              <a:rPr lang="sv-SE" smtClean="0"/>
              <a:t>2019-06-24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90EFC-B842-4905-9AD5-CEF99801FC4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30695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57542-15F4-4EF2-A431-1B5C940CABD9}" type="datetimeFigureOut">
              <a:rPr lang="sv-SE" smtClean="0"/>
              <a:t>2019-06-24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90EFC-B842-4905-9AD5-CEF99801FC4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67802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57542-15F4-4EF2-A431-1B5C940CABD9}" type="datetimeFigureOut">
              <a:rPr lang="sv-SE" smtClean="0"/>
              <a:t>2019-06-24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90EFC-B842-4905-9AD5-CEF99801FC4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3167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57542-15F4-4EF2-A431-1B5C940CABD9}" type="datetimeFigureOut">
              <a:rPr lang="sv-SE" smtClean="0"/>
              <a:t>2019-06-24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90EFC-B842-4905-9AD5-CEF99801FC4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83994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248" y="696191"/>
            <a:ext cx="5705475" cy="6124575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280795"/>
              </p:ext>
            </p:extLst>
          </p:nvPr>
        </p:nvGraphicFramePr>
        <p:xfrm>
          <a:off x="6419620" y="2034540"/>
          <a:ext cx="4406900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70256">
                  <a:extLst>
                    <a:ext uri="{9D8B030D-6E8A-4147-A177-3AD203B41FA5}">
                      <a16:colId xmlns:a16="http://schemas.microsoft.com/office/drawing/2014/main" val="1412408861"/>
                    </a:ext>
                  </a:extLst>
                </a:gridCol>
                <a:gridCol w="609161">
                  <a:extLst>
                    <a:ext uri="{9D8B030D-6E8A-4147-A177-3AD203B41FA5}">
                      <a16:colId xmlns:a16="http://schemas.microsoft.com/office/drawing/2014/main" val="472369065"/>
                    </a:ext>
                  </a:extLst>
                </a:gridCol>
                <a:gridCol w="609161">
                  <a:extLst>
                    <a:ext uri="{9D8B030D-6E8A-4147-A177-3AD203B41FA5}">
                      <a16:colId xmlns:a16="http://schemas.microsoft.com/office/drawing/2014/main" val="1227521873"/>
                    </a:ext>
                  </a:extLst>
                </a:gridCol>
                <a:gridCol w="609161">
                  <a:extLst>
                    <a:ext uri="{9D8B030D-6E8A-4147-A177-3AD203B41FA5}">
                      <a16:colId xmlns:a16="http://schemas.microsoft.com/office/drawing/2014/main" val="1061760137"/>
                    </a:ext>
                  </a:extLst>
                </a:gridCol>
                <a:gridCol w="609161">
                  <a:extLst>
                    <a:ext uri="{9D8B030D-6E8A-4147-A177-3AD203B41FA5}">
                      <a16:colId xmlns:a16="http://schemas.microsoft.com/office/drawing/2014/main" val="88042704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>
                          <a:effectLst/>
                        </a:rPr>
                        <a:t>PD2.2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>
                          <a:effectLst/>
                        </a:rPr>
                        <a:t>human+Ecoli fr7,8,9 TMT10plex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717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9938041"/>
                  </a:ext>
                </a:extLst>
              </a:tr>
              <a:tr h="190500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Unique peptide sequences (M ox modification not counted as extra peps)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2756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>
                          <a:effectLst/>
                        </a:rPr>
                        <a:t>Byonic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 dirty="0">
                          <a:effectLst/>
                        </a:rPr>
                        <a:t>16769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669930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>
                          <a:effectLst/>
                        </a:rPr>
                        <a:t>Sequest-Percolator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>
                          <a:effectLst/>
                        </a:rPr>
                        <a:t>15251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05777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>
                          <a:effectLst/>
                        </a:rPr>
                        <a:t>MSAmanda-Percolator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>
                          <a:effectLst/>
                        </a:rPr>
                        <a:t>15120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4408563"/>
                  </a:ext>
                </a:extLst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796636" y="107432"/>
            <a:ext cx="10515600" cy="5887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sz="4400" dirty="0" smtClean="0"/>
              <a:t>Peptide IDs in Byonic versus others in PD2.2</a:t>
            </a:r>
            <a:endParaRPr lang="sv-SE" sz="4400" dirty="0"/>
          </a:p>
        </p:txBody>
      </p:sp>
    </p:spTree>
    <p:extLst>
      <p:ext uri="{BB962C8B-B14F-4D97-AF65-F5344CB8AC3E}">
        <p14:creationId xmlns:p14="http://schemas.microsoft.com/office/powerpoint/2010/main" val="2648669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TMT acc. in Byonic versus others in PD2.2</a:t>
            </a:r>
            <a:br>
              <a:rPr lang="sv-SE" dirty="0" smtClean="0"/>
            </a:br>
            <a:r>
              <a:rPr lang="sv-SE" sz="2000" dirty="0" smtClean="0"/>
              <a:t>3-4-3 TMT loading scheme with 1:2:6 pipetted ratios of E.coli peptides into human background</a:t>
            </a:r>
            <a:endParaRPr lang="sv-SE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937" y="2231917"/>
            <a:ext cx="9862126" cy="35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79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40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TMT acc. in Byonic versus others in PD2.2 3-4-3 TMT loading scheme with 1:2:6 pipetted ratios of E.coli peptides into human background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Rui Branca</dc:creator>
  <cp:lastModifiedBy>Rui Branca</cp:lastModifiedBy>
  <cp:revision>3</cp:revision>
  <dcterms:created xsi:type="dcterms:W3CDTF">2019-06-24T08:58:37Z</dcterms:created>
  <dcterms:modified xsi:type="dcterms:W3CDTF">2019-06-24T09:31:01Z</dcterms:modified>
</cp:coreProperties>
</file>