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974" autoAdjust="0"/>
  </p:normalViewPr>
  <p:slideViewPr>
    <p:cSldViewPr>
      <p:cViewPr varScale="1">
        <p:scale>
          <a:sx n="78" d="100"/>
          <a:sy n="78" d="100"/>
        </p:scale>
        <p:origin x="1818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Every </a:t>
            </a:r>
            <a:r>
              <a:rPr lang="de-CH" dirty="0" err="1" smtClean="0"/>
              <a:t>compiler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different </a:t>
            </a:r>
            <a:r>
              <a:rPr lang="de-CH" dirty="0" err="1" smtClean="0"/>
              <a:t>requirements</a:t>
            </a:r>
            <a:r>
              <a:rPr lang="de-CH" dirty="0" smtClean="0"/>
              <a:t>, </a:t>
            </a:r>
            <a:r>
              <a:rPr lang="de-CH" dirty="0" err="1" smtClean="0"/>
              <a:t>speed</a:t>
            </a:r>
            <a:r>
              <a:rPr lang="de-CH" dirty="0" smtClean="0"/>
              <a:t>, </a:t>
            </a:r>
            <a:r>
              <a:rPr lang="de-CH" dirty="0" err="1" smtClean="0"/>
              <a:t>responsiveness</a:t>
            </a:r>
            <a:r>
              <a:rPr lang="de-CH" dirty="0" smtClean="0"/>
              <a:t>,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compile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whole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just </a:t>
            </a:r>
            <a:r>
              <a:rPr lang="de-CH" baseline="0" dirty="0" err="1" smtClean="0"/>
              <a:t>parts</a:t>
            </a:r>
            <a:r>
              <a:rPr lang="de-CH" baseline="0" dirty="0" smtClean="0"/>
              <a:t> etc…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Hard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Extend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hard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improve</a:t>
            </a:r>
            <a:r>
              <a:rPr lang="de-CH" dirty="0" smtClean="0">
                <a:sym typeface="Wingdings" panose="05000000000000000000" pitchFamily="2" charset="2"/>
              </a:rPr>
              <a:t>/</a:t>
            </a:r>
            <a:r>
              <a:rPr lang="de-CH" dirty="0" err="1" smtClean="0">
                <a:sym typeface="Wingdings" panose="05000000000000000000" pitchFamily="2" charset="2"/>
              </a:rPr>
              <a:t>change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language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r>
              <a:rPr lang="de-CH" baseline="0" dirty="0" err="1" smtClean="0">
                <a:sym typeface="Wingdings" panose="05000000000000000000" pitchFamily="2" charset="2"/>
              </a:rPr>
              <a:t>No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API’s</a:t>
            </a:r>
            <a:r>
              <a:rPr lang="de-CH" baseline="0" dirty="0" smtClean="0">
                <a:sym typeface="Wingdings" panose="05000000000000000000" pitchFamily="2" charset="2"/>
              </a:rPr>
              <a:t>  </a:t>
            </a:r>
            <a:r>
              <a:rPr lang="de-CH" baseline="0" dirty="0" err="1" smtClean="0">
                <a:sym typeface="Wingdings" panose="05000000000000000000" pitchFamily="2" charset="2"/>
              </a:rPr>
              <a:t>code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analysis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relied</a:t>
            </a:r>
            <a:r>
              <a:rPr lang="de-CH" baseline="0" dirty="0" smtClean="0">
                <a:sym typeface="Wingdings" panose="05000000000000000000" pitchFamily="2" charset="2"/>
              </a:rPr>
              <a:t> on </a:t>
            </a:r>
            <a:r>
              <a:rPr lang="de-CH" baseline="0" dirty="0" err="1" smtClean="0">
                <a:sym typeface="Wingdings" panose="05000000000000000000" pitchFamily="2" charset="2"/>
              </a:rPr>
              <a:t>third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party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that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did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the</a:t>
            </a:r>
            <a:r>
              <a:rPr lang="de-CH" baseline="0" dirty="0" smtClean="0">
                <a:sym typeface="Wingdings" panose="05000000000000000000" pitchFamily="2" charset="2"/>
              </a:rPr>
              <a:t> same </a:t>
            </a:r>
            <a:r>
              <a:rPr lang="de-CH" baseline="0" dirty="0" err="1" smtClean="0">
                <a:sym typeface="Wingdings" panose="05000000000000000000" pitchFamily="2" charset="2"/>
              </a:rPr>
              <a:t>job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again</a:t>
            </a:r>
            <a:r>
              <a:rPr lang="de-CH" baseline="0" dirty="0" smtClean="0">
                <a:sym typeface="Wingdings" panose="05000000000000000000" pitchFamily="2" charset="2"/>
              </a:rPr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9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Coding</a:t>
            </a:r>
            <a:r>
              <a:rPr lang="de-CH" dirty="0" smtClean="0"/>
              <a:t> Rules </a:t>
            </a:r>
            <a:r>
              <a:rPr lang="de-CH" dirty="0" smtClean="0">
                <a:sym typeface="Wingdings" panose="05000000000000000000" pitchFamily="2" charset="2"/>
              </a:rPr>
              <a:t> Style. E.g. </a:t>
            </a:r>
            <a:r>
              <a:rPr lang="de-CH" dirty="0" err="1" smtClean="0">
                <a:sym typeface="Wingdings" panose="05000000000000000000" pitchFamily="2" charset="2"/>
              </a:rPr>
              <a:t>based</a:t>
            </a:r>
            <a:r>
              <a:rPr lang="de-CH" dirty="0" smtClean="0">
                <a:sym typeface="Wingdings" panose="05000000000000000000" pitchFamily="2" charset="2"/>
              </a:rPr>
              <a:t> on a </a:t>
            </a:r>
            <a:r>
              <a:rPr lang="de-CH" dirty="0" err="1" smtClean="0">
                <a:sym typeface="Wingdings" panose="05000000000000000000" pitchFamily="2" charset="2"/>
              </a:rPr>
              <a:t>company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styleguide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Project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specific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rules</a:t>
            </a:r>
            <a:r>
              <a:rPr lang="de-CH" baseline="0" dirty="0" smtClean="0">
                <a:sym typeface="Wingdings" panose="05000000000000000000" pitchFamily="2" charset="2"/>
              </a:rPr>
              <a:t>  e.g. </a:t>
            </a:r>
            <a:r>
              <a:rPr lang="de-CH" baseline="0" dirty="0" err="1" smtClean="0">
                <a:sym typeface="Wingdings" panose="05000000000000000000" pitchFamily="2" charset="2"/>
              </a:rPr>
              <a:t>if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certain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classes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shall</a:t>
            </a:r>
            <a:r>
              <a:rPr lang="de-CH" baseline="0" dirty="0" smtClean="0">
                <a:sym typeface="Wingdings" panose="05000000000000000000" pitchFamily="2" charset="2"/>
              </a:rPr>
              <a:t> not </a:t>
            </a:r>
            <a:r>
              <a:rPr lang="de-CH" baseline="0" dirty="0" err="1" smtClean="0">
                <a:sym typeface="Wingdings" panose="05000000000000000000" pitchFamily="2" charset="2"/>
              </a:rPr>
              <a:t>be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used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6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Analyzer </a:t>
            </a:r>
            <a:r>
              <a:rPr lang="de-CH" dirty="0" smtClean="0">
                <a:sym typeface="Wingdings" panose="05000000000000000000" pitchFamily="2" charset="2"/>
              </a:rPr>
              <a:t> Yellow light-</a:t>
            </a:r>
            <a:r>
              <a:rPr lang="de-CH" dirty="0" err="1" smtClean="0">
                <a:sym typeface="Wingdings" panose="05000000000000000000" pitchFamily="2" charset="2"/>
              </a:rPr>
              <a:t>bulb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detect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that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something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is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wrong</a:t>
            </a:r>
            <a:endParaRPr lang="de-CH" dirty="0" smtClean="0"/>
          </a:p>
          <a:p>
            <a:r>
              <a:rPr lang="de-CH" dirty="0" smtClean="0"/>
              <a:t>Code Fix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tied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to</a:t>
            </a:r>
            <a:r>
              <a:rPr lang="de-CH" dirty="0" smtClean="0">
                <a:sym typeface="Wingdings" panose="05000000000000000000" pitchFamily="2" charset="2"/>
              </a:rPr>
              <a:t> an </a:t>
            </a:r>
            <a:r>
              <a:rPr lang="de-CH" dirty="0" err="1" smtClean="0">
                <a:sym typeface="Wingdings" panose="05000000000000000000" pitchFamily="2" charset="2"/>
              </a:rPr>
              <a:t>analyzer</a:t>
            </a:r>
            <a:r>
              <a:rPr lang="de-CH" dirty="0" smtClean="0">
                <a:sym typeface="Wingdings" panose="05000000000000000000" pitchFamily="2" charset="2"/>
              </a:rPr>
              <a:t>,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proposes</a:t>
            </a:r>
            <a:r>
              <a:rPr lang="de-CH" baseline="0" dirty="0" smtClean="0">
                <a:sym typeface="Wingdings" panose="05000000000000000000" pitchFamily="2" charset="2"/>
              </a:rPr>
              <a:t> fix </a:t>
            </a:r>
            <a:r>
              <a:rPr lang="de-CH" baseline="0" dirty="0" err="1" smtClean="0">
                <a:sym typeface="Wingdings" panose="05000000000000000000" pitchFamily="2" charset="2"/>
              </a:rPr>
              <a:t>for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that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warning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endParaRPr lang="de-CH" baseline="0" dirty="0" smtClean="0">
              <a:sym typeface="Wingdings" panose="05000000000000000000" pitchFamily="2" charset="2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representation of source 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Represented as a tree data structure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from a sequence of tokens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2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“What doesn’t matter </a:t>
            </a:r>
            <a:r>
              <a:rPr lang="en-US" sz="14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matters”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Comments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whitespace, formatting have no meaning (in C#)</a:t>
            </a:r>
          </a:p>
          <a:p>
            <a:pPr lvl="1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Agreed upon keywords</a:t>
            </a:r>
          </a:p>
          <a:p>
            <a:pPr lvl="1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Stylistic choices, e.g. infix (1 + 2) versus prefix (+ 1 2) or suffix (1 2 +)</a:t>
            </a:r>
          </a:p>
          <a:p>
            <a:pPr lvl="1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“What matters really </a:t>
            </a:r>
            <a:r>
              <a:rPr lang="en-US" sz="14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matters”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order, e.g. f() + g() * h()</a:t>
            </a:r>
          </a:p>
          <a:p>
            <a:pPr lvl="1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systems, conversions, etc.</a:t>
            </a:r>
          </a:p>
          <a:p>
            <a:pPr lvl="1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 of identifiers (e.g. “what does x mean in this context”)</a:t>
            </a:r>
          </a:p>
          <a:p>
            <a:pPr lvl="1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Democratization of tools that expose semantic models, with “Roslyn”</a:t>
            </a:r>
          </a:p>
          <a:p>
            <a:pPr lvl="1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extension</a:t>
            </a:r>
            <a:r>
              <a:rPr lang="de-CH" dirty="0" smtClean="0"/>
              <a:t>, do via </a:t>
            </a:r>
            <a:r>
              <a:rPr lang="de-CH" dirty="0" err="1" smtClean="0"/>
              <a:t>the</a:t>
            </a:r>
            <a:r>
              <a:rPr lang="de-CH" dirty="0" smtClean="0"/>
              <a:t> VS Installer!!!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otnet-compiler-platform-introduction/table-of-contents" TargetMode="External"/><Relationship Id="rId2" Type="http://schemas.openxmlformats.org/officeDocument/2006/relationships/hyperlink" Target="https://app.pluralsight.com/library/courses/vs-2015-diagnostic-analyzers-first-look/table-of-cont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userben/VersionAnalyzer" TargetMode="External"/><Relationship Id="rId4" Type="http://schemas.openxmlformats.org/officeDocument/2006/relationships/hyperlink" Target="https://github.com/dotnet/roslyn/wiki/How-To-Write-a-C%23-Analyzer-and-Code-Fi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roslyn-sdk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Writing Custom </a:t>
            </a:r>
            <a:r>
              <a:rPr lang="de-CH" dirty="0" err="1" smtClean="0"/>
              <a:t>Analyzers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into Code Analyzers with the .NET Compiler Platform (Roslyn)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Goal: </a:t>
            </a:r>
            <a:r>
              <a:rPr lang="de-CH" dirty="0" err="1" smtClean="0"/>
              <a:t>Detect</a:t>
            </a:r>
            <a:r>
              <a:rPr lang="de-CH" dirty="0" smtClean="0"/>
              <a:t> «</a:t>
            </a:r>
            <a:r>
              <a:rPr lang="de-CH" dirty="0" err="1" smtClean="0"/>
              <a:t>wrong</a:t>
            </a:r>
            <a:r>
              <a:rPr lang="de-CH" dirty="0" smtClean="0"/>
              <a:t>» </a:t>
            </a:r>
            <a:r>
              <a:rPr lang="de-CH" dirty="0" err="1" smtClean="0"/>
              <a:t>Initialization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Version </a:t>
            </a:r>
            <a:r>
              <a:rPr lang="de-CH" dirty="0" err="1" smtClean="0"/>
              <a:t>class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Provide</a:t>
            </a:r>
            <a:r>
              <a:rPr lang="de-CH" dirty="0" smtClean="0"/>
              <a:t> </a:t>
            </a:r>
            <a:r>
              <a:rPr lang="de-CH" dirty="0" err="1" smtClean="0"/>
              <a:t>automatic</a:t>
            </a:r>
            <a:r>
              <a:rPr lang="de-CH" dirty="0" smtClean="0"/>
              <a:t> Fix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06" y="2487450"/>
            <a:ext cx="6488614" cy="15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3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Easy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write</a:t>
            </a:r>
            <a:r>
              <a:rPr lang="de-CH" dirty="0" smtClean="0"/>
              <a:t> simple </a:t>
            </a:r>
            <a:r>
              <a:rPr lang="de-CH" dirty="0" err="1" smtClean="0"/>
              <a:t>custom</a:t>
            </a:r>
            <a:r>
              <a:rPr lang="de-CH" dirty="0" smtClean="0"/>
              <a:t> Rules</a:t>
            </a:r>
            <a:endParaRPr lang="de-CH" dirty="0"/>
          </a:p>
          <a:p>
            <a:r>
              <a:rPr lang="de-CH" dirty="0" err="1" smtClean="0"/>
              <a:t>Removes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dependency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third</a:t>
            </a:r>
            <a:r>
              <a:rPr lang="de-CH" dirty="0" smtClean="0"/>
              <a:t> </a:t>
            </a:r>
            <a:r>
              <a:rPr lang="de-CH" dirty="0" err="1" smtClean="0"/>
              <a:t>party</a:t>
            </a:r>
            <a:r>
              <a:rPr lang="de-CH" dirty="0" smtClean="0"/>
              <a:t> </a:t>
            </a:r>
            <a:r>
              <a:rPr lang="de-CH" dirty="0" err="1" smtClean="0"/>
              <a:t>tools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909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CH" dirty="0">
                <a:hlinkClick r:id="rId2"/>
              </a:rPr>
              <a:t>https://app.pluralsight.com/library/courses/vs-2015-diagnostic-analyzers-first-look/table-of-contents</a:t>
            </a:r>
            <a:endParaRPr lang="de-CH" dirty="0"/>
          </a:p>
          <a:p>
            <a:pPr fontAlgn="ctr"/>
            <a:r>
              <a:rPr lang="de-CH" dirty="0">
                <a:hlinkClick r:id="rId3"/>
              </a:rPr>
              <a:t>https://app.pluralsight.com/library/courses/dotnet-compiler-platform-introduction/table-of-contents</a:t>
            </a:r>
            <a:endParaRPr lang="de-CH" dirty="0"/>
          </a:p>
          <a:p>
            <a:pPr fontAlgn="ctr"/>
            <a:r>
              <a:rPr lang="de-CH" dirty="0">
                <a:hlinkClick r:id="rId4"/>
              </a:rPr>
              <a:t>https://github.com/dotnet/roslyn/wiki/How-To-Write-a-C%23-Analyzer-and-Code-Fix</a:t>
            </a:r>
            <a:endParaRPr lang="de-CH" dirty="0"/>
          </a:p>
          <a:p>
            <a:r>
              <a:rPr lang="de-CH" dirty="0">
                <a:hlinkClick r:id="rId5"/>
              </a:rPr>
              <a:t>https://</a:t>
            </a:r>
            <a:r>
              <a:rPr lang="de-CH" dirty="0" smtClean="0">
                <a:hlinkClick r:id="rId5"/>
              </a:rPr>
              <a:t>github.com/huserben/VersionAnalyzer</a:t>
            </a:r>
            <a:endParaRPr lang="de-CH" dirty="0" smtClean="0"/>
          </a:p>
          <a:p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ask</a:t>
            </a:r>
            <a:r>
              <a:rPr lang="de-CH" dirty="0" smtClean="0"/>
              <a:t> </a:t>
            </a:r>
            <a:r>
              <a:rPr lang="de-CH" dirty="0" err="1" smtClean="0"/>
              <a:t>me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1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.NET Compiler </a:t>
            </a:r>
            <a:r>
              <a:rPr lang="de-CH" dirty="0" err="1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«</a:t>
            </a:r>
            <a:r>
              <a:rPr lang="de-CH" dirty="0" err="1" smtClean="0"/>
              <a:t>Roslyn</a:t>
            </a:r>
            <a:r>
              <a:rPr lang="de-CH" dirty="0" smtClean="0"/>
              <a:t>»</a:t>
            </a:r>
          </a:p>
          <a:p>
            <a:r>
              <a:rPr lang="de-CH" dirty="0"/>
              <a:t>Open Source (</a:t>
            </a:r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github.com/dotnet/roslyn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API’s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Compilation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Analysis </a:t>
            </a:r>
            <a:r>
              <a:rPr lang="de-CH" dirty="0" err="1" smtClean="0"/>
              <a:t>for</a:t>
            </a:r>
            <a:r>
              <a:rPr lang="de-CH" dirty="0" smtClean="0"/>
              <a:t> .NET </a:t>
            </a:r>
            <a:r>
              <a:rPr lang="de-CH" dirty="0" err="1" smtClean="0"/>
              <a:t>Languages</a:t>
            </a:r>
            <a:endParaRPr lang="de-CH" dirty="0" smtClean="0"/>
          </a:p>
          <a:p>
            <a:r>
              <a:rPr lang="de-CH" dirty="0" err="1" smtClean="0"/>
              <a:t>Introduced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Visual Studio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6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Life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/>
              <a:t>Roslyn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3 Different Compilers</a:t>
            </a:r>
          </a:p>
          <a:p>
            <a:pPr lvl="1"/>
            <a:r>
              <a:rPr lang="de-CH" dirty="0" smtClean="0"/>
              <a:t>csc.exe</a:t>
            </a:r>
          </a:p>
          <a:p>
            <a:pPr lvl="1"/>
            <a:r>
              <a:rPr lang="de-CH" dirty="0" smtClean="0"/>
              <a:t>Visual Studio Background Compiler</a:t>
            </a:r>
          </a:p>
          <a:p>
            <a:pPr lvl="1"/>
            <a:r>
              <a:rPr lang="de-CH" dirty="0" smtClean="0"/>
              <a:t>Immediate </a:t>
            </a:r>
            <a:r>
              <a:rPr lang="de-CH" dirty="0" err="1" smtClean="0"/>
              <a:t>Window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smtClean="0"/>
              <a:t>Hard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Extend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API’s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Extensions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40" y="2571750"/>
            <a:ext cx="7981950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364" y="2962275"/>
            <a:ext cx="338137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324" y="2453818"/>
            <a:ext cx="6552728" cy="1584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948" y="4892218"/>
            <a:ext cx="86391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Improvements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Roslyn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 Compiler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Rule</a:t>
            </a:r>
            <a:r>
              <a:rPr lang="de-CH" dirty="0" smtClean="0"/>
              <a:t> </a:t>
            </a:r>
            <a:r>
              <a:rPr lang="de-CH" dirty="0" err="1" smtClean="0"/>
              <a:t>them</a:t>
            </a:r>
            <a:r>
              <a:rPr lang="de-CH" dirty="0" smtClean="0"/>
              <a:t> all</a:t>
            </a:r>
          </a:p>
          <a:p>
            <a:r>
              <a:rPr lang="de-CH" dirty="0" smtClean="0"/>
              <a:t>Easy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Extend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Language Features</a:t>
            </a:r>
          </a:p>
          <a:p>
            <a:r>
              <a:rPr lang="de-CH" dirty="0" err="1"/>
              <a:t>API’s</a:t>
            </a:r>
            <a:r>
              <a:rPr lang="de-CH" dirty="0"/>
              <a:t> </a:t>
            </a:r>
            <a:r>
              <a:rPr lang="de-CH" dirty="0" err="1"/>
              <a:t>exposed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Compilation</a:t>
            </a:r>
            <a:r>
              <a:rPr lang="de-CH" dirty="0"/>
              <a:t>, Analysis etc.</a:t>
            </a:r>
          </a:p>
          <a:p>
            <a:r>
              <a:rPr lang="de-CH" dirty="0" err="1" smtClean="0"/>
              <a:t>Possibility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write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Analyzers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1295400"/>
            <a:ext cx="7200802" cy="49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/>
              <a:t>S</a:t>
            </a:r>
            <a:r>
              <a:rPr lang="de-CH" dirty="0" err="1" smtClean="0"/>
              <a:t>hould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/>
              <a:t>third</a:t>
            </a:r>
            <a:r>
              <a:rPr lang="de-CH" dirty="0"/>
              <a:t> </a:t>
            </a:r>
            <a:r>
              <a:rPr lang="de-CH" dirty="0" err="1"/>
              <a:t>party</a:t>
            </a:r>
            <a:r>
              <a:rPr lang="de-CH" dirty="0"/>
              <a:t> </a:t>
            </a:r>
            <a:r>
              <a:rPr lang="de-CH" dirty="0" err="1" smtClean="0"/>
              <a:t>needed</a:t>
            </a:r>
            <a:r>
              <a:rPr lang="de-CH" dirty="0" smtClean="0"/>
              <a:t> </a:t>
            </a:r>
            <a:r>
              <a:rPr lang="de-CH" dirty="0" err="1" smtClean="0"/>
              <a:t>anymore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Analysis</a:t>
            </a:r>
          </a:p>
          <a:p>
            <a:pPr lvl="1"/>
            <a:r>
              <a:rPr lang="de-CH" dirty="0" err="1" smtClean="0">
                <a:sym typeface="Wingdings" panose="05000000000000000000" pitchFamily="2" charset="2"/>
              </a:rPr>
              <a:t>No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Style.Cop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Resharper</a:t>
            </a:r>
            <a:r>
              <a:rPr lang="de-CH" dirty="0" smtClean="0">
                <a:sym typeface="Wingdings" panose="05000000000000000000" pitchFamily="2" charset="2"/>
              </a:rPr>
              <a:t> etc.</a:t>
            </a:r>
          </a:p>
          <a:p>
            <a:pPr lvl="1"/>
            <a:r>
              <a:rPr lang="de-CH" dirty="0" err="1" smtClean="0">
                <a:sym typeface="Wingdings" panose="05000000000000000000" pitchFamily="2" charset="2"/>
              </a:rPr>
              <a:t>Get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Latest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Build</a:t>
            </a:r>
            <a:r>
              <a:rPr lang="de-CH" dirty="0" smtClean="0">
                <a:sym typeface="Wingdings" panose="05000000000000000000" pitchFamily="2" charset="2"/>
              </a:rPr>
              <a:t>, </a:t>
            </a:r>
            <a:r>
              <a:rPr lang="de-CH" dirty="0" err="1" smtClean="0">
                <a:sym typeface="Wingdings" panose="05000000000000000000" pitchFamily="2" charset="2"/>
              </a:rPr>
              <a:t>done</a:t>
            </a:r>
            <a:r>
              <a:rPr lang="de-CH" dirty="0" smtClean="0">
                <a:sym typeface="Wingdings" panose="05000000000000000000" pitchFamily="2" charset="2"/>
              </a:rPr>
              <a:t> 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r>
              <a:rPr lang="de-CH" dirty="0" err="1" smtClean="0">
                <a:sym typeface="Wingdings" panose="05000000000000000000" pitchFamily="2" charset="2"/>
              </a:rPr>
              <a:t>Extensibility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allows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writing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own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Analyzers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err="1" smtClean="0">
                <a:sym typeface="Wingdings" panose="05000000000000000000" pitchFamily="2" charset="2"/>
              </a:rPr>
              <a:t>Enforce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Coding</a:t>
            </a:r>
            <a:r>
              <a:rPr lang="de-CH" dirty="0" smtClean="0">
                <a:sym typeface="Wingdings" panose="05000000000000000000" pitchFamily="2" charset="2"/>
              </a:rPr>
              <a:t> Rules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Custom </a:t>
            </a:r>
            <a:r>
              <a:rPr lang="de-CH" dirty="0" err="1" smtClean="0">
                <a:sym typeface="Wingdings" panose="05000000000000000000" pitchFamily="2" charset="2"/>
              </a:rPr>
              <a:t>Analyzers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your</a:t>
            </a:r>
            <a:r>
              <a:rPr lang="de-CH" dirty="0" smtClean="0">
                <a:sym typeface="Wingdings" panose="05000000000000000000" pitchFamily="2" charset="2"/>
              </a:rPr>
              <a:t>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Roslyn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Analyzer</a:t>
            </a:r>
            <a:endParaRPr lang="en-US" dirty="0" smtClean="0"/>
          </a:p>
          <a:p>
            <a:r>
              <a:rPr lang="de-CH" dirty="0" smtClean="0"/>
              <a:t>Code Fix</a:t>
            </a:r>
          </a:p>
          <a:p>
            <a:r>
              <a:rPr lang="de-CH" dirty="0" smtClean="0"/>
              <a:t>Syntax Model</a:t>
            </a:r>
          </a:p>
          <a:p>
            <a:r>
              <a:rPr lang="de-CH" dirty="0" err="1" smtClean="0"/>
              <a:t>Semantic</a:t>
            </a:r>
            <a:r>
              <a:rPr lang="de-CH" dirty="0" smtClean="0"/>
              <a:t>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44" y="1886465"/>
            <a:ext cx="4229100" cy="90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44" y="1938724"/>
            <a:ext cx="59150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5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Roslyn</a:t>
            </a:r>
            <a:r>
              <a:rPr lang="de-CH" dirty="0"/>
              <a:t> </a:t>
            </a:r>
            <a:r>
              <a:rPr lang="de-CH" dirty="0" err="1"/>
              <a:t>Concept</a:t>
            </a:r>
            <a:r>
              <a:rPr lang="de-CH" dirty="0"/>
              <a:t> - Syntax </a:t>
            </a:r>
            <a:r>
              <a:rPr lang="de-CH" dirty="0" err="1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</a:t>
            </a:r>
            <a:r>
              <a:rPr lang="en-US" dirty="0"/>
              <a:t>, textual representation of source </a:t>
            </a:r>
            <a:r>
              <a:rPr lang="en-US" dirty="0" smtClean="0"/>
              <a:t>code</a:t>
            </a:r>
          </a:p>
          <a:p>
            <a:r>
              <a:rPr lang="de-CH" dirty="0" smtClean="0"/>
              <a:t>Parser </a:t>
            </a:r>
            <a:r>
              <a:rPr lang="de-CH" dirty="0" err="1" smtClean="0"/>
              <a:t>creates</a:t>
            </a:r>
            <a:r>
              <a:rPr lang="de-CH" dirty="0" smtClean="0"/>
              <a:t> «Syntax Nodes»</a:t>
            </a:r>
          </a:p>
          <a:p>
            <a:r>
              <a:rPr lang="de-CH" dirty="0" smtClean="0"/>
              <a:t>Syntax Visualizer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287" y="3501008"/>
            <a:ext cx="4526256" cy="78407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313" y="1905000"/>
            <a:ext cx="7092332" cy="4760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6724" y="446057"/>
            <a:ext cx="1085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Roslyn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r>
              <a:rPr lang="de-CH" dirty="0" smtClean="0"/>
              <a:t> – </a:t>
            </a:r>
            <a:r>
              <a:rPr lang="de-CH" dirty="0" err="1" smtClean="0"/>
              <a:t>Semantic</a:t>
            </a:r>
            <a:r>
              <a:rPr lang="de-CH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meaning of source </a:t>
            </a:r>
            <a:r>
              <a:rPr lang="en-US" dirty="0" smtClean="0"/>
              <a:t>code</a:t>
            </a:r>
          </a:p>
          <a:p>
            <a:r>
              <a:rPr lang="de-CH" dirty="0" smtClean="0"/>
              <a:t>Type System, References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075" y="557212"/>
            <a:ext cx="1047750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50" y="2924944"/>
            <a:ext cx="97631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9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Writing Custom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Install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.NET Compiler </a:t>
            </a:r>
            <a:r>
              <a:rPr lang="de-CH" dirty="0" err="1" smtClean="0"/>
              <a:t>Platform</a:t>
            </a:r>
            <a:r>
              <a:rPr lang="de-CH" dirty="0"/>
              <a:t> </a:t>
            </a:r>
            <a:r>
              <a:rPr lang="de-CH" dirty="0" smtClean="0"/>
              <a:t>SDK via VS Installer (</a:t>
            </a:r>
            <a:r>
              <a:rPr lang="de-CH" dirty="0" smtClean="0">
                <a:hlinkClick r:id="rId3"/>
              </a:rPr>
              <a:t>https</a:t>
            </a:r>
            <a:r>
              <a:rPr lang="de-CH" dirty="0">
                <a:hlinkClick r:id="rId3"/>
              </a:rPr>
              <a:t>://docs.microsoft.com/en-us/dotnet/csharp/roslyn-sdk</a:t>
            </a:r>
            <a:r>
              <a:rPr lang="de-CH" dirty="0" smtClean="0">
                <a:hlinkClick r:id="rId3"/>
              </a:rPr>
              <a:t>/</a:t>
            </a:r>
            <a:r>
              <a:rPr lang="de-CH" dirty="0" smtClean="0"/>
              <a:t>)</a:t>
            </a:r>
          </a:p>
          <a:p>
            <a:r>
              <a:rPr lang="de-CH" dirty="0" smtClean="0"/>
              <a:t>Create a </a:t>
            </a:r>
            <a:r>
              <a:rPr lang="de-CH" dirty="0" err="1" smtClean="0"/>
              <a:t>new</a:t>
            </a:r>
            <a:r>
              <a:rPr lang="de-CH" dirty="0" smtClean="0"/>
              <a:t> Project </a:t>
            </a:r>
            <a:r>
              <a:rPr lang="de-CH" dirty="0" err="1" smtClean="0"/>
              <a:t>of</a:t>
            </a:r>
            <a:r>
              <a:rPr lang="de-CH" dirty="0" smtClean="0"/>
              <a:t> Type «Analyzer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CodeFix</a:t>
            </a:r>
            <a:r>
              <a:rPr lang="de-CH" dirty="0" smtClean="0"/>
              <a:t>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6" y="1412776"/>
            <a:ext cx="11677650" cy="493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224" y="285750"/>
            <a:ext cx="90963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0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469</Words>
  <Application>Microsoft Office PowerPoint</Application>
  <PresentationFormat>Custom</PresentationFormat>
  <Paragraphs>91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Corbel</vt:lpstr>
      <vt:lpstr>Wingdings</vt:lpstr>
      <vt:lpstr>Chalkboard 16x9</vt:lpstr>
      <vt:lpstr>Writing Custom Analyzers</vt:lpstr>
      <vt:lpstr>.NET Compiler Platform</vt:lpstr>
      <vt:lpstr>Life Before Roslyn</vt:lpstr>
      <vt:lpstr>Improvements with Roslyn</vt:lpstr>
      <vt:lpstr>Why Should You Care?</vt:lpstr>
      <vt:lpstr>Roslyn Concepts</vt:lpstr>
      <vt:lpstr>Roslyn Concept - Syntax Tree</vt:lpstr>
      <vt:lpstr>Roslyn Concepts – Semantic Model</vt:lpstr>
      <vt:lpstr>Writing Custom Analyzer</vt:lpstr>
      <vt:lpstr>Example</vt:lpstr>
      <vt:lpstr>Conclusion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Custom Analyzers</dc:title>
  <dc:creator>Benjamin Huser</dc:creator>
  <cp:lastModifiedBy>Benjamin Huser</cp:lastModifiedBy>
  <cp:revision>10</cp:revision>
  <dcterms:created xsi:type="dcterms:W3CDTF">2018-06-23T09:21:16Z</dcterms:created>
  <dcterms:modified xsi:type="dcterms:W3CDTF">2018-06-23T10:39:58Z</dcterms:modified>
</cp:coreProperties>
</file>