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7" r:id="rId4"/>
  </p:sldMasterIdLst>
  <p:sldIdLst>
    <p:sldId id="256" r:id="rId5"/>
    <p:sldId id="258" r:id="rId6"/>
    <p:sldId id="259" r:id="rId7"/>
    <p:sldId id="260" r:id="rId8"/>
    <p:sldId id="261" r:id="rId9"/>
    <p:sldId id="263" r:id="rId10"/>
    <p:sldId id="264" r:id="rId11"/>
    <p:sldId id="266" r:id="rId12"/>
    <p:sldId id="267" r:id="rId13"/>
    <p:sldId id="268" r:id="rId14"/>
    <p:sldId id="269" r:id="rId15"/>
    <p:sldId id="265" r:id="rId16"/>
    <p:sldId id="262" r:id="rId17"/>
    <p:sldId id="270" r:id="rId18"/>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6A077E-94B9-4088-B4AC-56C97D821FAD}" v="184" dt="2021-06-25T18:34:33.197"/>
    <p1510:client id="{1B870A99-BC4E-42F3-A288-1EDAC05B4840}" v="436" dt="2021-06-25T19:07:16.998"/>
    <p1510:client id="{3A52441E-1E2B-494D-8EEF-880D2A392362}" v="37" dt="2021-06-25T18:56:03.836"/>
    <p1510:client id="{B7EEA671-707A-4218-8952-D267EFC1C145}" v="41" dt="2021-06-25T18:16:56.314"/>
    <p1510:client id="{D3F7574A-B156-490E-A47C-83F7D1115E14}" v="216" dt="2021-06-25T18:33:09.839"/>
    <p1510:client id="{E9313836-1E08-48B9-B0FC-7621F6931ECD}" v="37" dt="2021-06-25T19:00:35.4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urkan ÇELEN" userId="S::f.celen2018@gtu.edu.tr::09ba46a6-5583-4a33-ae73-482ce087f241" providerId="AD" clId="Web-{B7EEA671-707A-4218-8952-D267EFC1C145}"/>
    <pc:docChg chg="modSld addMainMaster delMainMaster">
      <pc:chgData name="Furkan ÇELEN" userId="S::f.celen2018@gtu.edu.tr::09ba46a6-5583-4a33-ae73-482ce087f241" providerId="AD" clId="Web-{B7EEA671-707A-4218-8952-D267EFC1C145}" dt="2021-06-25T18:16:56.314" v="23" actId="1076"/>
      <pc:docMkLst>
        <pc:docMk/>
      </pc:docMkLst>
      <pc:sldChg chg="addSp modSp mod setBg modClrScheme chgLayout">
        <pc:chgData name="Furkan ÇELEN" userId="S::f.celen2018@gtu.edu.tr::09ba46a6-5583-4a33-ae73-482ce087f241" providerId="AD" clId="Web-{B7EEA671-707A-4218-8952-D267EFC1C145}" dt="2021-06-25T18:16:56.314" v="23" actId="1076"/>
        <pc:sldMkLst>
          <pc:docMk/>
          <pc:sldMk cId="1674425800" sldId="256"/>
        </pc:sldMkLst>
        <pc:spChg chg="mod">
          <ac:chgData name="Furkan ÇELEN" userId="S::f.celen2018@gtu.edu.tr::09ba46a6-5583-4a33-ae73-482ce087f241" providerId="AD" clId="Web-{B7EEA671-707A-4218-8952-D267EFC1C145}" dt="2021-06-25T18:16:53.736" v="22" actId="1076"/>
          <ac:spMkLst>
            <pc:docMk/>
            <pc:sldMk cId="1674425800" sldId="256"/>
            <ac:spMk id="2" creationId="{00000000-0000-0000-0000-000000000000}"/>
          </ac:spMkLst>
        </pc:spChg>
        <pc:spChg chg="mod">
          <ac:chgData name="Furkan ÇELEN" userId="S::f.celen2018@gtu.edu.tr::09ba46a6-5583-4a33-ae73-482ce087f241" providerId="AD" clId="Web-{B7EEA671-707A-4218-8952-D267EFC1C145}" dt="2021-06-25T18:16:56.314" v="23" actId="1076"/>
          <ac:spMkLst>
            <pc:docMk/>
            <pc:sldMk cId="1674425800" sldId="256"/>
            <ac:spMk id="3" creationId="{00000000-0000-0000-0000-000000000000}"/>
          </ac:spMkLst>
        </pc:spChg>
        <pc:spChg chg="add">
          <ac:chgData name="Furkan ÇELEN" userId="S::f.celen2018@gtu.edu.tr::09ba46a6-5583-4a33-ae73-482ce087f241" providerId="AD" clId="Web-{B7EEA671-707A-4218-8952-D267EFC1C145}" dt="2021-06-25T18:15:39.047" v="0"/>
          <ac:spMkLst>
            <pc:docMk/>
            <pc:sldMk cId="1674425800" sldId="256"/>
            <ac:spMk id="9" creationId="{B1C3281D-A46F-4842-9340-4CBC29E1B260}"/>
          </ac:spMkLst>
        </pc:spChg>
        <pc:picChg chg="add mod">
          <ac:chgData name="Furkan ÇELEN" userId="S::f.celen2018@gtu.edu.tr::09ba46a6-5583-4a33-ae73-482ce087f241" providerId="AD" clId="Web-{B7EEA671-707A-4218-8952-D267EFC1C145}" dt="2021-06-25T18:16:50.783" v="21" actId="1076"/>
          <ac:picMkLst>
            <pc:docMk/>
            <pc:sldMk cId="1674425800" sldId="256"/>
            <ac:picMk id="4" creationId="{DADE092B-EE64-4FC3-913A-2E7809F09A39}"/>
          </ac:picMkLst>
        </pc:picChg>
        <pc:cxnChg chg="add">
          <ac:chgData name="Furkan ÇELEN" userId="S::f.celen2018@gtu.edu.tr::09ba46a6-5583-4a33-ae73-482ce087f241" providerId="AD" clId="Web-{B7EEA671-707A-4218-8952-D267EFC1C145}" dt="2021-06-25T18:15:39.047" v="0"/>
          <ac:cxnSpMkLst>
            <pc:docMk/>
            <pc:sldMk cId="1674425800" sldId="256"/>
            <ac:cxnSpMk id="11" creationId="{313FECB8-44EE-4A45-9F7B-66ECF1C3C888}"/>
          </ac:cxnSpMkLst>
        </pc:cxnChg>
      </pc:sldChg>
      <pc:sldMasterChg chg="del delSldLayout">
        <pc:chgData name="Furkan ÇELEN" userId="S::f.celen2018@gtu.edu.tr::09ba46a6-5583-4a33-ae73-482ce087f241" providerId="AD" clId="Web-{B7EEA671-707A-4218-8952-D267EFC1C145}" dt="2021-06-25T18:15:39.047" v="0"/>
        <pc:sldMasterMkLst>
          <pc:docMk/>
          <pc:sldMasterMk cId="3712468873" sldId="2147483648"/>
        </pc:sldMasterMkLst>
        <pc:sldLayoutChg chg="del">
          <pc:chgData name="Furkan ÇELEN" userId="S::f.celen2018@gtu.edu.tr::09ba46a6-5583-4a33-ae73-482ce087f241" providerId="AD" clId="Web-{B7EEA671-707A-4218-8952-D267EFC1C145}" dt="2021-06-25T18:15:39.047" v="0"/>
          <pc:sldLayoutMkLst>
            <pc:docMk/>
            <pc:sldMasterMk cId="3712468873" sldId="2147483648"/>
            <pc:sldLayoutMk cId="3440994769" sldId="2147483649"/>
          </pc:sldLayoutMkLst>
        </pc:sldLayoutChg>
        <pc:sldLayoutChg chg="del">
          <pc:chgData name="Furkan ÇELEN" userId="S::f.celen2018@gtu.edu.tr::09ba46a6-5583-4a33-ae73-482ce087f241" providerId="AD" clId="Web-{B7EEA671-707A-4218-8952-D267EFC1C145}" dt="2021-06-25T18:15:39.047" v="0"/>
          <pc:sldLayoutMkLst>
            <pc:docMk/>
            <pc:sldMasterMk cId="3712468873" sldId="2147483648"/>
            <pc:sldLayoutMk cId="3944319586" sldId="2147483650"/>
          </pc:sldLayoutMkLst>
        </pc:sldLayoutChg>
        <pc:sldLayoutChg chg="del">
          <pc:chgData name="Furkan ÇELEN" userId="S::f.celen2018@gtu.edu.tr::09ba46a6-5583-4a33-ae73-482ce087f241" providerId="AD" clId="Web-{B7EEA671-707A-4218-8952-D267EFC1C145}" dt="2021-06-25T18:15:39.047" v="0"/>
          <pc:sldLayoutMkLst>
            <pc:docMk/>
            <pc:sldMasterMk cId="3712468873" sldId="2147483648"/>
            <pc:sldLayoutMk cId="1196833356" sldId="2147483651"/>
          </pc:sldLayoutMkLst>
        </pc:sldLayoutChg>
        <pc:sldLayoutChg chg="del">
          <pc:chgData name="Furkan ÇELEN" userId="S::f.celen2018@gtu.edu.tr::09ba46a6-5583-4a33-ae73-482ce087f241" providerId="AD" clId="Web-{B7EEA671-707A-4218-8952-D267EFC1C145}" dt="2021-06-25T18:15:39.047" v="0"/>
          <pc:sldLayoutMkLst>
            <pc:docMk/>
            <pc:sldMasterMk cId="3712468873" sldId="2147483648"/>
            <pc:sldLayoutMk cId="3652797130" sldId="2147483652"/>
          </pc:sldLayoutMkLst>
        </pc:sldLayoutChg>
        <pc:sldLayoutChg chg="del">
          <pc:chgData name="Furkan ÇELEN" userId="S::f.celen2018@gtu.edu.tr::09ba46a6-5583-4a33-ae73-482ce087f241" providerId="AD" clId="Web-{B7EEA671-707A-4218-8952-D267EFC1C145}" dt="2021-06-25T18:15:39.047" v="0"/>
          <pc:sldLayoutMkLst>
            <pc:docMk/>
            <pc:sldMasterMk cId="3712468873" sldId="2147483648"/>
            <pc:sldLayoutMk cId="846744319" sldId="2147483653"/>
          </pc:sldLayoutMkLst>
        </pc:sldLayoutChg>
        <pc:sldLayoutChg chg="del">
          <pc:chgData name="Furkan ÇELEN" userId="S::f.celen2018@gtu.edu.tr::09ba46a6-5583-4a33-ae73-482ce087f241" providerId="AD" clId="Web-{B7EEA671-707A-4218-8952-D267EFC1C145}" dt="2021-06-25T18:15:39.047" v="0"/>
          <pc:sldLayoutMkLst>
            <pc:docMk/>
            <pc:sldMasterMk cId="3712468873" sldId="2147483648"/>
            <pc:sldLayoutMk cId="2861482750" sldId="2147483654"/>
          </pc:sldLayoutMkLst>
        </pc:sldLayoutChg>
        <pc:sldLayoutChg chg="del">
          <pc:chgData name="Furkan ÇELEN" userId="S::f.celen2018@gtu.edu.tr::09ba46a6-5583-4a33-ae73-482ce087f241" providerId="AD" clId="Web-{B7EEA671-707A-4218-8952-D267EFC1C145}" dt="2021-06-25T18:15:39.047" v="0"/>
          <pc:sldLayoutMkLst>
            <pc:docMk/>
            <pc:sldMasterMk cId="3712468873" sldId="2147483648"/>
            <pc:sldLayoutMk cId="4199817435" sldId="2147483655"/>
          </pc:sldLayoutMkLst>
        </pc:sldLayoutChg>
        <pc:sldLayoutChg chg="del">
          <pc:chgData name="Furkan ÇELEN" userId="S::f.celen2018@gtu.edu.tr::09ba46a6-5583-4a33-ae73-482ce087f241" providerId="AD" clId="Web-{B7EEA671-707A-4218-8952-D267EFC1C145}" dt="2021-06-25T18:15:39.047" v="0"/>
          <pc:sldLayoutMkLst>
            <pc:docMk/>
            <pc:sldMasterMk cId="3712468873" sldId="2147483648"/>
            <pc:sldLayoutMk cId="2700913065" sldId="2147483656"/>
          </pc:sldLayoutMkLst>
        </pc:sldLayoutChg>
        <pc:sldLayoutChg chg="del">
          <pc:chgData name="Furkan ÇELEN" userId="S::f.celen2018@gtu.edu.tr::09ba46a6-5583-4a33-ae73-482ce087f241" providerId="AD" clId="Web-{B7EEA671-707A-4218-8952-D267EFC1C145}" dt="2021-06-25T18:15:39.047" v="0"/>
          <pc:sldLayoutMkLst>
            <pc:docMk/>
            <pc:sldMasterMk cId="3712468873" sldId="2147483648"/>
            <pc:sldLayoutMk cId="818175020" sldId="2147483657"/>
          </pc:sldLayoutMkLst>
        </pc:sldLayoutChg>
        <pc:sldLayoutChg chg="del">
          <pc:chgData name="Furkan ÇELEN" userId="S::f.celen2018@gtu.edu.tr::09ba46a6-5583-4a33-ae73-482ce087f241" providerId="AD" clId="Web-{B7EEA671-707A-4218-8952-D267EFC1C145}" dt="2021-06-25T18:15:39.047" v="0"/>
          <pc:sldLayoutMkLst>
            <pc:docMk/>
            <pc:sldMasterMk cId="3712468873" sldId="2147483648"/>
            <pc:sldLayoutMk cId="847874827" sldId="2147483658"/>
          </pc:sldLayoutMkLst>
        </pc:sldLayoutChg>
        <pc:sldLayoutChg chg="del">
          <pc:chgData name="Furkan ÇELEN" userId="S::f.celen2018@gtu.edu.tr::09ba46a6-5583-4a33-ae73-482ce087f241" providerId="AD" clId="Web-{B7EEA671-707A-4218-8952-D267EFC1C145}" dt="2021-06-25T18:15:39.047" v="0"/>
          <pc:sldLayoutMkLst>
            <pc:docMk/>
            <pc:sldMasterMk cId="3712468873" sldId="2147483648"/>
            <pc:sldLayoutMk cId="804856651" sldId="2147483659"/>
          </pc:sldLayoutMkLst>
        </pc:sldLayoutChg>
      </pc:sldMasterChg>
      <pc:sldMasterChg chg="add addSldLayout">
        <pc:chgData name="Furkan ÇELEN" userId="S::f.celen2018@gtu.edu.tr::09ba46a6-5583-4a33-ae73-482ce087f241" providerId="AD" clId="Web-{B7EEA671-707A-4218-8952-D267EFC1C145}" dt="2021-06-25T18:15:39.047" v="0"/>
        <pc:sldMasterMkLst>
          <pc:docMk/>
          <pc:sldMasterMk cId="2446122285" sldId="2147483738"/>
        </pc:sldMasterMkLst>
        <pc:sldLayoutChg chg="add">
          <pc:chgData name="Furkan ÇELEN" userId="S::f.celen2018@gtu.edu.tr::09ba46a6-5583-4a33-ae73-482ce087f241" providerId="AD" clId="Web-{B7EEA671-707A-4218-8952-D267EFC1C145}" dt="2021-06-25T18:15:39.047" v="0"/>
          <pc:sldLayoutMkLst>
            <pc:docMk/>
            <pc:sldMasterMk cId="2446122285" sldId="2147483738"/>
            <pc:sldLayoutMk cId="2264565936" sldId="2147483727"/>
          </pc:sldLayoutMkLst>
        </pc:sldLayoutChg>
        <pc:sldLayoutChg chg="add">
          <pc:chgData name="Furkan ÇELEN" userId="S::f.celen2018@gtu.edu.tr::09ba46a6-5583-4a33-ae73-482ce087f241" providerId="AD" clId="Web-{B7EEA671-707A-4218-8952-D267EFC1C145}" dt="2021-06-25T18:15:39.047" v="0"/>
          <pc:sldLayoutMkLst>
            <pc:docMk/>
            <pc:sldMasterMk cId="2446122285" sldId="2147483738"/>
            <pc:sldLayoutMk cId="50824113" sldId="2147483728"/>
          </pc:sldLayoutMkLst>
        </pc:sldLayoutChg>
        <pc:sldLayoutChg chg="add">
          <pc:chgData name="Furkan ÇELEN" userId="S::f.celen2018@gtu.edu.tr::09ba46a6-5583-4a33-ae73-482ce087f241" providerId="AD" clId="Web-{B7EEA671-707A-4218-8952-D267EFC1C145}" dt="2021-06-25T18:15:39.047" v="0"/>
          <pc:sldLayoutMkLst>
            <pc:docMk/>
            <pc:sldMasterMk cId="2446122285" sldId="2147483738"/>
            <pc:sldLayoutMk cId="2612140197" sldId="2147483729"/>
          </pc:sldLayoutMkLst>
        </pc:sldLayoutChg>
        <pc:sldLayoutChg chg="add">
          <pc:chgData name="Furkan ÇELEN" userId="S::f.celen2018@gtu.edu.tr::09ba46a6-5583-4a33-ae73-482ce087f241" providerId="AD" clId="Web-{B7EEA671-707A-4218-8952-D267EFC1C145}" dt="2021-06-25T18:15:39.047" v="0"/>
          <pc:sldLayoutMkLst>
            <pc:docMk/>
            <pc:sldMasterMk cId="2446122285" sldId="2147483738"/>
            <pc:sldLayoutMk cId="2360033215" sldId="2147483730"/>
          </pc:sldLayoutMkLst>
        </pc:sldLayoutChg>
        <pc:sldLayoutChg chg="add">
          <pc:chgData name="Furkan ÇELEN" userId="S::f.celen2018@gtu.edu.tr::09ba46a6-5583-4a33-ae73-482ce087f241" providerId="AD" clId="Web-{B7EEA671-707A-4218-8952-D267EFC1C145}" dt="2021-06-25T18:15:39.047" v="0"/>
          <pc:sldLayoutMkLst>
            <pc:docMk/>
            <pc:sldMasterMk cId="2446122285" sldId="2147483738"/>
            <pc:sldLayoutMk cId="3974642912" sldId="2147483731"/>
          </pc:sldLayoutMkLst>
        </pc:sldLayoutChg>
        <pc:sldLayoutChg chg="add">
          <pc:chgData name="Furkan ÇELEN" userId="S::f.celen2018@gtu.edu.tr::09ba46a6-5583-4a33-ae73-482ce087f241" providerId="AD" clId="Web-{B7EEA671-707A-4218-8952-D267EFC1C145}" dt="2021-06-25T18:15:39.047" v="0"/>
          <pc:sldLayoutMkLst>
            <pc:docMk/>
            <pc:sldMasterMk cId="2446122285" sldId="2147483738"/>
            <pc:sldLayoutMk cId="3753170383" sldId="2147483732"/>
          </pc:sldLayoutMkLst>
        </pc:sldLayoutChg>
        <pc:sldLayoutChg chg="add">
          <pc:chgData name="Furkan ÇELEN" userId="S::f.celen2018@gtu.edu.tr::09ba46a6-5583-4a33-ae73-482ce087f241" providerId="AD" clId="Web-{B7EEA671-707A-4218-8952-D267EFC1C145}" dt="2021-06-25T18:15:39.047" v="0"/>
          <pc:sldLayoutMkLst>
            <pc:docMk/>
            <pc:sldMasterMk cId="2446122285" sldId="2147483738"/>
            <pc:sldLayoutMk cId="1950352418" sldId="2147483733"/>
          </pc:sldLayoutMkLst>
        </pc:sldLayoutChg>
        <pc:sldLayoutChg chg="add">
          <pc:chgData name="Furkan ÇELEN" userId="S::f.celen2018@gtu.edu.tr::09ba46a6-5583-4a33-ae73-482ce087f241" providerId="AD" clId="Web-{B7EEA671-707A-4218-8952-D267EFC1C145}" dt="2021-06-25T18:15:39.047" v="0"/>
          <pc:sldLayoutMkLst>
            <pc:docMk/>
            <pc:sldMasterMk cId="2446122285" sldId="2147483738"/>
            <pc:sldLayoutMk cId="3969311177" sldId="2147483734"/>
          </pc:sldLayoutMkLst>
        </pc:sldLayoutChg>
        <pc:sldLayoutChg chg="add">
          <pc:chgData name="Furkan ÇELEN" userId="S::f.celen2018@gtu.edu.tr::09ba46a6-5583-4a33-ae73-482ce087f241" providerId="AD" clId="Web-{B7EEA671-707A-4218-8952-D267EFC1C145}" dt="2021-06-25T18:15:39.047" v="0"/>
          <pc:sldLayoutMkLst>
            <pc:docMk/>
            <pc:sldMasterMk cId="2446122285" sldId="2147483738"/>
            <pc:sldLayoutMk cId="230091622" sldId="2147483735"/>
          </pc:sldLayoutMkLst>
        </pc:sldLayoutChg>
        <pc:sldLayoutChg chg="add">
          <pc:chgData name="Furkan ÇELEN" userId="S::f.celen2018@gtu.edu.tr::09ba46a6-5583-4a33-ae73-482ce087f241" providerId="AD" clId="Web-{B7EEA671-707A-4218-8952-D267EFC1C145}" dt="2021-06-25T18:15:39.047" v="0"/>
          <pc:sldLayoutMkLst>
            <pc:docMk/>
            <pc:sldMasterMk cId="2446122285" sldId="2147483738"/>
            <pc:sldLayoutMk cId="1027756088" sldId="2147483736"/>
          </pc:sldLayoutMkLst>
        </pc:sldLayoutChg>
        <pc:sldLayoutChg chg="add">
          <pc:chgData name="Furkan ÇELEN" userId="S::f.celen2018@gtu.edu.tr::09ba46a6-5583-4a33-ae73-482ce087f241" providerId="AD" clId="Web-{B7EEA671-707A-4218-8952-D267EFC1C145}" dt="2021-06-25T18:15:39.047" v="0"/>
          <pc:sldLayoutMkLst>
            <pc:docMk/>
            <pc:sldMasterMk cId="2446122285" sldId="2147483738"/>
            <pc:sldLayoutMk cId="3050068923" sldId="2147483737"/>
          </pc:sldLayoutMkLst>
        </pc:sldLayoutChg>
      </pc:sldMasterChg>
    </pc:docChg>
  </pc:docChgLst>
  <pc:docChgLst>
    <pc:chgData name="Furkan ÇELEN" userId="S::f.celen2018@gtu.edu.tr::09ba46a6-5583-4a33-ae73-482ce087f241" providerId="AD" clId="Web-{3A52441E-1E2B-494D-8EEF-880D2A392362}"/>
    <pc:docChg chg="modSld sldOrd modMainMaster">
      <pc:chgData name="Furkan ÇELEN" userId="S::f.celen2018@gtu.edu.tr::09ba46a6-5583-4a33-ae73-482ce087f241" providerId="AD" clId="Web-{3A52441E-1E2B-494D-8EEF-880D2A392362}" dt="2021-06-25T18:56:14.977" v="59"/>
      <pc:docMkLst>
        <pc:docMk/>
      </pc:docMkLst>
      <pc:sldChg chg="addSp delSp modSp mod setBg">
        <pc:chgData name="Furkan ÇELEN" userId="S::f.celen2018@gtu.edu.tr::09ba46a6-5583-4a33-ae73-482ce087f241" providerId="AD" clId="Web-{3A52441E-1E2B-494D-8EEF-880D2A392362}" dt="2021-06-25T18:53:17.849" v="27"/>
        <pc:sldMkLst>
          <pc:docMk/>
          <pc:sldMk cId="1674425800" sldId="256"/>
        </pc:sldMkLst>
        <pc:spChg chg="mod">
          <ac:chgData name="Furkan ÇELEN" userId="S::f.celen2018@gtu.edu.tr::09ba46a6-5583-4a33-ae73-482ce087f241" providerId="AD" clId="Web-{3A52441E-1E2B-494D-8EEF-880D2A392362}" dt="2021-06-25T18:53:17.849" v="27"/>
          <ac:spMkLst>
            <pc:docMk/>
            <pc:sldMk cId="1674425800" sldId="256"/>
            <ac:spMk id="2" creationId="{00000000-0000-0000-0000-000000000000}"/>
          </ac:spMkLst>
        </pc:spChg>
        <pc:spChg chg="mod">
          <ac:chgData name="Furkan ÇELEN" userId="S::f.celen2018@gtu.edu.tr::09ba46a6-5583-4a33-ae73-482ce087f241" providerId="AD" clId="Web-{3A52441E-1E2B-494D-8EEF-880D2A392362}" dt="2021-06-25T18:53:17.849" v="27"/>
          <ac:spMkLst>
            <pc:docMk/>
            <pc:sldMk cId="1674425800" sldId="256"/>
            <ac:spMk id="3" creationId="{00000000-0000-0000-0000-000000000000}"/>
          </ac:spMkLst>
        </pc:spChg>
        <pc:spChg chg="del">
          <ac:chgData name="Furkan ÇELEN" userId="S::f.celen2018@gtu.edu.tr::09ba46a6-5583-4a33-ae73-482ce087f241" providerId="AD" clId="Web-{3A52441E-1E2B-494D-8EEF-880D2A392362}" dt="2021-06-25T18:53:17.849" v="27"/>
          <ac:spMkLst>
            <pc:docMk/>
            <pc:sldMk cId="1674425800" sldId="256"/>
            <ac:spMk id="17" creationId="{6AD30037-67ED-4367-9BE0-45787510BF13}"/>
          </ac:spMkLst>
        </pc:spChg>
        <pc:spChg chg="del">
          <ac:chgData name="Furkan ÇELEN" userId="S::f.celen2018@gtu.edu.tr::09ba46a6-5583-4a33-ae73-482ce087f241" providerId="AD" clId="Web-{3A52441E-1E2B-494D-8EEF-880D2A392362}" dt="2021-06-25T18:53:17.849" v="27"/>
          <ac:spMkLst>
            <pc:docMk/>
            <pc:sldMk cId="1674425800" sldId="256"/>
            <ac:spMk id="19" creationId="{AAAE29C6-F6DD-4D29-805A-6C214EA9C040}"/>
          </ac:spMkLst>
        </pc:spChg>
        <pc:grpChg chg="del">
          <ac:chgData name="Furkan ÇELEN" userId="S::f.celen2018@gtu.edu.tr::09ba46a6-5583-4a33-ae73-482ce087f241" providerId="AD" clId="Web-{3A52441E-1E2B-494D-8EEF-880D2A392362}" dt="2021-06-25T18:53:17.849" v="27"/>
          <ac:grpSpMkLst>
            <pc:docMk/>
            <pc:sldMk cId="1674425800" sldId="256"/>
            <ac:grpSpMk id="6" creationId="{260ACC13-B825-49F3-93DE-C8B8F2FA37A1}"/>
          </ac:grpSpMkLst>
        </pc:grpChg>
        <pc:grpChg chg="del">
          <ac:chgData name="Furkan ÇELEN" userId="S::f.celen2018@gtu.edu.tr::09ba46a6-5583-4a33-ae73-482ce087f241" providerId="AD" clId="Web-{3A52441E-1E2B-494D-8EEF-880D2A392362}" dt="2021-06-25T18:53:17.849" v="27"/>
          <ac:grpSpMkLst>
            <pc:docMk/>
            <pc:sldMk cId="1674425800" sldId="256"/>
            <ac:grpSpMk id="21" creationId="{50841A4E-5BC1-44B4-83CF-D524E8AEAD64}"/>
          </ac:grpSpMkLst>
        </pc:grpChg>
        <pc:grpChg chg="add">
          <ac:chgData name="Furkan ÇELEN" userId="S::f.celen2018@gtu.edu.tr::09ba46a6-5583-4a33-ae73-482ce087f241" providerId="AD" clId="Web-{3A52441E-1E2B-494D-8EEF-880D2A392362}" dt="2021-06-25T18:53:17.849" v="27"/>
          <ac:grpSpMkLst>
            <pc:docMk/>
            <pc:sldMk cId="1674425800" sldId="256"/>
            <ac:grpSpMk id="32" creationId="{260ACC13-B825-49F3-93DE-C8B8F2FA37A1}"/>
          </ac:grpSpMkLst>
        </pc:grpChg>
        <pc:grpChg chg="add">
          <ac:chgData name="Furkan ÇELEN" userId="S::f.celen2018@gtu.edu.tr::09ba46a6-5583-4a33-ae73-482ce087f241" providerId="AD" clId="Web-{3A52441E-1E2B-494D-8EEF-880D2A392362}" dt="2021-06-25T18:53:17.849" v="27"/>
          <ac:grpSpMkLst>
            <pc:docMk/>
            <pc:sldMk cId="1674425800" sldId="256"/>
            <ac:grpSpMk id="40" creationId="{CE44BAAA-0355-4DE7-A0FE-B7F21F18A48F}"/>
          </ac:grpSpMkLst>
        </pc:grpChg>
        <pc:picChg chg="mod">
          <ac:chgData name="Furkan ÇELEN" userId="S::f.celen2018@gtu.edu.tr::09ba46a6-5583-4a33-ae73-482ce087f241" providerId="AD" clId="Web-{3A52441E-1E2B-494D-8EEF-880D2A392362}" dt="2021-06-25T18:53:17.849" v="27"/>
          <ac:picMkLst>
            <pc:docMk/>
            <pc:sldMk cId="1674425800" sldId="256"/>
            <ac:picMk id="4" creationId="{DADE092B-EE64-4FC3-913A-2E7809F09A39}"/>
          </ac:picMkLst>
        </pc:picChg>
      </pc:sldChg>
      <pc:sldChg chg="addSp delSp modSp mod setBg addAnim delAnim">
        <pc:chgData name="Furkan ÇELEN" userId="S::f.celen2018@gtu.edu.tr::09ba46a6-5583-4a33-ae73-482ce087f241" providerId="AD" clId="Web-{3A52441E-1E2B-494D-8EEF-880D2A392362}" dt="2021-06-25T18:56:03.836" v="58" actId="1076"/>
        <pc:sldMkLst>
          <pc:docMk/>
          <pc:sldMk cId="1960483542" sldId="258"/>
        </pc:sldMkLst>
        <pc:spChg chg="mod">
          <ac:chgData name="Furkan ÇELEN" userId="S::f.celen2018@gtu.edu.tr::09ba46a6-5583-4a33-ae73-482ce087f241" providerId="AD" clId="Web-{3A52441E-1E2B-494D-8EEF-880D2A392362}" dt="2021-06-25T18:55:53.524" v="56" actId="1076"/>
          <ac:spMkLst>
            <pc:docMk/>
            <pc:sldMk cId="1960483542" sldId="258"/>
            <ac:spMk id="2" creationId="{00000000-0000-0000-0000-000000000000}"/>
          </ac:spMkLst>
        </pc:spChg>
        <pc:spChg chg="mod">
          <ac:chgData name="Furkan ÇELEN" userId="S::f.celen2018@gtu.edu.tr::09ba46a6-5583-4a33-ae73-482ce087f241" providerId="AD" clId="Web-{3A52441E-1E2B-494D-8EEF-880D2A392362}" dt="2021-06-25T18:56:03.836" v="58" actId="1076"/>
          <ac:spMkLst>
            <pc:docMk/>
            <pc:sldMk cId="1960483542" sldId="258"/>
            <ac:spMk id="3" creationId="{00000000-0000-0000-0000-000000000000}"/>
          </ac:spMkLst>
        </pc:spChg>
        <pc:spChg chg="add">
          <ac:chgData name="Furkan ÇELEN" userId="S::f.celen2018@gtu.edu.tr::09ba46a6-5583-4a33-ae73-482ce087f241" providerId="AD" clId="Web-{3A52441E-1E2B-494D-8EEF-880D2A392362}" dt="2021-06-25T18:54:24.679" v="34"/>
          <ac:spMkLst>
            <pc:docMk/>
            <pc:sldMk cId="1960483542" sldId="258"/>
            <ac:spMk id="20" creationId="{E58348C3-6249-4952-AA86-C63DB35EA9F2}"/>
          </ac:spMkLst>
        </pc:spChg>
        <pc:grpChg chg="add del">
          <ac:chgData name="Furkan ÇELEN" userId="S::f.celen2018@gtu.edu.tr::09ba46a6-5583-4a33-ae73-482ce087f241" providerId="AD" clId="Web-{3A52441E-1E2B-494D-8EEF-880D2A392362}" dt="2021-06-25T18:54:24.679" v="34"/>
          <ac:grpSpMkLst>
            <pc:docMk/>
            <pc:sldMk cId="1960483542" sldId="258"/>
            <ac:grpSpMk id="6" creationId="{503816F2-40D5-4C23-AF57-063E3923610A}"/>
          </ac:grpSpMkLst>
        </pc:grpChg>
        <pc:grpChg chg="add">
          <ac:chgData name="Furkan ÇELEN" userId="S::f.celen2018@gtu.edu.tr::09ba46a6-5583-4a33-ae73-482ce087f241" providerId="AD" clId="Web-{3A52441E-1E2B-494D-8EEF-880D2A392362}" dt="2021-06-25T18:54:24.679" v="34"/>
          <ac:grpSpMkLst>
            <pc:docMk/>
            <pc:sldMk cId="1960483542" sldId="258"/>
            <ac:grpSpMk id="22" creationId="{DE6174AD-DBB0-43E6-98C2-738DB3A15244}"/>
          </ac:grpSpMkLst>
        </pc:grpChg>
        <pc:picChg chg="mod ord">
          <ac:chgData name="Furkan ÇELEN" userId="S::f.celen2018@gtu.edu.tr::09ba46a6-5583-4a33-ae73-482ce087f241" providerId="AD" clId="Web-{3A52441E-1E2B-494D-8EEF-880D2A392362}" dt="2021-06-25T18:54:24.679" v="34"/>
          <ac:picMkLst>
            <pc:docMk/>
            <pc:sldMk cId="1960483542" sldId="258"/>
            <ac:picMk id="4" creationId="{DADE092B-EE64-4FC3-913A-2E7809F09A39}"/>
          </ac:picMkLst>
        </pc:picChg>
      </pc:sldChg>
      <pc:sldChg chg="addSp modSp mod setBg">
        <pc:chgData name="Furkan ÇELEN" userId="S::f.celen2018@gtu.edu.tr::09ba46a6-5583-4a33-ae73-482ce087f241" providerId="AD" clId="Web-{3A52441E-1E2B-494D-8EEF-880D2A392362}" dt="2021-06-25T18:54:09.694" v="31"/>
        <pc:sldMkLst>
          <pc:docMk/>
          <pc:sldMk cId="2028091569" sldId="259"/>
        </pc:sldMkLst>
        <pc:spChg chg="mod">
          <ac:chgData name="Furkan ÇELEN" userId="S::f.celen2018@gtu.edu.tr::09ba46a6-5583-4a33-ae73-482ce087f241" providerId="AD" clId="Web-{3A52441E-1E2B-494D-8EEF-880D2A392362}" dt="2021-06-25T18:54:09.694" v="31"/>
          <ac:spMkLst>
            <pc:docMk/>
            <pc:sldMk cId="2028091569" sldId="259"/>
            <ac:spMk id="2" creationId="{00000000-0000-0000-0000-000000000000}"/>
          </ac:spMkLst>
        </pc:spChg>
        <pc:spChg chg="mod">
          <ac:chgData name="Furkan ÇELEN" userId="S::f.celen2018@gtu.edu.tr::09ba46a6-5583-4a33-ae73-482ce087f241" providerId="AD" clId="Web-{3A52441E-1E2B-494D-8EEF-880D2A392362}" dt="2021-06-25T18:54:09.694" v="31"/>
          <ac:spMkLst>
            <pc:docMk/>
            <pc:sldMk cId="2028091569" sldId="259"/>
            <ac:spMk id="3" creationId="{00000000-0000-0000-0000-000000000000}"/>
          </ac:spMkLst>
        </pc:spChg>
        <pc:spChg chg="add">
          <ac:chgData name="Furkan ÇELEN" userId="S::f.celen2018@gtu.edu.tr::09ba46a6-5583-4a33-ae73-482ce087f241" providerId="AD" clId="Web-{3A52441E-1E2B-494D-8EEF-880D2A392362}" dt="2021-06-25T18:54:09.694" v="31"/>
          <ac:spMkLst>
            <pc:docMk/>
            <pc:sldMk cId="2028091569" sldId="259"/>
            <ac:spMk id="17" creationId="{6AD30037-67ED-4367-9BE0-45787510BF13}"/>
          </ac:spMkLst>
        </pc:spChg>
        <pc:grpChg chg="add">
          <ac:chgData name="Furkan ÇELEN" userId="S::f.celen2018@gtu.edu.tr::09ba46a6-5583-4a33-ae73-482ce087f241" providerId="AD" clId="Web-{3A52441E-1E2B-494D-8EEF-880D2A392362}" dt="2021-06-25T18:54:09.694" v="31"/>
          <ac:grpSpMkLst>
            <pc:docMk/>
            <pc:sldMk cId="2028091569" sldId="259"/>
            <ac:grpSpMk id="6" creationId="{260ACC13-B825-49F3-93DE-C8B8F2FA37A1}"/>
          </ac:grpSpMkLst>
        </pc:grpChg>
        <pc:grpChg chg="add">
          <ac:chgData name="Furkan ÇELEN" userId="S::f.celen2018@gtu.edu.tr::09ba46a6-5583-4a33-ae73-482ce087f241" providerId="AD" clId="Web-{3A52441E-1E2B-494D-8EEF-880D2A392362}" dt="2021-06-25T18:54:09.694" v="31"/>
          <ac:grpSpMkLst>
            <pc:docMk/>
            <pc:sldMk cId="2028091569" sldId="259"/>
            <ac:grpSpMk id="19" creationId="{50841A4E-5BC1-44B4-83CF-D524E8AEAD64}"/>
          </ac:grpSpMkLst>
        </pc:grpChg>
        <pc:picChg chg="mod">
          <ac:chgData name="Furkan ÇELEN" userId="S::f.celen2018@gtu.edu.tr::09ba46a6-5583-4a33-ae73-482ce087f241" providerId="AD" clId="Web-{3A52441E-1E2B-494D-8EEF-880D2A392362}" dt="2021-06-25T18:54:09.694" v="31"/>
          <ac:picMkLst>
            <pc:docMk/>
            <pc:sldMk cId="2028091569" sldId="259"/>
            <ac:picMk id="4" creationId="{DADE092B-EE64-4FC3-913A-2E7809F09A39}"/>
          </ac:picMkLst>
        </pc:picChg>
      </pc:sldChg>
      <pc:sldChg chg="addSp modSp mod setBg">
        <pc:chgData name="Furkan ÇELEN" userId="S::f.celen2018@gtu.edu.tr::09ba46a6-5583-4a33-ae73-482ce087f241" providerId="AD" clId="Web-{3A52441E-1E2B-494D-8EEF-880D2A392362}" dt="2021-06-25T18:55:08.726" v="44" actId="1076"/>
        <pc:sldMkLst>
          <pc:docMk/>
          <pc:sldMk cId="3299799366" sldId="260"/>
        </pc:sldMkLst>
        <pc:spChg chg="mod">
          <ac:chgData name="Furkan ÇELEN" userId="S::f.celen2018@gtu.edu.tr::09ba46a6-5583-4a33-ae73-482ce087f241" providerId="AD" clId="Web-{3A52441E-1E2B-494D-8EEF-880D2A392362}" dt="2021-06-25T18:55:04.523" v="43" actId="1076"/>
          <ac:spMkLst>
            <pc:docMk/>
            <pc:sldMk cId="3299799366" sldId="260"/>
            <ac:spMk id="2" creationId="{00000000-0000-0000-0000-000000000000}"/>
          </ac:spMkLst>
        </pc:spChg>
        <pc:spChg chg="mod">
          <ac:chgData name="Furkan ÇELEN" userId="S::f.celen2018@gtu.edu.tr::09ba46a6-5583-4a33-ae73-482ce087f241" providerId="AD" clId="Web-{3A52441E-1E2B-494D-8EEF-880D2A392362}" dt="2021-06-25T18:55:08.726" v="44" actId="1076"/>
          <ac:spMkLst>
            <pc:docMk/>
            <pc:sldMk cId="3299799366" sldId="260"/>
            <ac:spMk id="3" creationId="{00000000-0000-0000-0000-000000000000}"/>
          </ac:spMkLst>
        </pc:spChg>
        <pc:grpChg chg="add">
          <ac:chgData name="Furkan ÇELEN" userId="S::f.celen2018@gtu.edu.tr::09ba46a6-5583-4a33-ae73-482ce087f241" providerId="AD" clId="Web-{3A52441E-1E2B-494D-8EEF-880D2A392362}" dt="2021-06-25T18:54:46.663" v="38"/>
          <ac:grpSpMkLst>
            <pc:docMk/>
            <pc:sldMk cId="3299799366" sldId="260"/>
            <ac:grpSpMk id="6" creationId="{260ACC13-B825-49F3-93DE-C8B8F2FA37A1}"/>
          </ac:grpSpMkLst>
        </pc:grpChg>
        <pc:grpChg chg="add">
          <ac:chgData name="Furkan ÇELEN" userId="S::f.celen2018@gtu.edu.tr::09ba46a6-5583-4a33-ae73-482ce087f241" providerId="AD" clId="Web-{3A52441E-1E2B-494D-8EEF-880D2A392362}" dt="2021-06-25T18:54:46.663" v="38"/>
          <ac:grpSpMkLst>
            <pc:docMk/>
            <pc:sldMk cId="3299799366" sldId="260"/>
            <ac:grpSpMk id="17" creationId="{CE44BAAA-0355-4DE7-A0FE-B7F21F18A48F}"/>
          </ac:grpSpMkLst>
        </pc:grpChg>
        <pc:picChg chg="mod">
          <ac:chgData name="Furkan ÇELEN" userId="S::f.celen2018@gtu.edu.tr::09ba46a6-5583-4a33-ae73-482ce087f241" providerId="AD" clId="Web-{3A52441E-1E2B-494D-8EEF-880D2A392362}" dt="2021-06-25T18:55:02.492" v="42" actId="1076"/>
          <ac:picMkLst>
            <pc:docMk/>
            <pc:sldMk cId="3299799366" sldId="260"/>
            <ac:picMk id="4" creationId="{DADE092B-EE64-4FC3-913A-2E7809F09A39}"/>
          </ac:picMkLst>
        </pc:picChg>
      </pc:sldChg>
      <pc:sldChg chg="addSp modSp mod modTransition setBg">
        <pc:chgData name="Furkan ÇELEN" userId="S::f.celen2018@gtu.edu.tr::09ba46a6-5583-4a33-ae73-482ce087f241" providerId="AD" clId="Web-{3A52441E-1E2B-494D-8EEF-880D2A392362}" dt="2021-06-25T18:56:14.977" v="59"/>
        <pc:sldMkLst>
          <pc:docMk/>
          <pc:sldMk cId="137853463" sldId="261"/>
        </pc:sldMkLst>
        <pc:spChg chg="mod">
          <ac:chgData name="Furkan ÇELEN" userId="S::f.celen2018@gtu.edu.tr::09ba46a6-5583-4a33-ae73-482ce087f241" providerId="AD" clId="Web-{3A52441E-1E2B-494D-8EEF-880D2A392362}" dt="2021-06-25T18:56:14.977" v="59"/>
          <ac:spMkLst>
            <pc:docMk/>
            <pc:sldMk cId="137853463" sldId="261"/>
            <ac:spMk id="2" creationId="{00000000-0000-0000-0000-000000000000}"/>
          </ac:spMkLst>
        </pc:spChg>
        <pc:spChg chg="mod">
          <ac:chgData name="Furkan ÇELEN" userId="S::f.celen2018@gtu.edu.tr::09ba46a6-5583-4a33-ae73-482ce087f241" providerId="AD" clId="Web-{3A52441E-1E2B-494D-8EEF-880D2A392362}" dt="2021-06-25T18:56:14.977" v="59"/>
          <ac:spMkLst>
            <pc:docMk/>
            <pc:sldMk cId="137853463" sldId="261"/>
            <ac:spMk id="3" creationId="{00000000-0000-0000-0000-000000000000}"/>
          </ac:spMkLst>
        </pc:spChg>
        <pc:spChg chg="add">
          <ac:chgData name="Furkan ÇELEN" userId="S::f.celen2018@gtu.edu.tr::09ba46a6-5583-4a33-ae73-482ce087f241" providerId="AD" clId="Web-{3A52441E-1E2B-494D-8EEF-880D2A392362}" dt="2021-06-25T18:56:14.977" v="59"/>
          <ac:spMkLst>
            <pc:docMk/>
            <pc:sldMk cId="137853463" sldId="261"/>
            <ac:spMk id="17" creationId="{6AD30037-67ED-4367-9BE0-45787510BF13}"/>
          </ac:spMkLst>
        </pc:spChg>
        <pc:grpChg chg="add">
          <ac:chgData name="Furkan ÇELEN" userId="S::f.celen2018@gtu.edu.tr::09ba46a6-5583-4a33-ae73-482ce087f241" providerId="AD" clId="Web-{3A52441E-1E2B-494D-8EEF-880D2A392362}" dt="2021-06-25T18:56:14.977" v="59"/>
          <ac:grpSpMkLst>
            <pc:docMk/>
            <pc:sldMk cId="137853463" sldId="261"/>
            <ac:grpSpMk id="6" creationId="{260ACC13-B825-49F3-93DE-C8B8F2FA37A1}"/>
          </ac:grpSpMkLst>
        </pc:grpChg>
        <pc:grpChg chg="add">
          <ac:chgData name="Furkan ÇELEN" userId="S::f.celen2018@gtu.edu.tr::09ba46a6-5583-4a33-ae73-482ce087f241" providerId="AD" clId="Web-{3A52441E-1E2B-494D-8EEF-880D2A392362}" dt="2021-06-25T18:56:14.977" v="59"/>
          <ac:grpSpMkLst>
            <pc:docMk/>
            <pc:sldMk cId="137853463" sldId="261"/>
            <ac:grpSpMk id="19" creationId="{50841A4E-5BC1-44B4-83CF-D524E8AEAD64}"/>
          </ac:grpSpMkLst>
        </pc:grpChg>
        <pc:picChg chg="mod">
          <ac:chgData name="Furkan ÇELEN" userId="S::f.celen2018@gtu.edu.tr::09ba46a6-5583-4a33-ae73-482ce087f241" providerId="AD" clId="Web-{3A52441E-1E2B-494D-8EEF-880D2A392362}" dt="2021-06-25T18:56:14.977" v="59"/>
          <ac:picMkLst>
            <pc:docMk/>
            <pc:sldMk cId="137853463" sldId="261"/>
            <ac:picMk id="4" creationId="{DADE092B-EE64-4FC3-913A-2E7809F09A39}"/>
          </ac:picMkLst>
        </pc:picChg>
      </pc:sldChg>
      <pc:sldChg chg="mod ord">
        <pc:chgData name="Furkan ÇELEN" userId="S::f.celen2018@gtu.edu.tr::09ba46a6-5583-4a33-ae73-482ce087f241" providerId="AD" clId="Web-{3A52441E-1E2B-494D-8EEF-880D2A392362}" dt="2021-06-25T18:47:12.329" v="25"/>
        <pc:sldMkLst>
          <pc:docMk/>
          <pc:sldMk cId="948047499" sldId="262"/>
        </pc:sldMkLst>
      </pc:sldChg>
      <pc:sldChg chg="mod">
        <pc:chgData name="Furkan ÇELEN" userId="S::f.celen2018@gtu.edu.tr::09ba46a6-5583-4a33-ae73-482ce087f241" providerId="AD" clId="Web-{3A52441E-1E2B-494D-8EEF-880D2A392362}" dt="2021-06-25T18:43:35.076" v="21"/>
        <pc:sldMkLst>
          <pc:docMk/>
          <pc:sldMk cId="4283382896" sldId="263"/>
        </pc:sldMkLst>
      </pc:sldChg>
      <pc:sldChg chg="addSp delSp modSp mod setBg setClrOvrMap">
        <pc:chgData name="Furkan ÇELEN" userId="S::f.celen2018@gtu.edu.tr::09ba46a6-5583-4a33-ae73-482ce087f241" providerId="AD" clId="Web-{3A52441E-1E2B-494D-8EEF-880D2A392362}" dt="2021-06-25T18:43:35.076" v="21"/>
        <pc:sldMkLst>
          <pc:docMk/>
          <pc:sldMk cId="2159255555" sldId="264"/>
        </pc:sldMkLst>
        <pc:spChg chg="mod ord">
          <ac:chgData name="Furkan ÇELEN" userId="S::f.celen2018@gtu.edu.tr::09ba46a6-5583-4a33-ae73-482ce087f241" providerId="AD" clId="Web-{3A52441E-1E2B-494D-8EEF-880D2A392362}" dt="2021-06-25T18:40:37.886" v="17"/>
          <ac:spMkLst>
            <pc:docMk/>
            <pc:sldMk cId="2159255555" sldId="264"/>
            <ac:spMk id="2" creationId="{31B0576D-C658-4C59-8273-1274CBF7EE3D}"/>
          </ac:spMkLst>
        </pc:spChg>
        <pc:spChg chg="add del">
          <ac:chgData name="Furkan ÇELEN" userId="S::f.celen2018@gtu.edu.tr::09ba46a6-5583-4a33-ae73-482ce087f241" providerId="AD" clId="Web-{3A52441E-1E2B-494D-8EEF-880D2A392362}" dt="2021-06-25T18:40:12.026" v="3"/>
          <ac:spMkLst>
            <pc:docMk/>
            <pc:sldMk cId="2159255555" sldId="264"/>
            <ac:spMk id="13" creationId="{B1C3281D-A46F-4842-9340-4CBC29E1B260}"/>
          </ac:spMkLst>
        </pc:spChg>
        <pc:spChg chg="add del">
          <ac:chgData name="Furkan ÇELEN" userId="S::f.celen2018@gtu.edu.tr::09ba46a6-5583-4a33-ae73-482ce087f241" providerId="AD" clId="Web-{3A52441E-1E2B-494D-8EEF-880D2A392362}" dt="2021-06-25T18:40:12.026" v="3"/>
          <ac:spMkLst>
            <pc:docMk/>
            <pc:sldMk cId="2159255555" sldId="264"/>
            <ac:spMk id="15" creationId="{82D9AADB-3C09-45F7-99F1-39BFA1950F9E}"/>
          </ac:spMkLst>
        </pc:spChg>
        <pc:spChg chg="add del">
          <ac:chgData name="Furkan ÇELEN" userId="S::f.celen2018@gtu.edu.tr::09ba46a6-5583-4a33-ae73-482ce087f241" providerId="AD" clId="Web-{3A52441E-1E2B-494D-8EEF-880D2A392362}" dt="2021-06-25T18:40:37.886" v="17"/>
          <ac:spMkLst>
            <pc:docMk/>
            <pc:sldMk cId="2159255555" sldId="264"/>
            <ac:spMk id="19" creationId="{B1C3281D-A46F-4842-9340-4CBC29E1B260}"/>
          </ac:spMkLst>
        </pc:spChg>
        <pc:spChg chg="add del">
          <ac:chgData name="Furkan ÇELEN" userId="S::f.celen2018@gtu.edu.tr::09ba46a6-5583-4a33-ae73-482ce087f241" providerId="AD" clId="Web-{3A52441E-1E2B-494D-8EEF-880D2A392362}" dt="2021-06-25T18:40:37.886" v="17"/>
          <ac:spMkLst>
            <pc:docMk/>
            <pc:sldMk cId="2159255555" sldId="264"/>
            <ac:spMk id="20" creationId="{82D9AADB-3C09-45F7-99F1-39BFA1950F9E}"/>
          </ac:spMkLst>
        </pc:spChg>
        <pc:spChg chg="add del">
          <ac:chgData name="Furkan ÇELEN" userId="S::f.celen2018@gtu.edu.tr::09ba46a6-5583-4a33-ae73-482ce087f241" providerId="AD" clId="Web-{3A52441E-1E2B-494D-8EEF-880D2A392362}" dt="2021-06-25T18:40:12.026" v="2"/>
          <ac:spMkLst>
            <pc:docMk/>
            <pc:sldMk cId="2159255555" sldId="264"/>
            <ac:spMk id="21" creationId="{B2887E42-E362-4F8B-B2BC-E4098C484148}"/>
          </ac:spMkLst>
        </pc:spChg>
        <pc:spChg chg="add del">
          <ac:chgData name="Furkan ÇELEN" userId="S::f.celen2018@gtu.edu.tr::09ba46a6-5583-4a33-ae73-482ce087f241" providerId="AD" clId="Web-{3A52441E-1E2B-494D-8EEF-880D2A392362}" dt="2021-06-25T18:40:12.026" v="2"/>
          <ac:spMkLst>
            <pc:docMk/>
            <pc:sldMk cId="2159255555" sldId="264"/>
            <ac:spMk id="24" creationId="{6A027DD1-A31E-4BED-83B8-ED31F386F011}"/>
          </ac:spMkLst>
        </pc:spChg>
        <pc:spChg chg="add del">
          <ac:chgData name="Furkan ÇELEN" userId="S::f.celen2018@gtu.edu.tr::09ba46a6-5583-4a33-ae73-482ce087f241" providerId="AD" clId="Web-{3A52441E-1E2B-494D-8EEF-880D2A392362}" dt="2021-06-25T18:40:12.026" v="2"/>
          <ac:spMkLst>
            <pc:docMk/>
            <pc:sldMk cId="2159255555" sldId="264"/>
            <ac:spMk id="26" creationId="{961C2FB6-1414-4D9D-BE7A-1FF2A7AAECC6}"/>
          </ac:spMkLst>
        </pc:spChg>
        <pc:spChg chg="add del">
          <ac:chgData name="Furkan ÇELEN" userId="S::f.celen2018@gtu.edu.tr::09ba46a6-5583-4a33-ae73-482ce087f241" providerId="AD" clId="Web-{3A52441E-1E2B-494D-8EEF-880D2A392362}" dt="2021-06-25T18:40:22.901" v="8"/>
          <ac:spMkLst>
            <pc:docMk/>
            <pc:sldMk cId="2159255555" sldId="264"/>
            <ac:spMk id="30" creationId="{E7218290-08E7-4AB8-8549-F625B01F0DCB}"/>
          </ac:spMkLst>
        </pc:spChg>
        <pc:spChg chg="add del">
          <ac:chgData name="Furkan ÇELEN" userId="S::f.celen2018@gtu.edu.tr::09ba46a6-5583-4a33-ae73-482ce087f241" providerId="AD" clId="Web-{3A52441E-1E2B-494D-8EEF-880D2A392362}" dt="2021-06-25T18:40:22.901" v="8"/>
          <ac:spMkLst>
            <pc:docMk/>
            <pc:sldMk cId="2159255555" sldId="264"/>
            <ac:spMk id="32" creationId="{B70138AA-E402-4724-B3BE-FDF51C0DB210}"/>
          </ac:spMkLst>
        </pc:spChg>
        <pc:spChg chg="add del">
          <ac:chgData name="Furkan ÇELEN" userId="S::f.celen2018@gtu.edu.tr::09ba46a6-5583-4a33-ae73-482ce087f241" providerId="AD" clId="Web-{3A52441E-1E2B-494D-8EEF-880D2A392362}" dt="2021-06-25T18:40:24.167" v="10"/>
          <ac:spMkLst>
            <pc:docMk/>
            <pc:sldMk cId="2159255555" sldId="264"/>
            <ac:spMk id="34" creationId="{40E0E787-6A3F-4579-9E73-AC9FBB0E3A45}"/>
          </ac:spMkLst>
        </pc:spChg>
        <pc:spChg chg="add del">
          <ac:chgData name="Furkan ÇELEN" userId="S::f.celen2018@gtu.edu.tr::09ba46a6-5583-4a33-ae73-482ce087f241" providerId="AD" clId="Web-{3A52441E-1E2B-494D-8EEF-880D2A392362}" dt="2021-06-25T18:40:21.479" v="6"/>
          <ac:spMkLst>
            <pc:docMk/>
            <pc:sldMk cId="2159255555" sldId="264"/>
            <ac:spMk id="35" creationId="{40E0E787-6A3F-4579-9E73-AC9FBB0E3A45}"/>
          </ac:spMkLst>
        </pc:spChg>
        <pc:spChg chg="add del">
          <ac:chgData name="Furkan ÇELEN" userId="S::f.celen2018@gtu.edu.tr::09ba46a6-5583-4a33-ae73-482ce087f241" providerId="AD" clId="Web-{3A52441E-1E2B-494D-8EEF-880D2A392362}" dt="2021-06-25T18:40:24.167" v="10"/>
          <ac:spMkLst>
            <pc:docMk/>
            <pc:sldMk cId="2159255555" sldId="264"/>
            <ac:spMk id="36" creationId="{C9738BEF-1509-49AB-94B0-7D2B6218893C}"/>
          </ac:spMkLst>
        </pc:spChg>
        <pc:spChg chg="add del">
          <ac:chgData name="Furkan ÇELEN" userId="S::f.celen2018@gtu.edu.tr::09ba46a6-5583-4a33-ae73-482ce087f241" providerId="AD" clId="Web-{3A52441E-1E2B-494D-8EEF-880D2A392362}" dt="2021-06-25T18:40:21.479" v="6"/>
          <ac:spMkLst>
            <pc:docMk/>
            <pc:sldMk cId="2159255555" sldId="264"/>
            <ac:spMk id="37" creationId="{787B812C-3070-452B-83FE-78736A499F27}"/>
          </ac:spMkLst>
        </pc:spChg>
        <pc:spChg chg="add del">
          <ac:chgData name="Furkan ÇELEN" userId="S::f.celen2018@gtu.edu.tr::09ba46a6-5583-4a33-ae73-482ce087f241" providerId="AD" clId="Web-{3A52441E-1E2B-494D-8EEF-880D2A392362}" dt="2021-06-25T18:40:25.870" v="12"/>
          <ac:spMkLst>
            <pc:docMk/>
            <pc:sldMk cId="2159255555" sldId="264"/>
            <ac:spMk id="40" creationId="{619A95D9-130B-4728-8B82-CDB9D80B315F}"/>
          </ac:spMkLst>
        </pc:spChg>
        <pc:spChg chg="add del">
          <ac:chgData name="Furkan ÇELEN" userId="S::f.celen2018@gtu.edu.tr::09ba46a6-5583-4a33-ae73-482ce087f241" providerId="AD" clId="Web-{3A52441E-1E2B-494D-8EEF-880D2A392362}" dt="2021-06-25T18:40:25.870" v="12"/>
          <ac:spMkLst>
            <pc:docMk/>
            <pc:sldMk cId="2159255555" sldId="264"/>
            <ac:spMk id="41" creationId="{F8E7CE3D-756A-41A4-9B20-2A2FC3A1E40A}"/>
          </ac:spMkLst>
        </pc:spChg>
        <pc:spChg chg="add del">
          <ac:chgData name="Furkan ÇELEN" userId="S::f.celen2018@gtu.edu.tr::09ba46a6-5583-4a33-ae73-482ce087f241" providerId="AD" clId="Web-{3A52441E-1E2B-494D-8EEF-880D2A392362}" dt="2021-06-25T18:40:25.870" v="12"/>
          <ac:spMkLst>
            <pc:docMk/>
            <pc:sldMk cId="2159255555" sldId="264"/>
            <ac:spMk id="42" creationId="{003251F3-04E8-4F97-A360-526D407CF4E6}"/>
          </ac:spMkLst>
        </pc:spChg>
        <pc:spChg chg="add del">
          <ac:chgData name="Furkan ÇELEN" userId="S::f.celen2018@gtu.edu.tr::09ba46a6-5583-4a33-ae73-482ce087f241" providerId="AD" clId="Web-{3A52441E-1E2B-494D-8EEF-880D2A392362}" dt="2021-06-25T18:40:27.948" v="14"/>
          <ac:spMkLst>
            <pc:docMk/>
            <pc:sldMk cId="2159255555" sldId="264"/>
            <ac:spMk id="44" creationId="{1265911B-1E2F-489E-97EF-A15A9299E703}"/>
          </ac:spMkLst>
        </pc:spChg>
        <pc:spChg chg="add del">
          <ac:chgData name="Furkan ÇELEN" userId="S::f.celen2018@gtu.edu.tr::09ba46a6-5583-4a33-ae73-482ce087f241" providerId="AD" clId="Web-{3A52441E-1E2B-494D-8EEF-880D2A392362}" dt="2021-06-25T18:40:27.948" v="14"/>
          <ac:spMkLst>
            <pc:docMk/>
            <pc:sldMk cId="2159255555" sldId="264"/>
            <ac:spMk id="45" creationId="{2119D4F1-CE65-4D74-A168-F27C15F1B00C}"/>
          </ac:spMkLst>
        </pc:spChg>
        <pc:spChg chg="add del">
          <ac:chgData name="Furkan ÇELEN" userId="S::f.celen2018@gtu.edu.tr::09ba46a6-5583-4a33-ae73-482ce087f241" providerId="AD" clId="Web-{3A52441E-1E2B-494D-8EEF-880D2A392362}" dt="2021-06-25T18:40:27.948" v="14"/>
          <ac:spMkLst>
            <pc:docMk/>
            <pc:sldMk cId="2159255555" sldId="264"/>
            <ac:spMk id="46" creationId="{660F9DC7-52B3-4C6F-A979-2047A649255A}"/>
          </ac:spMkLst>
        </pc:spChg>
        <pc:spChg chg="add del">
          <ac:chgData name="Furkan ÇELEN" userId="S::f.celen2018@gtu.edu.tr::09ba46a6-5583-4a33-ae73-482ce087f241" providerId="AD" clId="Web-{3A52441E-1E2B-494D-8EEF-880D2A392362}" dt="2021-06-25T18:40:37.886" v="16"/>
          <ac:spMkLst>
            <pc:docMk/>
            <pc:sldMk cId="2159255555" sldId="264"/>
            <ac:spMk id="47" creationId="{3DAD064D-86F0-42ED-B520-99689857918E}"/>
          </ac:spMkLst>
        </pc:spChg>
        <pc:spChg chg="add del">
          <ac:chgData name="Furkan ÇELEN" userId="S::f.celen2018@gtu.edu.tr::09ba46a6-5583-4a33-ae73-482ce087f241" providerId="AD" clId="Web-{3A52441E-1E2B-494D-8EEF-880D2A392362}" dt="2021-06-25T18:40:37.886" v="16"/>
          <ac:spMkLst>
            <pc:docMk/>
            <pc:sldMk cId="2159255555" sldId="264"/>
            <ac:spMk id="48" creationId="{48FD8C6F-9DF9-4B1F-BF10-7022F10535A7}"/>
          </ac:spMkLst>
        </pc:spChg>
        <pc:spChg chg="add del">
          <ac:chgData name="Furkan ÇELEN" userId="S::f.celen2018@gtu.edu.tr::09ba46a6-5583-4a33-ae73-482ce087f241" providerId="AD" clId="Web-{3A52441E-1E2B-494D-8EEF-880D2A392362}" dt="2021-06-25T18:40:37.886" v="16"/>
          <ac:spMkLst>
            <pc:docMk/>
            <pc:sldMk cId="2159255555" sldId="264"/>
            <ac:spMk id="49" creationId="{1D7071EC-BCB9-494C-A9A6-CF6667C0018F}"/>
          </ac:spMkLst>
        </pc:spChg>
        <pc:spChg chg="add">
          <ac:chgData name="Furkan ÇELEN" userId="S::f.celen2018@gtu.edu.tr::09ba46a6-5583-4a33-ae73-482ce087f241" providerId="AD" clId="Web-{3A52441E-1E2B-494D-8EEF-880D2A392362}" dt="2021-06-25T18:40:37.886" v="17"/>
          <ac:spMkLst>
            <pc:docMk/>
            <pc:sldMk cId="2159255555" sldId="264"/>
            <ac:spMk id="51" creationId="{40E0E787-6A3F-4579-9E73-AC9FBB0E3A45}"/>
          </ac:spMkLst>
        </pc:spChg>
        <pc:spChg chg="add">
          <ac:chgData name="Furkan ÇELEN" userId="S::f.celen2018@gtu.edu.tr::09ba46a6-5583-4a33-ae73-482ce087f241" providerId="AD" clId="Web-{3A52441E-1E2B-494D-8EEF-880D2A392362}" dt="2021-06-25T18:40:37.886" v="17"/>
          <ac:spMkLst>
            <pc:docMk/>
            <pc:sldMk cId="2159255555" sldId="264"/>
            <ac:spMk id="52" creationId="{787B812C-3070-452B-83FE-78736A499F27}"/>
          </ac:spMkLst>
        </pc:spChg>
        <pc:spChg chg="del mod">
          <ac:chgData name="Furkan ÇELEN" userId="S::f.celen2018@gtu.edu.tr::09ba46a6-5583-4a33-ae73-482ce087f241" providerId="AD" clId="Web-{3A52441E-1E2B-494D-8EEF-880D2A392362}" dt="2021-06-25T18:42:20.122" v="19"/>
          <ac:spMkLst>
            <pc:docMk/>
            <pc:sldMk cId="2159255555" sldId="264"/>
            <ac:spMk id="57" creationId="{A6E41AD3-D77F-4FC4-BFA6-26E8A881E684}"/>
          </ac:spMkLst>
        </pc:spChg>
        <pc:picChg chg="mod ord">
          <ac:chgData name="Furkan ÇELEN" userId="S::f.celen2018@gtu.edu.tr::09ba46a6-5583-4a33-ae73-482ce087f241" providerId="AD" clId="Web-{3A52441E-1E2B-494D-8EEF-880D2A392362}" dt="2021-06-25T18:40:37.886" v="17"/>
          <ac:picMkLst>
            <pc:docMk/>
            <pc:sldMk cId="2159255555" sldId="264"/>
            <ac:picMk id="6" creationId="{3BBA4285-5940-4121-8137-5B447C38597A}"/>
          </ac:picMkLst>
        </pc:picChg>
        <pc:cxnChg chg="add del">
          <ac:chgData name="Furkan ÇELEN" userId="S::f.celen2018@gtu.edu.tr::09ba46a6-5583-4a33-ae73-482ce087f241" providerId="AD" clId="Web-{3A52441E-1E2B-494D-8EEF-880D2A392362}" dt="2021-06-25T18:40:12.026" v="3"/>
          <ac:cxnSpMkLst>
            <pc:docMk/>
            <pc:sldMk cId="2159255555" sldId="264"/>
            <ac:cxnSpMk id="11" creationId="{AEED5540-64E5-4258-ABA4-753F07B71B38}"/>
          </ac:cxnSpMkLst>
        </pc:cxnChg>
        <pc:cxnChg chg="add del">
          <ac:chgData name="Furkan ÇELEN" userId="S::f.celen2018@gtu.edu.tr::09ba46a6-5583-4a33-ae73-482ce087f241" providerId="AD" clId="Web-{3A52441E-1E2B-494D-8EEF-880D2A392362}" dt="2021-06-25T18:40:12.026" v="3"/>
          <ac:cxnSpMkLst>
            <pc:docMk/>
            <pc:sldMk cId="2159255555" sldId="264"/>
            <ac:cxnSpMk id="17" creationId="{313FECB8-44EE-4A45-9F7B-66ECF1C3C888}"/>
          </ac:cxnSpMkLst>
        </pc:cxnChg>
        <pc:cxnChg chg="add del">
          <ac:chgData name="Furkan ÇELEN" userId="S::f.celen2018@gtu.edu.tr::09ba46a6-5583-4a33-ae73-482ce087f241" providerId="AD" clId="Web-{3A52441E-1E2B-494D-8EEF-880D2A392362}" dt="2021-06-25T18:40:37.886" v="17"/>
          <ac:cxnSpMkLst>
            <pc:docMk/>
            <pc:sldMk cId="2159255555" sldId="264"/>
            <ac:cxnSpMk id="22" creationId="{AEED5540-64E5-4258-ABA4-753F07B71B38}"/>
          </ac:cxnSpMkLst>
        </pc:cxnChg>
        <pc:cxnChg chg="add del">
          <ac:chgData name="Furkan ÇELEN" userId="S::f.celen2018@gtu.edu.tr::09ba46a6-5583-4a33-ae73-482ce087f241" providerId="AD" clId="Web-{3A52441E-1E2B-494D-8EEF-880D2A392362}" dt="2021-06-25T18:40:37.886" v="17"/>
          <ac:cxnSpMkLst>
            <pc:docMk/>
            <pc:sldMk cId="2159255555" sldId="264"/>
            <ac:cxnSpMk id="28" creationId="{313FECB8-44EE-4A45-9F7B-66ECF1C3C888}"/>
          </ac:cxnSpMkLst>
        </pc:cxnChg>
        <pc:cxnChg chg="add del">
          <ac:chgData name="Furkan ÇELEN" userId="S::f.celen2018@gtu.edu.tr::09ba46a6-5583-4a33-ae73-482ce087f241" providerId="AD" clId="Web-{3A52441E-1E2B-494D-8EEF-880D2A392362}" dt="2021-06-25T18:40:24.167" v="10"/>
          <ac:cxnSpMkLst>
            <pc:docMk/>
            <pc:sldMk cId="2159255555" sldId="264"/>
            <ac:cxnSpMk id="31" creationId="{AEED5540-64E5-4258-ABA4-753F07B71B38}"/>
          </ac:cxnSpMkLst>
        </pc:cxnChg>
        <pc:cxnChg chg="add del">
          <ac:chgData name="Furkan ÇELEN" userId="S::f.celen2018@gtu.edu.tr::09ba46a6-5583-4a33-ae73-482ce087f241" providerId="AD" clId="Web-{3A52441E-1E2B-494D-8EEF-880D2A392362}" dt="2021-06-25T18:40:21.479" v="6"/>
          <ac:cxnSpMkLst>
            <pc:docMk/>
            <pc:sldMk cId="2159255555" sldId="264"/>
            <ac:cxnSpMk id="33" creationId="{AEED5540-64E5-4258-ABA4-753F07B71B38}"/>
          </ac:cxnSpMkLst>
        </pc:cxnChg>
        <pc:cxnChg chg="add del">
          <ac:chgData name="Furkan ÇELEN" userId="S::f.celen2018@gtu.edu.tr::09ba46a6-5583-4a33-ae73-482ce087f241" providerId="AD" clId="Web-{3A52441E-1E2B-494D-8EEF-880D2A392362}" dt="2021-06-25T18:40:24.167" v="10"/>
          <ac:cxnSpMkLst>
            <pc:docMk/>
            <pc:sldMk cId="2159255555" sldId="264"/>
            <ac:cxnSpMk id="38" creationId="{651B3B56-501F-42FF-8534-28EF7857BD40}"/>
          </ac:cxnSpMkLst>
        </pc:cxnChg>
        <pc:cxnChg chg="add del">
          <ac:chgData name="Furkan ÇELEN" userId="S::f.celen2018@gtu.edu.tr::09ba46a6-5583-4a33-ae73-482ce087f241" providerId="AD" clId="Web-{3A52441E-1E2B-494D-8EEF-880D2A392362}" dt="2021-06-25T18:40:21.479" v="6"/>
          <ac:cxnSpMkLst>
            <pc:docMk/>
            <pc:sldMk cId="2159255555" sldId="264"/>
            <ac:cxnSpMk id="39" creationId="{651B3B56-501F-42FF-8534-28EF7857BD40}"/>
          </ac:cxnSpMkLst>
        </pc:cxnChg>
        <pc:cxnChg chg="add del">
          <ac:chgData name="Furkan ÇELEN" userId="S::f.celen2018@gtu.edu.tr::09ba46a6-5583-4a33-ae73-482ce087f241" providerId="AD" clId="Web-{3A52441E-1E2B-494D-8EEF-880D2A392362}" dt="2021-06-25T18:40:25.870" v="12"/>
          <ac:cxnSpMkLst>
            <pc:docMk/>
            <pc:sldMk cId="2159255555" sldId="264"/>
            <ac:cxnSpMk id="43" creationId="{C178F814-342A-4489-94FD-6CE1D0DC59B7}"/>
          </ac:cxnSpMkLst>
        </pc:cxnChg>
        <pc:cxnChg chg="add">
          <ac:chgData name="Furkan ÇELEN" userId="S::f.celen2018@gtu.edu.tr::09ba46a6-5583-4a33-ae73-482ce087f241" providerId="AD" clId="Web-{3A52441E-1E2B-494D-8EEF-880D2A392362}" dt="2021-06-25T18:40:37.886" v="17"/>
          <ac:cxnSpMkLst>
            <pc:docMk/>
            <pc:sldMk cId="2159255555" sldId="264"/>
            <ac:cxnSpMk id="50" creationId="{AEED5540-64E5-4258-ABA4-753F07B71B38}"/>
          </ac:cxnSpMkLst>
        </pc:cxnChg>
        <pc:cxnChg chg="add">
          <ac:chgData name="Furkan ÇELEN" userId="S::f.celen2018@gtu.edu.tr::09ba46a6-5583-4a33-ae73-482ce087f241" providerId="AD" clId="Web-{3A52441E-1E2B-494D-8EEF-880D2A392362}" dt="2021-06-25T18:40:37.886" v="17"/>
          <ac:cxnSpMkLst>
            <pc:docMk/>
            <pc:sldMk cId="2159255555" sldId="264"/>
            <ac:cxnSpMk id="53" creationId="{651B3B56-501F-42FF-8534-28EF7857BD40}"/>
          </ac:cxnSpMkLst>
        </pc:cxnChg>
      </pc:sldChg>
      <pc:sldChg chg="mod">
        <pc:chgData name="Furkan ÇELEN" userId="S::f.celen2018@gtu.edu.tr::09ba46a6-5583-4a33-ae73-482ce087f241" providerId="AD" clId="Web-{3A52441E-1E2B-494D-8EEF-880D2A392362}" dt="2021-06-25T18:43:35.076" v="21"/>
        <pc:sldMkLst>
          <pc:docMk/>
          <pc:sldMk cId="30341951" sldId="265"/>
        </pc:sldMkLst>
      </pc:sldChg>
      <pc:sldChg chg="mod">
        <pc:chgData name="Furkan ÇELEN" userId="S::f.celen2018@gtu.edu.tr::09ba46a6-5583-4a33-ae73-482ce087f241" providerId="AD" clId="Web-{3A52441E-1E2B-494D-8EEF-880D2A392362}" dt="2021-06-25T18:43:35.076" v="21"/>
        <pc:sldMkLst>
          <pc:docMk/>
          <pc:sldMk cId="2254672994" sldId="266"/>
        </pc:sldMkLst>
      </pc:sldChg>
      <pc:sldMasterChg chg="mod setBg modSldLayout">
        <pc:chgData name="Furkan ÇELEN" userId="S::f.celen2018@gtu.edu.tr::09ba46a6-5583-4a33-ae73-482ce087f241" providerId="AD" clId="Web-{3A52441E-1E2B-494D-8EEF-880D2A392362}" dt="2021-06-25T18:43:35.076" v="21"/>
        <pc:sldMasterMkLst>
          <pc:docMk/>
          <pc:sldMasterMk cId="2446122285" sldId="2147483738"/>
        </pc:sldMasterMkLst>
        <pc:sldLayoutChg chg="mod">
          <pc:chgData name="Furkan ÇELEN" userId="S::f.celen2018@gtu.edu.tr::09ba46a6-5583-4a33-ae73-482ce087f241" providerId="AD" clId="Web-{3A52441E-1E2B-494D-8EEF-880D2A392362}" dt="2021-06-25T18:43:35.076" v="21"/>
          <pc:sldLayoutMkLst>
            <pc:docMk/>
            <pc:sldMasterMk cId="2446122285" sldId="2147483738"/>
            <pc:sldLayoutMk cId="2264565936" sldId="2147483727"/>
          </pc:sldLayoutMkLst>
        </pc:sldLayoutChg>
        <pc:sldLayoutChg chg="mod">
          <pc:chgData name="Furkan ÇELEN" userId="S::f.celen2018@gtu.edu.tr::09ba46a6-5583-4a33-ae73-482ce087f241" providerId="AD" clId="Web-{3A52441E-1E2B-494D-8EEF-880D2A392362}" dt="2021-06-25T18:43:35.076" v="21"/>
          <pc:sldLayoutMkLst>
            <pc:docMk/>
            <pc:sldMasterMk cId="2446122285" sldId="2147483738"/>
            <pc:sldLayoutMk cId="50824113" sldId="2147483728"/>
          </pc:sldLayoutMkLst>
        </pc:sldLayoutChg>
        <pc:sldLayoutChg chg="mod">
          <pc:chgData name="Furkan ÇELEN" userId="S::f.celen2018@gtu.edu.tr::09ba46a6-5583-4a33-ae73-482ce087f241" providerId="AD" clId="Web-{3A52441E-1E2B-494D-8EEF-880D2A392362}" dt="2021-06-25T18:43:35.076" v="21"/>
          <pc:sldLayoutMkLst>
            <pc:docMk/>
            <pc:sldMasterMk cId="2446122285" sldId="2147483738"/>
            <pc:sldLayoutMk cId="2612140197" sldId="2147483729"/>
          </pc:sldLayoutMkLst>
        </pc:sldLayoutChg>
        <pc:sldLayoutChg chg="mod">
          <pc:chgData name="Furkan ÇELEN" userId="S::f.celen2018@gtu.edu.tr::09ba46a6-5583-4a33-ae73-482ce087f241" providerId="AD" clId="Web-{3A52441E-1E2B-494D-8EEF-880D2A392362}" dt="2021-06-25T18:43:35.076" v="21"/>
          <pc:sldLayoutMkLst>
            <pc:docMk/>
            <pc:sldMasterMk cId="2446122285" sldId="2147483738"/>
            <pc:sldLayoutMk cId="2360033215" sldId="2147483730"/>
          </pc:sldLayoutMkLst>
        </pc:sldLayoutChg>
        <pc:sldLayoutChg chg="mod">
          <pc:chgData name="Furkan ÇELEN" userId="S::f.celen2018@gtu.edu.tr::09ba46a6-5583-4a33-ae73-482ce087f241" providerId="AD" clId="Web-{3A52441E-1E2B-494D-8EEF-880D2A392362}" dt="2021-06-25T18:43:35.076" v="21"/>
          <pc:sldLayoutMkLst>
            <pc:docMk/>
            <pc:sldMasterMk cId="2446122285" sldId="2147483738"/>
            <pc:sldLayoutMk cId="3974642912" sldId="2147483731"/>
          </pc:sldLayoutMkLst>
        </pc:sldLayoutChg>
        <pc:sldLayoutChg chg="mod">
          <pc:chgData name="Furkan ÇELEN" userId="S::f.celen2018@gtu.edu.tr::09ba46a6-5583-4a33-ae73-482ce087f241" providerId="AD" clId="Web-{3A52441E-1E2B-494D-8EEF-880D2A392362}" dt="2021-06-25T18:43:35.076" v="21"/>
          <pc:sldLayoutMkLst>
            <pc:docMk/>
            <pc:sldMasterMk cId="2446122285" sldId="2147483738"/>
            <pc:sldLayoutMk cId="3753170383" sldId="2147483732"/>
          </pc:sldLayoutMkLst>
        </pc:sldLayoutChg>
        <pc:sldLayoutChg chg="mod">
          <pc:chgData name="Furkan ÇELEN" userId="S::f.celen2018@gtu.edu.tr::09ba46a6-5583-4a33-ae73-482ce087f241" providerId="AD" clId="Web-{3A52441E-1E2B-494D-8EEF-880D2A392362}" dt="2021-06-25T18:43:35.076" v="21"/>
          <pc:sldLayoutMkLst>
            <pc:docMk/>
            <pc:sldMasterMk cId="2446122285" sldId="2147483738"/>
            <pc:sldLayoutMk cId="1950352418" sldId="2147483733"/>
          </pc:sldLayoutMkLst>
        </pc:sldLayoutChg>
        <pc:sldLayoutChg chg="mod">
          <pc:chgData name="Furkan ÇELEN" userId="S::f.celen2018@gtu.edu.tr::09ba46a6-5583-4a33-ae73-482ce087f241" providerId="AD" clId="Web-{3A52441E-1E2B-494D-8EEF-880D2A392362}" dt="2021-06-25T18:43:35.076" v="21"/>
          <pc:sldLayoutMkLst>
            <pc:docMk/>
            <pc:sldMasterMk cId="2446122285" sldId="2147483738"/>
            <pc:sldLayoutMk cId="3969311177" sldId="2147483734"/>
          </pc:sldLayoutMkLst>
        </pc:sldLayoutChg>
        <pc:sldLayoutChg chg="mod">
          <pc:chgData name="Furkan ÇELEN" userId="S::f.celen2018@gtu.edu.tr::09ba46a6-5583-4a33-ae73-482ce087f241" providerId="AD" clId="Web-{3A52441E-1E2B-494D-8EEF-880D2A392362}" dt="2021-06-25T18:43:35.076" v="21"/>
          <pc:sldLayoutMkLst>
            <pc:docMk/>
            <pc:sldMasterMk cId="2446122285" sldId="2147483738"/>
            <pc:sldLayoutMk cId="230091622" sldId="2147483735"/>
          </pc:sldLayoutMkLst>
        </pc:sldLayoutChg>
        <pc:sldLayoutChg chg="mod">
          <pc:chgData name="Furkan ÇELEN" userId="S::f.celen2018@gtu.edu.tr::09ba46a6-5583-4a33-ae73-482ce087f241" providerId="AD" clId="Web-{3A52441E-1E2B-494D-8EEF-880D2A392362}" dt="2021-06-25T18:43:35.076" v="21"/>
          <pc:sldLayoutMkLst>
            <pc:docMk/>
            <pc:sldMasterMk cId="2446122285" sldId="2147483738"/>
            <pc:sldLayoutMk cId="1027756088" sldId="2147483736"/>
          </pc:sldLayoutMkLst>
        </pc:sldLayoutChg>
        <pc:sldLayoutChg chg="mod">
          <pc:chgData name="Furkan ÇELEN" userId="S::f.celen2018@gtu.edu.tr::09ba46a6-5583-4a33-ae73-482ce087f241" providerId="AD" clId="Web-{3A52441E-1E2B-494D-8EEF-880D2A392362}" dt="2021-06-25T18:43:35.076" v="21"/>
          <pc:sldLayoutMkLst>
            <pc:docMk/>
            <pc:sldMasterMk cId="2446122285" sldId="2147483738"/>
            <pc:sldLayoutMk cId="3050068923" sldId="2147483737"/>
          </pc:sldLayoutMkLst>
        </pc:sldLayoutChg>
      </pc:sldMasterChg>
    </pc:docChg>
  </pc:docChgLst>
  <pc:docChgLst>
    <pc:chgData name="Furkan ÇELEN" userId="S::f.celen2018@gtu.edu.tr::09ba46a6-5583-4a33-ae73-482ce087f241" providerId="AD" clId="Web-{E9313836-1E08-48B9-B0FC-7621F6931ECD}"/>
    <pc:docChg chg="modSld">
      <pc:chgData name="Furkan ÇELEN" userId="S::f.celen2018@gtu.edu.tr::09ba46a6-5583-4a33-ae73-482ce087f241" providerId="AD" clId="Web-{E9313836-1E08-48B9-B0FC-7621F6931ECD}" dt="2021-06-25T19:00:35.428" v="34" actId="1076"/>
      <pc:docMkLst>
        <pc:docMk/>
      </pc:docMkLst>
      <pc:sldChg chg="modSp">
        <pc:chgData name="Furkan ÇELEN" userId="S::f.celen2018@gtu.edu.tr::09ba46a6-5583-4a33-ae73-482ce087f241" providerId="AD" clId="Web-{E9313836-1E08-48B9-B0FC-7621F6931ECD}" dt="2021-06-25T19:00:35.428" v="34" actId="1076"/>
        <pc:sldMkLst>
          <pc:docMk/>
          <pc:sldMk cId="1960483542" sldId="258"/>
        </pc:sldMkLst>
        <pc:spChg chg="mod">
          <ac:chgData name="Furkan ÇELEN" userId="S::f.celen2018@gtu.edu.tr::09ba46a6-5583-4a33-ae73-482ce087f241" providerId="AD" clId="Web-{E9313836-1E08-48B9-B0FC-7621F6931ECD}" dt="2021-06-25T19:00:29.038" v="33" actId="1076"/>
          <ac:spMkLst>
            <pc:docMk/>
            <pc:sldMk cId="1960483542" sldId="258"/>
            <ac:spMk id="2" creationId="{00000000-0000-0000-0000-000000000000}"/>
          </ac:spMkLst>
        </pc:spChg>
        <pc:spChg chg="mod">
          <ac:chgData name="Furkan ÇELEN" userId="S::f.celen2018@gtu.edu.tr::09ba46a6-5583-4a33-ae73-482ce087f241" providerId="AD" clId="Web-{E9313836-1E08-48B9-B0FC-7621F6931ECD}" dt="2021-06-25T19:00:35.428" v="34" actId="1076"/>
          <ac:spMkLst>
            <pc:docMk/>
            <pc:sldMk cId="1960483542" sldId="258"/>
            <ac:spMk id="3" creationId="{00000000-0000-0000-0000-000000000000}"/>
          </ac:spMkLst>
        </pc:spChg>
      </pc:sldChg>
      <pc:sldChg chg="modSp">
        <pc:chgData name="Furkan ÇELEN" userId="S::f.celen2018@gtu.edu.tr::09ba46a6-5583-4a33-ae73-482ce087f241" providerId="AD" clId="Web-{E9313836-1E08-48B9-B0FC-7621F6931ECD}" dt="2021-06-25T18:59:35.833" v="31" actId="1076"/>
        <pc:sldMkLst>
          <pc:docMk/>
          <pc:sldMk cId="137853463" sldId="261"/>
        </pc:sldMkLst>
        <pc:spChg chg="mod">
          <ac:chgData name="Furkan ÇELEN" userId="S::f.celen2018@gtu.edu.tr::09ba46a6-5583-4a33-ae73-482ce087f241" providerId="AD" clId="Web-{E9313836-1E08-48B9-B0FC-7621F6931ECD}" dt="2021-06-25T18:59:32.974" v="30" actId="1076"/>
          <ac:spMkLst>
            <pc:docMk/>
            <pc:sldMk cId="137853463" sldId="261"/>
            <ac:spMk id="2" creationId="{00000000-0000-0000-0000-000000000000}"/>
          </ac:spMkLst>
        </pc:spChg>
        <pc:spChg chg="mod">
          <ac:chgData name="Furkan ÇELEN" userId="S::f.celen2018@gtu.edu.tr::09ba46a6-5583-4a33-ae73-482ce087f241" providerId="AD" clId="Web-{E9313836-1E08-48B9-B0FC-7621F6931ECD}" dt="2021-06-25T18:59:35.833" v="31" actId="1076"/>
          <ac:spMkLst>
            <pc:docMk/>
            <pc:sldMk cId="137853463" sldId="261"/>
            <ac:spMk id="3" creationId="{00000000-0000-0000-0000-000000000000}"/>
          </ac:spMkLst>
        </pc:spChg>
      </pc:sldChg>
      <pc:sldChg chg="addSp modSp mod setBg addAnim">
        <pc:chgData name="Furkan ÇELEN" userId="S::f.celen2018@gtu.edu.tr::09ba46a6-5583-4a33-ae73-482ce087f241" providerId="AD" clId="Web-{E9313836-1E08-48B9-B0FC-7621F6931ECD}" dt="2021-06-25T18:58:59.786" v="23" actId="20577"/>
        <pc:sldMkLst>
          <pc:docMk/>
          <pc:sldMk cId="948047499" sldId="262"/>
        </pc:sldMkLst>
        <pc:spChg chg="mod">
          <ac:chgData name="Furkan ÇELEN" userId="S::f.celen2018@gtu.edu.tr::09ba46a6-5583-4a33-ae73-482ce087f241" providerId="AD" clId="Web-{E9313836-1E08-48B9-B0FC-7621F6931ECD}" dt="2021-06-25T18:58:24.348" v="15" actId="1076"/>
          <ac:spMkLst>
            <pc:docMk/>
            <pc:sldMk cId="948047499" sldId="262"/>
            <ac:spMk id="2" creationId="{00000000-0000-0000-0000-000000000000}"/>
          </ac:spMkLst>
        </pc:spChg>
        <pc:spChg chg="mod">
          <ac:chgData name="Furkan ÇELEN" userId="S::f.celen2018@gtu.edu.tr::09ba46a6-5583-4a33-ae73-482ce087f241" providerId="AD" clId="Web-{E9313836-1E08-48B9-B0FC-7621F6931ECD}" dt="2021-06-25T18:58:59.786" v="23" actId="20577"/>
          <ac:spMkLst>
            <pc:docMk/>
            <pc:sldMk cId="948047499" sldId="262"/>
            <ac:spMk id="3" creationId="{00000000-0000-0000-0000-000000000000}"/>
          </ac:spMkLst>
        </pc:spChg>
        <pc:grpChg chg="add">
          <ac:chgData name="Furkan ÇELEN" userId="S::f.celen2018@gtu.edu.tr::09ba46a6-5583-4a33-ae73-482ce087f241" providerId="AD" clId="Web-{E9313836-1E08-48B9-B0FC-7621F6931ECD}" dt="2021-06-25T18:58:14.270" v="11"/>
          <ac:grpSpMkLst>
            <pc:docMk/>
            <pc:sldMk cId="948047499" sldId="262"/>
            <ac:grpSpMk id="6" creationId="{503816F2-40D5-4C23-AF57-063E3923610A}"/>
          </ac:grpSpMkLst>
        </pc:grpChg>
        <pc:picChg chg="mod">
          <ac:chgData name="Furkan ÇELEN" userId="S::f.celen2018@gtu.edu.tr::09ba46a6-5583-4a33-ae73-482ce087f241" providerId="AD" clId="Web-{E9313836-1E08-48B9-B0FC-7621F6931ECD}" dt="2021-06-25T18:58:14.270" v="11"/>
          <ac:picMkLst>
            <pc:docMk/>
            <pc:sldMk cId="948047499" sldId="262"/>
            <ac:picMk id="4" creationId="{DADE092B-EE64-4FC3-913A-2E7809F09A39}"/>
          </ac:picMkLst>
        </pc:picChg>
      </pc:sldChg>
      <pc:sldChg chg="modSp">
        <pc:chgData name="Furkan ÇELEN" userId="S::f.celen2018@gtu.edu.tr::09ba46a6-5583-4a33-ae73-482ce087f241" providerId="AD" clId="Web-{E9313836-1E08-48B9-B0FC-7621F6931ECD}" dt="2021-06-25T18:57:16.378" v="1" actId="1076"/>
        <pc:sldMkLst>
          <pc:docMk/>
          <pc:sldMk cId="4283382896" sldId="263"/>
        </pc:sldMkLst>
        <pc:spChg chg="mod">
          <ac:chgData name="Furkan ÇELEN" userId="S::f.celen2018@gtu.edu.tr::09ba46a6-5583-4a33-ae73-482ce087f241" providerId="AD" clId="Web-{E9313836-1E08-48B9-B0FC-7621F6931ECD}" dt="2021-06-25T18:57:16.378" v="1" actId="1076"/>
          <ac:spMkLst>
            <pc:docMk/>
            <pc:sldMk cId="4283382896" sldId="263"/>
            <ac:spMk id="2" creationId="{2FEDDDB9-B59B-4C56-97BF-6917C84C68F1}"/>
          </ac:spMkLst>
        </pc:spChg>
        <pc:picChg chg="mod">
          <ac:chgData name="Furkan ÇELEN" userId="S::f.celen2018@gtu.edu.tr::09ba46a6-5583-4a33-ae73-482ce087f241" providerId="AD" clId="Web-{E9313836-1E08-48B9-B0FC-7621F6931ECD}" dt="2021-06-25T18:57:13.659" v="0" actId="1076"/>
          <ac:picMkLst>
            <pc:docMk/>
            <pc:sldMk cId="4283382896" sldId="263"/>
            <ac:picMk id="4" creationId="{B954FF85-3B0E-4CEC-881A-ACAE154E4E6A}"/>
          </ac:picMkLst>
        </pc:picChg>
      </pc:sldChg>
      <pc:sldChg chg="modSp">
        <pc:chgData name="Furkan ÇELEN" userId="S::f.celen2018@gtu.edu.tr::09ba46a6-5583-4a33-ae73-482ce087f241" providerId="AD" clId="Web-{E9313836-1E08-48B9-B0FC-7621F6931ECD}" dt="2021-06-25T18:57:19.862" v="2" actId="1076"/>
        <pc:sldMkLst>
          <pc:docMk/>
          <pc:sldMk cId="2159255555" sldId="264"/>
        </pc:sldMkLst>
        <pc:picChg chg="mod">
          <ac:chgData name="Furkan ÇELEN" userId="S::f.celen2018@gtu.edu.tr::09ba46a6-5583-4a33-ae73-482ce087f241" providerId="AD" clId="Web-{E9313836-1E08-48B9-B0FC-7621F6931ECD}" dt="2021-06-25T18:57:19.862" v="2" actId="1076"/>
          <ac:picMkLst>
            <pc:docMk/>
            <pc:sldMk cId="2159255555" sldId="264"/>
            <ac:picMk id="5" creationId="{6F00DEB4-0B7E-4869-A7AA-0A7E46B1901B}"/>
          </ac:picMkLst>
        </pc:picChg>
      </pc:sldChg>
      <pc:sldChg chg="modSp">
        <pc:chgData name="Furkan ÇELEN" userId="S::f.celen2018@gtu.edu.tr::09ba46a6-5583-4a33-ae73-482ce087f241" providerId="AD" clId="Web-{E9313836-1E08-48B9-B0FC-7621F6931ECD}" dt="2021-06-25T18:57:59.551" v="10" actId="1076"/>
        <pc:sldMkLst>
          <pc:docMk/>
          <pc:sldMk cId="1215236624" sldId="268"/>
        </pc:sldMkLst>
        <pc:spChg chg="mod">
          <ac:chgData name="Furkan ÇELEN" userId="S::f.celen2018@gtu.edu.tr::09ba46a6-5583-4a33-ae73-482ce087f241" providerId="AD" clId="Web-{E9313836-1E08-48B9-B0FC-7621F6931ECD}" dt="2021-06-25T18:57:56.394" v="9" actId="1076"/>
          <ac:spMkLst>
            <pc:docMk/>
            <pc:sldMk cId="1215236624" sldId="268"/>
            <ac:spMk id="2" creationId="{B77DAF86-3F49-4952-9112-CFE56031439D}"/>
          </ac:spMkLst>
        </pc:spChg>
        <pc:picChg chg="mod">
          <ac:chgData name="Furkan ÇELEN" userId="S::f.celen2018@gtu.edu.tr::09ba46a6-5583-4a33-ae73-482ce087f241" providerId="AD" clId="Web-{E9313836-1E08-48B9-B0FC-7621F6931ECD}" dt="2021-06-25T18:57:59.551" v="10" actId="1076"/>
          <ac:picMkLst>
            <pc:docMk/>
            <pc:sldMk cId="1215236624" sldId="268"/>
            <ac:picMk id="4" creationId="{98E6A99E-F6E1-4273-AD47-11D2CE40A27D}"/>
          </ac:picMkLst>
        </pc:picChg>
      </pc:sldChg>
    </pc:docChg>
  </pc:docChgLst>
  <pc:docChgLst>
    <pc:chgData name="Furkan ÇELEN" userId="S::f.celen2018@gtu.edu.tr::09ba46a6-5583-4a33-ae73-482ce087f241" providerId="AD" clId="Web-{036A077E-94B9-4088-B4AC-56C97D821FAD}"/>
    <pc:docChg chg="addSld delSld modSld">
      <pc:chgData name="Furkan ÇELEN" userId="S::f.celen2018@gtu.edu.tr::09ba46a6-5583-4a33-ae73-482ce087f241" providerId="AD" clId="Web-{036A077E-94B9-4088-B4AC-56C97D821FAD}" dt="2021-06-25T18:34:32.650" v="109" actId="20577"/>
      <pc:docMkLst>
        <pc:docMk/>
      </pc:docMkLst>
      <pc:sldChg chg="modSp">
        <pc:chgData name="Furkan ÇELEN" userId="S::f.celen2018@gtu.edu.tr::09ba46a6-5583-4a33-ae73-482ce087f241" providerId="AD" clId="Web-{036A077E-94B9-4088-B4AC-56C97D821FAD}" dt="2021-06-25T18:31:50.254" v="73" actId="20577"/>
        <pc:sldMkLst>
          <pc:docMk/>
          <pc:sldMk cId="1674425800" sldId="256"/>
        </pc:sldMkLst>
        <pc:spChg chg="mod">
          <ac:chgData name="Furkan ÇELEN" userId="S::f.celen2018@gtu.edu.tr::09ba46a6-5583-4a33-ae73-482ce087f241" providerId="AD" clId="Web-{036A077E-94B9-4088-B4AC-56C97D821FAD}" dt="2021-06-25T18:31:50.254" v="73" actId="20577"/>
          <ac:spMkLst>
            <pc:docMk/>
            <pc:sldMk cId="1674425800" sldId="256"/>
            <ac:spMk id="2" creationId="{00000000-0000-0000-0000-000000000000}"/>
          </ac:spMkLst>
        </pc:spChg>
      </pc:sldChg>
      <pc:sldChg chg="modSp new del">
        <pc:chgData name="Furkan ÇELEN" userId="S::f.celen2018@gtu.edu.tr::09ba46a6-5583-4a33-ae73-482ce087f241" providerId="AD" clId="Web-{036A077E-94B9-4088-B4AC-56C97D821FAD}" dt="2021-06-25T18:20:53.714" v="27"/>
        <pc:sldMkLst>
          <pc:docMk/>
          <pc:sldMk cId="4207378188" sldId="257"/>
        </pc:sldMkLst>
        <pc:spChg chg="mod">
          <ac:chgData name="Furkan ÇELEN" userId="S::f.celen2018@gtu.edu.tr::09ba46a6-5583-4a33-ae73-482ce087f241" providerId="AD" clId="Web-{036A077E-94B9-4088-B4AC-56C97D821FAD}" dt="2021-06-25T18:19:41.618" v="21" actId="20577"/>
          <ac:spMkLst>
            <pc:docMk/>
            <pc:sldMk cId="4207378188" sldId="257"/>
            <ac:spMk id="2" creationId="{DD461887-5402-4F5B-ACB1-76C52C1071C1}"/>
          </ac:spMkLst>
        </pc:spChg>
      </pc:sldChg>
      <pc:sldChg chg="modSp add replId">
        <pc:chgData name="Furkan ÇELEN" userId="S::f.celen2018@gtu.edu.tr::09ba46a6-5583-4a33-ae73-482ce087f241" providerId="AD" clId="Web-{036A077E-94B9-4088-B4AC-56C97D821FAD}" dt="2021-06-25T18:22:46.607" v="36" actId="20577"/>
        <pc:sldMkLst>
          <pc:docMk/>
          <pc:sldMk cId="1960483542" sldId="258"/>
        </pc:sldMkLst>
        <pc:spChg chg="mod">
          <ac:chgData name="Furkan ÇELEN" userId="S::f.celen2018@gtu.edu.tr::09ba46a6-5583-4a33-ae73-482ce087f241" providerId="AD" clId="Web-{036A077E-94B9-4088-B4AC-56C97D821FAD}" dt="2021-06-25T18:22:46.607" v="36" actId="20577"/>
          <ac:spMkLst>
            <pc:docMk/>
            <pc:sldMk cId="1960483542" sldId="258"/>
            <ac:spMk id="2" creationId="{00000000-0000-0000-0000-000000000000}"/>
          </ac:spMkLst>
        </pc:spChg>
      </pc:sldChg>
      <pc:sldChg chg="modSp add replId">
        <pc:chgData name="Furkan ÇELEN" userId="S::f.celen2018@gtu.edu.tr::09ba46a6-5583-4a33-ae73-482ce087f241" providerId="AD" clId="Web-{036A077E-94B9-4088-B4AC-56C97D821FAD}" dt="2021-06-25T18:22:41.076" v="34" actId="20577"/>
        <pc:sldMkLst>
          <pc:docMk/>
          <pc:sldMk cId="2028091569" sldId="259"/>
        </pc:sldMkLst>
        <pc:spChg chg="mod">
          <ac:chgData name="Furkan ÇELEN" userId="S::f.celen2018@gtu.edu.tr::09ba46a6-5583-4a33-ae73-482ce087f241" providerId="AD" clId="Web-{036A077E-94B9-4088-B4AC-56C97D821FAD}" dt="2021-06-25T18:22:41.076" v="34" actId="20577"/>
          <ac:spMkLst>
            <pc:docMk/>
            <pc:sldMk cId="2028091569" sldId="259"/>
            <ac:spMk id="2" creationId="{00000000-0000-0000-0000-000000000000}"/>
          </ac:spMkLst>
        </pc:spChg>
        <pc:spChg chg="mod">
          <ac:chgData name="Furkan ÇELEN" userId="S::f.celen2018@gtu.edu.tr::09ba46a6-5583-4a33-ae73-482ce087f241" providerId="AD" clId="Web-{036A077E-94B9-4088-B4AC-56C97D821FAD}" dt="2021-06-25T18:22:20.857" v="33" actId="20577"/>
          <ac:spMkLst>
            <pc:docMk/>
            <pc:sldMk cId="2028091569" sldId="259"/>
            <ac:spMk id="3" creationId="{00000000-0000-0000-0000-000000000000}"/>
          </ac:spMkLst>
        </pc:spChg>
      </pc:sldChg>
      <pc:sldChg chg="add replId">
        <pc:chgData name="Furkan ÇELEN" userId="S::f.celen2018@gtu.edu.tr::09ba46a6-5583-4a33-ae73-482ce087f241" providerId="AD" clId="Web-{036A077E-94B9-4088-B4AC-56C97D821FAD}" dt="2021-06-25T18:20:34.901" v="24"/>
        <pc:sldMkLst>
          <pc:docMk/>
          <pc:sldMk cId="3299799366" sldId="260"/>
        </pc:sldMkLst>
      </pc:sldChg>
      <pc:sldChg chg="modSp add replId">
        <pc:chgData name="Furkan ÇELEN" userId="S::f.celen2018@gtu.edu.tr::09ba46a6-5583-4a33-ae73-482ce087f241" providerId="AD" clId="Web-{036A077E-94B9-4088-B4AC-56C97D821FAD}" dt="2021-06-25T18:26:04.473" v="46" actId="20577"/>
        <pc:sldMkLst>
          <pc:docMk/>
          <pc:sldMk cId="137853463" sldId="261"/>
        </pc:sldMkLst>
        <pc:spChg chg="mod">
          <ac:chgData name="Furkan ÇELEN" userId="S::f.celen2018@gtu.edu.tr::09ba46a6-5583-4a33-ae73-482ce087f241" providerId="AD" clId="Web-{036A077E-94B9-4088-B4AC-56C97D821FAD}" dt="2021-06-25T18:26:04.473" v="46" actId="20577"/>
          <ac:spMkLst>
            <pc:docMk/>
            <pc:sldMk cId="137853463" sldId="261"/>
            <ac:spMk id="3" creationId="{00000000-0000-0000-0000-000000000000}"/>
          </ac:spMkLst>
        </pc:spChg>
      </pc:sldChg>
      <pc:sldChg chg="modSp add replId">
        <pc:chgData name="Furkan ÇELEN" userId="S::f.celen2018@gtu.edu.tr::09ba46a6-5583-4a33-ae73-482ce087f241" providerId="AD" clId="Web-{036A077E-94B9-4088-B4AC-56C97D821FAD}" dt="2021-06-25T18:27:46.154" v="54" actId="1076"/>
        <pc:sldMkLst>
          <pc:docMk/>
          <pc:sldMk cId="948047499" sldId="262"/>
        </pc:sldMkLst>
        <pc:spChg chg="mod">
          <ac:chgData name="Furkan ÇELEN" userId="S::f.celen2018@gtu.edu.tr::09ba46a6-5583-4a33-ae73-482ce087f241" providerId="AD" clId="Web-{036A077E-94B9-4088-B4AC-56C97D821FAD}" dt="2021-06-25T18:27:42.335" v="53" actId="1076"/>
          <ac:spMkLst>
            <pc:docMk/>
            <pc:sldMk cId="948047499" sldId="262"/>
            <ac:spMk id="2" creationId="{00000000-0000-0000-0000-000000000000}"/>
          </ac:spMkLst>
        </pc:spChg>
        <pc:spChg chg="mod">
          <ac:chgData name="Furkan ÇELEN" userId="S::f.celen2018@gtu.edu.tr::09ba46a6-5583-4a33-ae73-482ce087f241" providerId="AD" clId="Web-{036A077E-94B9-4088-B4AC-56C97D821FAD}" dt="2021-06-25T18:27:46.154" v="54" actId="1076"/>
          <ac:spMkLst>
            <pc:docMk/>
            <pc:sldMk cId="948047499" sldId="262"/>
            <ac:spMk id="3" creationId="{00000000-0000-0000-0000-000000000000}"/>
          </ac:spMkLst>
        </pc:spChg>
      </pc:sldChg>
      <pc:sldChg chg="modSp new">
        <pc:chgData name="Furkan ÇELEN" userId="S::f.celen2018@gtu.edu.tr::09ba46a6-5583-4a33-ae73-482ce087f241" providerId="AD" clId="Web-{036A077E-94B9-4088-B4AC-56C97D821FAD}" dt="2021-06-25T18:31:07.628" v="58" actId="1076"/>
        <pc:sldMkLst>
          <pc:docMk/>
          <pc:sldMk cId="4283382896" sldId="263"/>
        </pc:sldMkLst>
        <pc:picChg chg="mod">
          <ac:chgData name="Furkan ÇELEN" userId="S::f.celen2018@gtu.edu.tr::09ba46a6-5583-4a33-ae73-482ce087f241" providerId="AD" clId="Web-{036A077E-94B9-4088-B4AC-56C97D821FAD}" dt="2021-06-25T18:31:07.628" v="58" actId="1076"/>
          <ac:picMkLst>
            <pc:docMk/>
            <pc:sldMk cId="4283382896" sldId="263"/>
            <ac:picMk id="4" creationId="{B954FF85-3B0E-4CEC-881A-ACAE154E4E6A}"/>
          </ac:picMkLst>
        </pc:picChg>
      </pc:sldChg>
      <pc:sldChg chg="addSp delSp modSp new mod setBg">
        <pc:chgData name="Furkan ÇELEN" userId="S::f.celen2018@gtu.edu.tr::09ba46a6-5583-4a33-ae73-482ce087f241" providerId="AD" clId="Web-{036A077E-94B9-4088-B4AC-56C97D821FAD}" dt="2021-06-25T18:34:32.650" v="109" actId="20577"/>
        <pc:sldMkLst>
          <pc:docMk/>
          <pc:sldMk cId="30341951" sldId="265"/>
        </pc:sldMkLst>
        <pc:spChg chg="del">
          <ac:chgData name="Furkan ÇELEN" userId="S::f.celen2018@gtu.edu.tr::09ba46a6-5583-4a33-ae73-482ce087f241" providerId="AD" clId="Web-{036A077E-94B9-4088-B4AC-56C97D821FAD}" dt="2021-06-25T18:32:49.038" v="76"/>
          <ac:spMkLst>
            <pc:docMk/>
            <pc:sldMk cId="30341951" sldId="265"/>
            <ac:spMk id="2" creationId="{587CCC0C-37DA-4726-8BD1-C2E6C30B16C0}"/>
          </ac:spMkLst>
        </pc:spChg>
        <pc:spChg chg="del">
          <ac:chgData name="Furkan ÇELEN" userId="S::f.celen2018@gtu.edu.tr::09ba46a6-5583-4a33-ae73-482ce087f241" providerId="AD" clId="Web-{036A077E-94B9-4088-B4AC-56C97D821FAD}" dt="2021-06-25T18:32:43.193" v="75"/>
          <ac:spMkLst>
            <pc:docMk/>
            <pc:sldMk cId="30341951" sldId="265"/>
            <ac:spMk id="3" creationId="{D37C10A8-D25D-45AC-B24B-8D8252ABF051}"/>
          </ac:spMkLst>
        </pc:spChg>
        <pc:spChg chg="add mod">
          <ac:chgData name="Furkan ÇELEN" userId="S::f.celen2018@gtu.edu.tr::09ba46a6-5583-4a33-ae73-482ce087f241" providerId="AD" clId="Web-{036A077E-94B9-4088-B4AC-56C97D821FAD}" dt="2021-06-25T18:34:32.650" v="109" actId="20577"/>
          <ac:spMkLst>
            <pc:docMk/>
            <pc:sldMk cId="30341951" sldId="265"/>
            <ac:spMk id="5" creationId="{AF9F3D27-AEFE-4C5E-A4BC-1A07C0BB418E}"/>
          </ac:spMkLst>
        </pc:spChg>
        <pc:spChg chg="add">
          <ac:chgData name="Furkan ÇELEN" userId="S::f.celen2018@gtu.edu.tr::09ba46a6-5583-4a33-ae73-482ce087f241" providerId="AD" clId="Web-{036A077E-94B9-4088-B4AC-56C97D821FAD}" dt="2021-06-25T18:32:49.038" v="76"/>
          <ac:spMkLst>
            <pc:docMk/>
            <pc:sldMk cId="30341951" sldId="265"/>
            <ac:spMk id="9" creationId="{48E9D7B4-B303-418D-82A2-7990FD75E6F5}"/>
          </ac:spMkLst>
        </pc:spChg>
        <pc:picChg chg="add mod ord">
          <ac:chgData name="Furkan ÇELEN" userId="S::f.celen2018@gtu.edu.tr::09ba46a6-5583-4a33-ae73-482ce087f241" providerId="AD" clId="Web-{036A077E-94B9-4088-B4AC-56C97D821FAD}" dt="2021-06-25T18:32:49.038" v="76"/>
          <ac:picMkLst>
            <pc:docMk/>
            <pc:sldMk cId="30341951" sldId="265"/>
            <ac:picMk id="4" creationId="{165C0878-6B48-4DA1-B16B-151E3D47B2EC}"/>
          </ac:picMkLst>
        </pc:picChg>
      </pc:sldChg>
    </pc:docChg>
  </pc:docChgLst>
  <pc:docChgLst>
    <pc:chgData name="MEHMET HÜSEYİN YILDIZ" userId="S::mehmetyildiz2020@gtu.edu.tr::e5ee0f83-4d4f-4840-bb54-60e4544762cf" providerId="AD" clId="Web-{1B870A99-BC4E-42F3-A288-1EDAC05B4840}"/>
    <pc:docChg chg="addSld modSld sldOrd addMainMaster delMainMaster">
      <pc:chgData name="MEHMET HÜSEYİN YILDIZ" userId="S::mehmetyildiz2020@gtu.edu.tr::e5ee0f83-4d4f-4840-bb54-60e4544762cf" providerId="AD" clId="Web-{1B870A99-BC4E-42F3-A288-1EDAC05B4840}" dt="2021-06-25T19:07:16.998" v="343"/>
      <pc:docMkLst>
        <pc:docMk/>
      </pc:docMkLst>
      <pc:sldChg chg="addSp delSp modSp mod setBg modClrScheme delDesignElem chgLayout">
        <pc:chgData name="MEHMET HÜSEYİN YILDIZ" userId="S::mehmetyildiz2020@gtu.edu.tr::e5ee0f83-4d4f-4840-bb54-60e4544762cf" providerId="AD" clId="Web-{1B870A99-BC4E-42F3-A288-1EDAC05B4840}" dt="2021-06-25T18:54:24.886" v="164" actId="20577"/>
        <pc:sldMkLst>
          <pc:docMk/>
          <pc:sldMk cId="1674425800" sldId="256"/>
        </pc:sldMkLst>
        <pc:spChg chg="mod ord">
          <ac:chgData name="MEHMET HÜSEYİN YILDIZ" userId="S::mehmetyildiz2020@gtu.edu.tr::e5ee0f83-4d4f-4840-bb54-60e4544762cf" providerId="AD" clId="Web-{1B870A99-BC4E-42F3-A288-1EDAC05B4840}" dt="2021-06-25T18:54:18.527" v="163" actId="20577"/>
          <ac:spMkLst>
            <pc:docMk/>
            <pc:sldMk cId="1674425800" sldId="256"/>
            <ac:spMk id="2" creationId="{00000000-0000-0000-0000-000000000000}"/>
          </ac:spMkLst>
        </pc:spChg>
        <pc:spChg chg="mod ord">
          <ac:chgData name="MEHMET HÜSEYİN YILDIZ" userId="S::mehmetyildiz2020@gtu.edu.tr::e5ee0f83-4d4f-4840-bb54-60e4544762cf" providerId="AD" clId="Web-{1B870A99-BC4E-42F3-A288-1EDAC05B4840}" dt="2021-06-25T18:54:24.886" v="164" actId="20577"/>
          <ac:spMkLst>
            <pc:docMk/>
            <pc:sldMk cId="1674425800" sldId="256"/>
            <ac:spMk id="3" creationId="{00000000-0000-0000-0000-000000000000}"/>
          </ac:spMkLst>
        </pc:spChg>
        <pc:spChg chg="del">
          <ac:chgData name="MEHMET HÜSEYİN YILDIZ" userId="S::mehmetyildiz2020@gtu.edu.tr::e5ee0f83-4d4f-4840-bb54-60e4544762cf" providerId="AD" clId="Web-{1B870A99-BC4E-42F3-A288-1EDAC05B4840}" dt="2021-06-25T18:51:42.492" v="152"/>
          <ac:spMkLst>
            <pc:docMk/>
            <pc:sldMk cId="1674425800" sldId="256"/>
            <ac:spMk id="9" creationId="{B1C3281D-A46F-4842-9340-4CBC29E1B260}"/>
          </ac:spMkLst>
        </pc:spChg>
        <pc:spChg chg="add">
          <ac:chgData name="MEHMET HÜSEYİN YILDIZ" userId="S::mehmetyildiz2020@gtu.edu.tr::e5ee0f83-4d4f-4840-bb54-60e4544762cf" providerId="AD" clId="Web-{1B870A99-BC4E-42F3-A288-1EDAC05B4840}" dt="2021-06-25T18:52:51.369" v="156"/>
          <ac:spMkLst>
            <pc:docMk/>
            <pc:sldMk cId="1674425800" sldId="256"/>
            <ac:spMk id="17" creationId="{6AD30037-67ED-4367-9BE0-45787510BF13}"/>
          </ac:spMkLst>
        </pc:spChg>
        <pc:spChg chg="add">
          <ac:chgData name="MEHMET HÜSEYİN YILDIZ" userId="S::mehmetyildiz2020@gtu.edu.tr::e5ee0f83-4d4f-4840-bb54-60e4544762cf" providerId="AD" clId="Web-{1B870A99-BC4E-42F3-A288-1EDAC05B4840}" dt="2021-06-25T18:52:51.369" v="156"/>
          <ac:spMkLst>
            <pc:docMk/>
            <pc:sldMk cId="1674425800" sldId="256"/>
            <ac:spMk id="19" creationId="{AAAE29C6-F6DD-4D29-805A-6C214EA9C040}"/>
          </ac:spMkLst>
        </pc:spChg>
        <pc:spChg chg="add">
          <ac:chgData name="MEHMET HÜSEYİN YILDIZ" userId="S::mehmetyildiz2020@gtu.edu.tr::e5ee0f83-4d4f-4840-bb54-60e4544762cf" providerId="AD" clId="Web-{1B870A99-BC4E-42F3-A288-1EDAC05B4840}" dt="2021-06-25T18:53:48.261" v="162"/>
          <ac:spMkLst>
            <pc:docMk/>
            <pc:sldMk cId="1674425800" sldId="256"/>
            <ac:spMk id="49" creationId="{85428F22-76B3-4107-AADE-3F9EC95FD325}"/>
          </ac:spMkLst>
        </pc:spChg>
        <pc:spChg chg="add del">
          <ac:chgData name="MEHMET HÜSEYİN YILDIZ" userId="S::mehmetyildiz2020@gtu.edu.tr::e5ee0f83-4d4f-4840-bb54-60e4544762cf" providerId="AD" clId="Web-{1B870A99-BC4E-42F3-A288-1EDAC05B4840}" dt="2021-06-25T18:53:48.229" v="161"/>
          <ac:spMkLst>
            <pc:docMk/>
            <pc:sldMk cId="1674425800" sldId="256"/>
            <ac:spMk id="59" creationId="{6AD30037-67ED-4367-9BE0-45787510BF13}"/>
          </ac:spMkLst>
        </pc:spChg>
        <pc:grpChg chg="add">
          <ac:chgData name="MEHMET HÜSEYİN YILDIZ" userId="S::mehmetyildiz2020@gtu.edu.tr::e5ee0f83-4d4f-4840-bb54-60e4544762cf" providerId="AD" clId="Web-{1B870A99-BC4E-42F3-A288-1EDAC05B4840}" dt="2021-06-25T18:52:51.369" v="156"/>
          <ac:grpSpMkLst>
            <pc:docMk/>
            <pc:sldMk cId="1674425800" sldId="256"/>
            <ac:grpSpMk id="6" creationId="{260ACC13-B825-49F3-93DE-C8B8F2FA37A1}"/>
          </ac:grpSpMkLst>
        </pc:grpChg>
        <pc:grpChg chg="add">
          <ac:chgData name="MEHMET HÜSEYİN YILDIZ" userId="S::mehmetyildiz2020@gtu.edu.tr::e5ee0f83-4d4f-4840-bb54-60e4544762cf" providerId="AD" clId="Web-{1B870A99-BC4E-42F3-A288-1EDAC05B4840}" dt="2021-06-25T18:52:51.369" v="156"/>
          <ac:grpSpMkLst>
            <pc:docMk/>
            <pc:sldMk cId="1674425800" sldId="256"/>
            <ac:grpSpMk id="21" creationId="{50841A4E-5BC1-44B4-83CF-D524E8AEAD64}"/>
          </ac:grpSpMkLst>
        </pc:grpChg>
        <pc:grpChg chg="add del">
          <ac:chgData name="MEHMET HÜSEYİN YILDIZ" userId="S::mehmetyildiz2020@gtu.edu.tr::e5ee0f83-4d4f-4840-bb54-60e4544762cf" providerId="AD" clId="Web-{1B870A99-BC4E-42F3-A288-1EDAC05B4840}" dt="2021-06-25T18:53:48.261" v="162"/>
          <ac:grpSpMkLst>
            <pc:docMk/>
            <pc:sldMk cId="1674425800" sldId="256"/>
            <ac:grpSpMk id="32" creationId="{260ACC13-B825-49F3-93DE-C8B8F2FA37A1}"/>
          </ac:grpSpMkLst>
        </pc:grpChg>
        <pc:grpChg chg="add del">
          <ac:chgData name="MEHMET HÜSEYİN YILDIZ" userId="S::mehmetyildiz2020@gtu.edu.tr::e5ee0f83-4d4f-4840-bb54-60e4544762cf" providerId="AD" clId="Web-{1B870A99-BC4E-42F3-A288-1EDAC05B4840}" dt="2021-06-25T18:53:48.261" v="162"/>
          <ac:grpSpMkLst>
            <pc:docMk/>
            <pc:sldMk cId="1674425800" sldId="256"/>
            <ac:grpSpMk id="40" creationId="{CE44BAAA-0355-4DE7-A0FE-B7F21F18A48F}"/>
          </ac:grpSpMkLst>
        </pc:grpChg>
        <pc:grpChg chg="add">
          <ac:chgData name="MEHMET HÜSEYİN YILDIZ" userId="S::mehmetyildiz2020@gtu.edu.tr::e5ee0f83-4d4f-4840-bb54-60e4544762cf" providerId="AD" clId="Web-{1B870A99-BC4E-42F3-A288-1EDAC05B4840}" dt="2021-06-25T18:53:48.261" v="162"/>
          <ac:grpSpMkLst>
            <pc:docMk/>
            <pc:sldMk cId="1674425800" sldId="256"/>
            <ac:grpSpMk id="48" creationId="{260ACC13-B825-49F3-93DE-C8B8F2FA37A1}"/>
          </ac:grpSpMkLst>
        </pc:grpChg>
        <pc:grpChg chg="add">
          <ac:chgData name="MEHMET HÜSEYİN YILDIZ" userId="S::mehmetyildiz2020@gtu.edu.tr::e5ee0f83-4d4f-4840-bb54-60e4544762cf" providerId="AD" clId="Web-{1B870A99-BC4E-42F3-A288-1EDAC05B4840}" dt="2021-06-25T18:53:48.261" v="162"/>
          <ac:grpSpMkLst>
            <pc:docMk/>
            <pc:sldMk cId="1674425800" sldId="256"/>
            <ac:grpSpMk id="50" creationId="{5346FBCF-5353-4172-96F5-4B7EB07777C4}"/>
          </ac:grpSpMkLst>
        </pc:grpChg>
        <pc:grpChg chg="add del">
          <ac:chgData name="MEHMET HÜSEYİN YILDIZ" userId="S::mehmetyildiz2020@gtu.edu.tr::e5ee0f83-4d4f-4840-bb54-60e4544762cf" providerId="AD" clId="Web-{1B870A99-BC4E-42F3-A288-1EDAC05B4840}" dt="2021-06-25T18:53:48.229" v="161"/>
          <ac:grpSpMkLst>
            <pc:docMk/>
            <pc:sldMk cId="1674425800" sldId="256"/>
            <ac:grpSpMk id="51" creationId="{260ACC13-B825-49F3-93DE-C8B8F2FA37A1}"/>
          </ac:grpSpMkLst>
        </pc:grpChg>
        <pc:grpChg chg="add del">
          <ac:chgData name="MEHMET HÜSEYİN YILDIZ" userId="S::mehmetyildiz2020@gtu.edu.tr::e5ee0f83-4d4f-4840-bb54-60e4544762cf" providerId="AD" clId="Web-{1B870A99-BC4E-42F3-A288-1EDAC05B4840}" dt="2021-06-25T18:53:48.229" v="161"/>
          <ac:grpSpMkLst>
            <pc:docMk/>
            <pc:sldMk cId="1674425800" sldId="256"/>
            <ac:grpSpMk id="61" creationId="{50841A4E-5BC1-44B4-83CF-D524E8AEAD64}"/>
          </ac:grpSpMkLst>
        </pc:grpChg>
        <pc:grpChg chg="add">
          <ac:chgData name="MEHMET HÜSEYİN YILDIZ" userId="S::mehmetyildiz2020@gtu.edu.tr::e5ee0f83-4d4f-4840-bb54-60e4544762cf" providerId="AD" clId="Web-{1B870A99-BC4E-42F3-A288-1EDAC05B4840}" dt="2021-06-25T18:53:48.261" v="162"/>
          <ac:grpSpMkLst>
            <pc:docMk/>
            <pc:sldMk cId="1674425800" sldId="256"/>
            <ac:grpSpMk id="65" creationId="{78326E10-C8CB-487F-A110-F861268DE619}"/>
          </ac:grpSpMkLst>
        </pc:grpChg>
        <pc:picChg chg="mod ord">
          <ac:chgData name="MEHMET HÜSEYİN YILDIZ" userId="S::mehmetyildiz2020@gtu.edu.tr::e5ee0f83-4d4f-4840-bb54-60e4544762cf" providerId="AD" clId="Web-{1B870A99-BC4E-42F3-A288-1EDAC05B4840}" dt="2021-06-25T18:53:48.261" v="162"/>
          <ac:picMkLst>
            <pc:docMk/>
            <pc:sldMk cId="1674425800" sldId="256"/>
            <ac:picMk id="4" creationId="{DADE092B-EE64-4FC3-913A-2E7809F09A39}"/>
          </ac:picMkLst>
        </pc:picChg>
        <pc:cxnChg chg="del">
          <ac:chgData name="MEHMET HÜSEYİN YILDIZ" userId="S::mehmetyildiz2020@gtu.edu.tr::e5ee0f83-4d4f-4840-bb54-60e4544762cf" providerId="AD" clId="Web-{1B870A99-BC4E-42F3-A288-1EDAC05B4840}" dt="2021-06-25T18:51:42.492" v="152"/>
          <ac:cxnSpMkLst>
            <pc:docMk/>
            <pc:sldMk cId="1674425800" sldId="256"/>
            <ac:cxnSpMk id="11" creationId="{313FECB8-44EE-4A45-9F7B-66ECF1C3C888}"/>
          </ac:cxnSpMkLst>
        </pc:cxnChg>
      </pc:sldChg>
      <pc:sldChg chg="addSp delSp modSp mod modClrScheme delDesignElem chgLayout">
        <pc:chgData name="MEHMET HÜSEYİN YILDIZ" userId="S::mehmetyildiz2020@gtu.edu.tr::e5ee0f83-4d4f-4840-bb54-60e4544762cf" providerId="AD" clId="Web-{1B870A99-BC4E-42F3-A288-1EDAC05B4840}" dt="2021-06-25T19:05:47.136" v="312" actId="1076"/>
        <pc:sldMkLst>
          <pc:docMk/>
          <pc:sldMk cId="1960483542" sldId="258"/>
        </pc:sldMkLst>
        <pc:spChg chg="mod ord">
          <ac:chgData name="MEHMET HÜSEYİN YILDIZ" userId="S::mehmetyildiz2020@gtu.edu.tr::e5ee0f83-4d4f-4840-bb54-60e4544762cf" providerId="AD" clId="Web-{1B870A99-BC4E-42F3-A288-1EDAC05B4840}" dt="2021-06-25T19:05:47.136" v="312" actId="1076"/>
          <ac:spMkLst>
            <pc:docMk/>
            <pc:sldMk cId="1960483542" sldId="258"/>
            <ac:spMk id="2" creationId="{00000000-0000-0000-0000-000000000000}"/>
          </ac:spMkLst>
        </pc:spChg>
        <pc:spChg chg="mod ord">
          <ac:chgData name="MEHMET HÜSEYİN YILDIZ" userId="S::mehmetyildiz2020@gtu.edu.tr::e5ee0f83-4d4f-4840-bb54-60e4544762cf" providerId="AD" clId="Web-{1B870A99-BC4E-42F3-A288-1EDAC05B4840}" dt="2021-06-25T19:05:41.402" v="311" actId="14100"/>
          <ac:spMkLst>
            <pc:docMk/>
            <pc:sldMk cId="1960483542" sldId="258"/>
            <ac:spMk id="3" creationId="{00000000-0000-0000-0000-000000000000}"/>
          </ac:spMkLst>
        </pc:spChg>
        <pc:spChg chg="del">
          <ac:chgData name="MEHMET HÜSEYİN YILDIZ" userId="S::mehmetyildiz2020@gtu.edu.tr::e5ee0f83-4d4f-4840-bb54-60e4544762cf" providerId="AD" clId="Web-{1B870A99-BC4E-42F3-A288-1EDAC05B4840}" dt="2021-06-25T18:51:42.492" v="152"/>
          <ac:spMkLst>
            <pc:docMk/>
            <pc:sldMk cId="1960483542" sldId="258"/>
            <ac:spMk id="9" creationId="{B1C3281D-A46F-4842-9340-4CBC29E1B260}"/>
          </ac:spMkLst>
        </pc:spChg>
        <pc:spChg chg="del">
          <ac:chgData name="MEHMET HÜSEYİN YILDIZ" userId="S::mehmetyildiz2020@gtu.edu.tr::e5ee0f83-4d4f-4840-bb54-60e4544762cf" providerId="AD" clId="Web-{1B870A99-BC4E-42F3-A288-1EDAC05B4840}" dt="2021-06-25T19:05:00.432" v="297"/>
          <ac:spMkLst>
            <pc:docMk/>
            <pc:sldMk cId="1960483542" sldId="258"/>
            <ac:spMk id="20" creationId="{E58348C3-6249-4952-AA86-C63DB35EA9F2}"/>
          </ac:spMkLst>
        </pc:spChg>
        <pc:grpChg chg="del">
          <ac:chgData name="MEHMET HÜSEYİN YILDIZ" userId="S::mehmetyildiz2020@gtu.edu.tr::e5ee0f83-4d4f-4840-bb54-60e4544762cf" providerId="AD" clId="Web-{1B870A99-BC4E-42F3-A288-1EDAC05B4840}" dt="2021-06-25T19:05:00.432" v="297"/>
          <ac:grpSpMkLst>
            <pc:docMk/>
            <pc:sldMk cId="1960483542" sldId="258"/>
            <ac:grpSpMk id="22" creationId="{DE6174AD-DBB0-43E6-98C2-738DB3A15244}"/>
          </ac:grpSpMkLst>
        </pc:grpChg>
        <pc:grpChg chg="add">
          <ac:chgData name="MEHMET HÜSEYİN YILDIZ" userId="S::mehmetyildiz2020@gtu.edu.tr::e5ee0f83-4d4f-4840-bb54-60e4544762cf" providerId="AD" clId="Web-{1B870A99-BC4E-42F3-A288-1EDAC05B4840}" dt="2021-06-25T19:05:00.432" v="297"/>
          <ac:grpSpMkLst>
            <pc:docMk/>
            <pc:sldMk cId="1960483542" sldId="258"/>
            <ac:grpSpMk id="33" creationId="{503816F2-40D5-4C23-AF57-063E3923610A}"/>
          </ac:grpSpMkLst>
        </pc:grpChg>
        <pc:picChg chg="mod ord">
          <ac:chgData name="MEHMET HÜSEYİN YILDIZ" userId="S::mehmetyildiz2020@gtu.edu.tr::e5ee0f83-4d4f-4840-bb54-60e4544762cf" providerId="AD" clId="Web-{1B870A99-BC4E-42F3-A288-1EDAC05B4840}" dt="2021-06-25T19:05:00.432" v="297"/>
          <ac:picMkLst>
            <pc:docMk/>
            <pc:sldMk cId="1960483542" sldId="258"/>
            <ac:picMk id="4" creationId="{DADE092B-EE64-4FC3-913A-2E7809F09A39}"/>
          </ac:picMkLst>
        </pc:picChg>
        <pc:cxnChg chg="del">
          <ac:chgData name="MEHMET HÜSEYİN YILDIZ" userId="S::mehmetyildiz2020@gtu.edu.tr::e5ee0f83-4d4f-4840-bb54-60e4544762cf" providerId="AD" clId="Web-{1B870A99-BC4E-42F3-A288-1EDAC05B4840}" dt="2021-06-25T18:51:42.492" v="152"/>
          <ac:cxnSpMkLst>
            <pc:docMk/>
            <pc:sldMk cId="1960483542" sldId="258"/>
            <ac:cxnSpMk id="11" creationId="{313FECB8-44EE-4A45-9F7B-66ECF1C3C888}"/>
          </ac:cxnSpMkLst>
        </pc:cxnChg>
      </pc:sldChg>
      <pc:sldChg chg="delSp modSp mod modClrScheme delDesignElem chgLayout">
        <pc:chgData name="MEHMET HÜSEYİN YILDIZ" userId="S::mehmetyildiz2020@gtu.edu.tr::e5ee0f83-4d4f-4840-bb54-60e4544762cf" providerId="AD" clId="Web-{1B870A99-BC4E-42F3-A288-1EDAC05B4840}" dt="2021-06-25T18:57:56.110" v="203" actId="20577"/>
        <pc:sldMkLst>
          <pc:docMk/>
          <pc:sldMk cId="2028091569" sldId="259"/>
        </pc:sldMkLst>
        <pc:spChg chg="mod ord">
          <ac:chgData name="MEHMET HÜSEYİN YILDIZ" userId="S::mehmetyildiz2020@gtu.edu.tr::e5ee0f83-4d4f-4840-bb54-60e4544762cf" providerId="AD" clId="Web-{1B870A99-BC4E-42F3-A288-1EDAC05B4840}" dt="2021-06-25T18:55:50.998" v="183" actId="20577"/>
          <ac:spMkLst>
            <pc:docMk/>
            <pc:sldMk cId="2028091569" sldId="259"/>
            <ac:spMk id="2" creationId="{00000000-0000-0000-0000-000000000000}"/>
          </ac:spMkLst>
        </pc:spChg>
        <pc:spChg chg="mod ord">
          <ac:chgData name="MEHMET HÜSEYİN YILDIZ" userId="S::mehmetyildiz2020@gtu.edu.tr::e5ee0f83-4d4f-4840-bb54-60e4544762cf" providerId="AD" clId="Web-{1B870A99-BC4E-42F3-A288-1EDAC05B4840}" dt="2021-06-25T18:57:56.110" v="203" actId="20577"/>
          <ac:spMkLst>
            <pc:docMk/>
            <pc:sldMk cId="2028091569" sldId="259"/>
            <ac:spMk id="3" creationId="{00000000-0000-0000-0000-000000000000}"/>
          </ac:spMkLst>
        </pc:spChg>
        <pc:spChg chg="del">
          <ac:chgData name="MEHMET HÜSEYİN YILDIZ" userId="S::mehmetyildiz2020@gtu.edu.tr::e5ee0f83-4d4f-4840-bb54-60e4544762cf" providerId="AD" clId="Web-{1B870A99-BC4E-42F3-A288-1EDAC05B4840}" dt="2021-06-25T18:51:42.492" v="152"/>
          <ac:spMkLst>
            <pc:docMk/>
            <pc:sldMk cId="2028091569" sldId="259"/>
            <ac:spMk id="9" creationId="{B1C3281D-A46F-4842-9340-4CBC29E1B260}"/>
          </ac:spMkLst>
        </pc:spChg>
        <pc:cxnChg chg="del">
          <ac:chgData name="MEHMET HÜSEYİN YILDIZ" userId="S::mehmetyildiz2020@gtu.edu.tr::e5ee0f83-4d4f-4840-bb54-60e4544762cf" providerId="AD" clId="Web-{1B870A99-BC4E-42F3-A288-1EDAC05B4840}" dt="2021-06-25T18:51:42.492" v="152"/>
          <ac:cxnSpMkLst>
            <pc:docMk/>
            <pc:sldMk cId="2028091569" sldId="259"/>
            <ac:cxnSpMk id="11" creationId="{313FECB8-44EE-4A45-9F7B-66ECF1C3C888}"/>
          </ac:cxnSpMkLst>
        </pc:cxnChg>
      </pc:sldChg>
      <pc:sldChg chg="delSp modSp mod modClrScheme delDesignElem chgLayout">
        <pc:chgData name="MEHMET HÜSEYİN YILDIZ" userId="S::mehmetyildiz2020@gtu.edu.tr::e5ee0f83-4d4f-4840-bb54-60e4544762cf" providerId="AD" clId="Web-{1B870A99-BC4E-42F3-A288-1EDAC05B4840}" dt="2021-06-25T18:59:05.893" v="220" actId="20577"/>
        <pc:sldMkLst>
          <pc:docMk/>
          <pc:sldMk cId="3299799366" sldId="260"/>
        </pc:sldMkLst>
        <pc:spChg chg="mod ord">
          <ac:chgData name="MEHMET HÜSEYİN YILDIZ" userId="S::mehmetyildiz2020@gtu.edu.tr::e5ee0f83-4d4f-4840-bb54-60e4544762cf" providerId="AD" clId="Web-{1B870A99-BC4E-42F3-A288-1EDAC05B4840}" dt="2021-06-25T18:59:05.893" v="220" actId="20577"/>
          <ac:spMkLst>
            <pc:docMk/>
            <pc:sldMk cId="3299799366" sldId="260"/>
            <ac:spMk id="2" creationId="{00000000-0000-0000-0000-000000000000}"/>
          </ac:spMkLst>
        </pc:spChg>
        <pc:spChg chg="mod ord">
          <ac:chgData name="MEHMET HÜSEYİN YILDIZ" userId="S::mehmetyildiz2020@gtu.edu.tr::e5ee0f83-4d4f-4840-bb54-60e4544762cf" providerId="AD" clId="Web-{1B870A99-BC4E-42F3-A288-1EDAC05B4840}" dt="2021-06-25T18:58:37.955" v="212" actId="1076"/>
          <ac:spMkLst>
            <pc:docMk/>
            <pc:sldMk cId="3299799366" sldId="260"/>
            <ac:spMk id="3" creationId="{00000000-0000-0000-0000-000000000000}"/>
          </ac:spMkLst>
        </pc:spChg>
        <pc:spChg chg="del">
          <ac:chgData name="MEHMET HÜSEYİN YILDIZ" userId="S::mehmetyildiz2020@gtu.edu.tr::e5ee0f83-4d4f-4840-bb54-60e4544762cf" providerId="AD" clId="Web-{1B870A99-BC4E-42F3-A288-1EDAC05B4840}" dt="2021-06-25T18:51:42.492" v="152"/>
          <ac:spMkLst>
            <pc:docMk/>
            <pc:sldMk cId="3299799366" sldId="260"/>
            <ac:spMk id="9" creationId="{B1C3281D-A46F-4842-9340-4CBC29E1B260}"/>
          </ac:spMkLst>
        </pc:spChg>
        <pc:cxnChg chg="del">
          <ac:chgData name="MEHMET HÜSEYİN YILDIZ" userId="S::mehmetyildiz2020@gtu.edu.tr::e5ee0f83-4d4f-4840-bb54-60e4544762cf" providerId="AD" clId="Web-{1B870A99-BC4E-42F3-A288-1EDAC05B4840}" dt="2021-06-25T18:51:42.492" v="152"/>
          <ac:cxnSpMkLst>
            <pc:docMk/>
            <pc:sldMk cId="3299799366" sldId="260"/>
            <ac:cxnSpMk id="11" creationId="{313FECB8-44EE-4A45-9F7B-66ECF1C3C888}"/>
          </ac:cxnSpMkLst>
        </pc:cxnChg>
      </pc:sldChg>
      <pc:sldChg chg="delSp modSp mod modClrScheme delDesignElem chgLayout">
        <pc:chgData name="MEHMET HÜSEYİN YILDIZ" userId="S::mehmetyildiz2020@gtu.edu.tr::e5ee0f83-4d4f-4840-bb54-60e4544762cf" providerId="AD" clId="Web-{1B870A99-BC4E-42F3-A288-1EDAC05B4840}" dt="2021-06-25T19:06:25.184" v="328" actId="20577"/>
        <pc:sldMkLst>
          <pc:docMk/>
          <pc:sldMk cId="137853463" sldId="261"/>
        </pc:sldMkLst>
        <pc:spChg chg="mod ord">
          <ac:chgData name="MEHMET HÜSEYİN YILDIZ" userId="S::mehmetyildiz2020@gtu.edu.tr::e5ee0f83-4d4f-4840-bb54-60e4544762cf" providerId="AD" clId="Web-{1B870A99-BC4E-42F3-A288-1EDAC05B4840}" dt="2021-06-25T18:52:34.009" v="155"/>
          <ac:spMkLst>
            <pc:docMk/>
            <pc:sldMk cId="137853463" sldId="261"/>
            <ac:spMk id="2" creationId="{00000000-0000-0000-0000-000000000000}"/>
          </ac:spMkLst>
        </pc:spChg>
        <pc:spChg chg="mod ord">
          <ac:chgData name="MEHMET HÜSEYİN YILDIZ" userId="S::mehmetyildiz2020@gtu.edu.tr::e5ee0f83-4d4f-4840-bb54-60e4544762cf" providerId="AD" clId="Web-{1B870A99-BC4E-42F3-A288-1EDAC05B4840}" dt="2021-06-25T19:06:25.184" v="328" actId="20577"/>
          <ac:spMkLst>
            <pc:docMk/>
            <pc:sldMk cId="137853463" sldId="261"/>
            <ac:spMk id="3" creationId="{00000000-0000-0000-0000-000000000000}"/>
          </ac:spMkLst>
        </pc:spChg>
        <pc:spChg chg="del">
          <ac:chgData name="MEHMET HÜSEYİN YILDIZ" userId="S::mehmetyildiz2020@gtu.edu.tr::e5ee0f83-4d4f-4840-bb54-60e4544762cf" providerId="AD" clId="Web-{1B870A99-BC4E-42F3-A288-1EDAC05B4840}" dt="2021-06-25T18:51:42.492" v="152"/>
          <ac:spMkLst>
            <pc:docMk/>
            <pc:sldMk cId="137853463" sldId="261"/>
            <ac:spMk id="9" creationId="{B1C3281D-A46F-4842-9340-4CBC29E1B260}"/>
          </ac:spMkLst>
        </pc:spChg>
        <pc:cxnChg chg="del">
          <ac:chgData name="MEHMET HÜSEYİN YILDIZ" userId="S::mehmetyildiz2020@gtu.edu.tr::e5ee0f83-4d4f-4840-bb54-60e4544762cf" providerId="AD" clId="Web-{1B870A99-BC4E-42F3-A288-1EDAC05B4840}" dt="2021-06-25T18:51:42.492" v="152"/>
          <ac:cxnSpMkLst>
            <pc:docMk/>
            <pc:sldMk cId="137853463" sldId="261"/>
            <ac:cxnSpMk id="11" creationId="{313FECB8-44EE-4A45-9F7B-66ECF1C3C888}"/>
          </ac:cxnSpMkLst>
        </pc:cxnChg>
      </pc:sldChg>
      <pc:sldChg chg="delSp modSp mod ord modClrScheme delDesignElem chgLayout">
        <pc:chgData name="MEHMET HÜSEYİN YILDIZ" userId="S::mehmetyildiz2020@gtu.edu.tr::e5ee0f83-4d4f-4840-bb54-60e4544762cf" providerId="AD" clId="Web-{1B870A99-BC4E-42F3-A288-1EDAC05B4840}" dt="2021-06-25T19:04:15.775" v="287" actId="1076"/>
        <pc:sldMkLst>
          <pc:docMk/>
          <pc:sldMk cId="948047499" sldId="262"/>
        </pc:sldMkLst>
        <pc:spChg chg="mod ord">
          <ac:chgData name="MEHMET HÜSEYİN YILDIZ" userId="S::mehmetyildiz2020@gtu.edu.tr::e5ee0f83-4d4f-4840-bb54-60e4544762cf" providerId="AD" clId="Web-{1B870A99-BC4E-42F3-A288-1EDAC05B4840}" dt="2021-06-25T19:03:52.587" v="282" actId="20577"/>
          <ac:spMkLst>
            <pc:docMk/>
            <pc:sldMk cId="948047499" sldId="262"/>
            <ac:spMk id="2" creationId="{00000000-0000-0000-0000-000000000000}"/>
          </ac:spMkLst>
        </pc:spChg>
        <pc:spChg chg="mod ord">
          <ac:chgData name="MEHMET HÜSEYİN YILDIZ" userId="S::mehmetyildiz2020@gtu.edu.tr::e5ee0f83-4d4f-4840-bb54-60e4544762cf" providerId="AD" clId="Web-{1B870A99-BC4E-42F3-A288-1EDAC05B4840}" dt="2021-06-25T19:04:15.775" v="287" actId="1076"/>
          <ac:spMkLst>
            <pc:docMk/>
            <pc:sldMk cId="948047499" sldId="262"/>
            <ac:spMk id="3" creationId="{00000000-0000-0000-0000-000000000000}"/>
          </ac:spMkLst>
        </pc:spChg>
        <pc:spChg chg="del">
          <ac:chgData name="MEHMET HÜSEYİN YILDIZ" userId="S::mehmetyildiz2020@gtu.edu.tr::e5ee0f83-4d4f-4840-bb54-60e4544762cf" providerId="AD" clId="Web-{1B870A99-BC4E-42F3-A288-1EDAC05B4840}" dt="2021-06-25T18:51:42.492" v="152"/>
          <ac:spMkLst>
            <pc:docMk/>
            <pc:sldMk cId="948047499" sldId="262"/>
            <ac:spMk id="9" creationId="{B1C3281D-A46F-4842-9340-4CBC29E1B260}"/>
          </ac:spMkLst>
        </pc:spChg>
        <pc:cxnChg chg="del">
          <ac:chgData name="MEHMET HÜSEYİN YILDIZ" userId="S::mehmetyildiz2020@gtu.edu.tr::e5ee0f83-4d4f-4840-bb54-60e4544762cf" providerId="AD" clId="Web-{1B870A99-BC4E-42F3-A288-1EDAC05B4840}" dt="2021-06-25T18:51:42.492" v="152"/>
          <ac:cxnSpMkLst>
            <pc:docMk/>
            <pc:sldMk cId="948047499" sldId="262"/>
            <ac:cxnSpMk id="11" creationId="{313FECB8-44EE-4A45-9F7B-66ECF1C3C888}"/>
          </ac:cxnSpMkLst>
        </pc:cxnChg>
      </pc:sldChg>
      <pc:sldChg chg="modSp mod modClrScheme chgLayout">
        <pc:chgData name="MEHMET HÜSEYİN YILDIZ" userId="S::mehmetyildiz2020@gtu.edu.tr::e5ee0f83-4d4f-4840-bb54-60e4544762cf" providerId="AD" clId="Web-{1B870A99-BC4E-42F3-A288-1EDAC05B4840}" dt="2021-06-25T18:52:34.009" v="155"/>
        <pc:sldMkLst>
          <pc:docMk/>
          <pc:sldMk cId="4283382896" sldId="263"/>
        </pc:sldMkLst>
        <pc:spChg chg="mod ord">
          <ac:chgData name="MEHMET HÜSEYİN YILDIZ" userId="S::mehmetyildiz2020@gtu.edu.tr::e5ee0f83-4d4f-4840-bb54-60e4544762cf" providerId="AD" clId="Web-{1B870A99-BC4E-42F3-A288-1EDAC05B4840}" dt="2021-06-25T18:52:34.009" v="155"/>
          <ac:spMkLst>
            <pc:docMk/>
            <pc:sldMk cId="4283382896" sldId="263"/>
            <ac:spMk id="2" creationId="{2FEDDDB9-B59B-4C56-97BF-6917C84C68F1}"/>
          </ac:spMkLst>
        </pc:spChg>
        <pc:picChg chg="mod ord">
          <ac:chgData name="MEHMET HÜSEYİN YILDIZ" userId="S::mehmetyildiz2020@gtu.edu.tr::e5ee0f83-4d4f-4840-bb54-60e4544762cf" providerId="AD" clId="Web-{1B870A99-BC4E-42F3-A288-1EDAC05B4840}" dt="2021-06-25T18:52:34.009" v="155"/>
          <ac:picMkLst>
            <pc:docMk/>
            <pc:sldMk cId="4283382896" sldId="263"/>
            <ac:picMk id="4" creationId="{B954FF85-3B0E-4CEC-881A-ACAE154E4E6A}"/>
          </ac:picMkLst>
        </pc:picChg>
      </pc:sldChg>
      <pc:sldChg chg="addSp delSp modSp mod modClrScheme setClrOvrMap delDesignElem chgLayout">
        <pc:chgData name="MEHMET HÜSEYİN YILDIZ" userId="S::mehmetyildiz2020@gtu.edu.tr::e5ee0f83-4d4f-4840-bb54-60e4544762cf" providerId="AD" clId="Web-{1B870A99-BC4E-42F3-A288-1EDAC05B4840}" dt="2021-06-25T19:03:41.227" v="281" actId="1076"/>
        <pc:sldMkLst>
          <pc:docMk/>
          <pc:sldMk cId="2159255555" sldId="264"/>
        </pc:sldMkLst>
        <pc:spChg chg="add del mod ord">
          <ac:chgData name="MEHMET HÜSEYİN YILDIZ" userId="S::mehmetyildiz2020@gtu.edu.tr::e5ee0f83-4d4f-4840-bb54-60e4544762cf" providerId="AD" clId="Web-{1B870A99-BC4E-42F3-A288-1EDAC05B4840}" dt="2021-06-25T19:03:41.227" v="281" actId="1076"/>
          <ac:spMkLst>
            <pc:docMk/>
            <pc:sldMk cId="2159255555" sldId="264"/>
            <ac:spMk id="2" creationId="{31B0576D-C658-4C59-8273-1274CBF7EE3D}"/>
          </ac:spMkLst>
        </pc:spChg>
        <pc:spChg chg="add del mod">
          <ac:chgData name="MEHMET HÜSEYİN YILDIZ" userId="S::mehmetyildiz2020@gtu.edu.tr::e5ee0f83-4d4f-4840-bb54-60e4544762cf" providerId="AD" clId="Web-{1B870A99-BC4E-42F3-A288-1EDAC05B4840}" dt="2021-06-25T18:41:14.354" v="64"/>
          <ac:spMkLst>
            <pc:docMk/>
            <pc:sldMk cId="2159255555" sldId="264"/>
            <ac:spMk id="4" creationId="{66D4AA3C-3EAB-435F-9225-AA2F3B4A9CA9}"/>
          </ac:spMkLst>
        </pc:spChg>
        <pc:spChg chg="add del mod">
          <ac:chgData name="MEHMET HÜSEYİN YILDIZ" userId="S::mehmetyildiz2020@gtu.edu.tr::e5ee0f83-4d4f-4840-bb54-60e4544762cf" providerId="AD" clId="Web-{1B870A99-BC4E-42F3-A288-1EDAC05B4840}" dt="2021-06-25T18:36:48.332" v="1"/>
          <ac:spMkLst>
            <pc:docMk/>
            <pc:sldMk cId="2159255555" sldId="264"/>
            <ac:spMk id="5" creationId="{131B3C44-FAFD-42C4-86AD-EA4A20869C74}"/>
          </ac:spMkLst>
        </pc:spChg>
        <pc:spChg chg="add del mod">
          <ac:chgData name="MEHMET HÜSEYİN YILDIZ" userId="S::mehmetyildiz2020@gtu.edu.tr::e5ee0f83-4d4f-4840-bb54-60e4544762cf" providerId="AD" clId="Web-{1B870A99-BC4E-42F3-A288-1EDAC05B4840}" dt="2021-06-25T18:37:40.708" v="17"/>
          <ac:spMkLst>
            <pc:docMk/>
            <pc:sldMk cId="2159255555" sldId="264"/>
            <ac:spMk id="8" creationId="{2CA88543-D5A8-4BFD-9241-1F323812E2C3}"/>
          </ac:spMkLst>
        </pc:spChg>
        <pc:spChg chg="add del mod">
          <ac:chgData name="MEHMET HÜSEYİN YILDIZ" userId="S::mehmetyildiz2020@gtu.edu.tr::e5ee0f83-4d4f-4840-bb54-60e4544762cf" providerId="AD" clId="Web-{1B870A99-BC4E-42F3-A288-1EDAC05B4840}" dt="2021-06-25T18:37:40.708" v="16"/>
          <ac:spMkLst>
            <pc:docMk/>
            <pc:sldMk cId="2159255555" sldId="264"/>
            <ac:spMk id="10" creationId="{AC8A4669-B2F8-450A-B8AB-F99E99F237CC}"/>
          </ac:spMkLst>
        </pc:spChg>
        <pc:spChg chg="add del">
          <ac:chgData name="MEHMET HÜSEYİN YILDIZ" userId="S::mehmetyildiz2020@gtu.edu.tr::e5ee0f83-4d4f-4840-bb54-60e4544762cf" providerId="AD" clId="Web-{1B870A99-BC4E-42F3-A288-1EDAC05B4840}" dt="2021-06-25T18:42:04.402" v="73"/>
          <ac:spMkLst>
            <pc:docMk/>
            <pc:sldMk cId="2159255555" sldId="264"/>
            <ac:spMk id="51" creationId="{40E0E787-6A3F-4579-9E73-AC9FBB0E3A45}"/>
          </ac:spMkLst>
        </pc:spChg>
        <pc:spChg chg="add del">
          <ac:chgData name="MEHMET HÜSEYİN YILDIZ" userId="S::mehmetyildiz2020@gtu.edu.tr::e5ee0f83-4d4f-4840-bb54-60e4544762cf" providerId="AD" clId="Web-{1B870A99-BC4E-42F3-A288-1EDAC05B4840}" dt="2021-06-25T18:42:04.402" v="73"/>
          <ac:spMkLst>
            <pc:docMk/>
            <pc:sldMk cId="2159255555" sldId="264"/>
            <ac:spMk id="52" creationId="{787B812C-3070-452B-83FE-78736A499F27}"/>
          </ac:spMkLst>
        </pc:spChg>
        <pc:spChg chg="add del">
          <ac:chgData name="MEHMET HÜSEYİN YILDIZ" userId="S::mehmetyildiz2020@gtu.edu.tr::e5ee0f83-4d4f-4840-bb54-60e4544762cf" providerId="AD" clId="Web-{1B870A99-BC4E-42F3-A288-1EDAC05B4840}" dt="2021-06-25T18:51:42.492" v="152"/>
          <ac:spMkLst>
            <pc:docMk/>
            <pc:sldMk cId="2159255555" sldId="264"/>
            <ac:spMk id="55" creationId="{6A027DD1-A31E-4BED-83B8-ED31F386F011}"/>
          </ac:spMkLst>
        </pc:spChg>
        <pc:spChg chg="add del">
          <ac:chgData name="MEHMET HÜSEYİN YILDIZ" userId="S::mehmetyildiz2020@gtu.edu.tr::e5ee0f83-4d4f-4840-bb54-60e4544762cf" providerId="AD" clId="Web-{1B870A99-BC4E-42F3-A288-1EDAC05B4840}" dt="2021-06-25T18:51:42.492" v="152"/>
          <ac:spMkLst>
            <pc:docMk/>
            <pc:sldMk cId="2159255555" sldId="264"/>
            <ac:spMk id="56" creationId="{961C2FB6-1414-4D9D-BE7A-1FF2A7AAECC6}"/>
          </ac:spMkLst>
        </pc:spChg>
        <pc:spChg chg="add">
          <ac:chgData name="MEHMET HÜSEYİN YILDIZ" userId="S::mehmetyildiz2020@gtu.edu.tr::e5ee0f83-4d4f-4840-bb54-60e4544762cf" providerId="AD" clId="Web-{1B870A99-BC4E-42F3-A288-1EDAC05B4840}" dt="2021-06-25T18:42:04.402" v="73"/>
          <ac:spMkLst>
            <pc:docMk/>
            <pc:sldMk cId="2159255555" sldId="264"/>
            <ac:spMk id="57" creationId="{A6E41AD3-D77F-4FC4-BFA6-26E8A881E684}"/>
          </ac:spMkLst>
        </pc:spChg>
        <pc:spChg chg="add del">
          <ac:chgData name="MEHMET HÜSEYİN YILDIZ" userId="S::mehmetyildiz2020@gtu.edu.tr::e5ee0f83-4d4f-4840-bb54-60e4544762cf" providerId="AD" clId="Web-{1B870A99-BC4E-42F3-A288-1EDAC05B4840}" dt="2021-06-25T18:41:54.589" v="70"/>
          <ac:spMkLst>
            <pc:docMk/>
            <pc:sldMk cId="2159255555" sldId="264"/>
            <ac:spMk id="60" creationId="{0760E4C7-47B8-4356-ABCA-CC9C79E2D2B6}"/>
          </ac:spMkLst>
        </pc:spChg>
        <pc:spChg chg="add del">
          <ac:chgData name="MEHMET HÜSEYİN YILDIZ" userId="S::mehmetyildiz2020@gtu.edu.tr::e5ee0f83-4d4f-4840-bb54-60e4544762cf" providerId="AD" clId="Web-{1B870A99-BC4E-42F3-A288-1EDAC05B4840}" dt="2021-06-25T18:41:54.589" v="70"/>
          <ac:spMkLst>
            <pc:docMk/>
            <pc:sldMk cId="2159255555" sldId="264"/>
            <ac:spMk id="62" creationId="{07F1F8E1-08C9-4C32-8CD0-F0DEB444866D}"/>
          </ac:spMkLst>
        </pc:spChg>
        <pc:picChg chg="del">
          <ac:chgData name="MEHMET HÜSEYİN YILDIZ" userId="S::mehmetyildiz2020@gtu.edu.tr::e5ee0f83-4d4f-4840-bb54-60e4544762cf" providerId="AD" clId="Web-{1B870A99-BC4E-42F3-A288-1EDAC05B4840}" dt="2021-06-25T18:36:45.145" v="0"/>
          <ac:picMkLst>
            <pc:docMk/>
            <pc:sldMk cId="2159255555" sldId="264"/>
            <ac:picMk id="4" creationId="{860B95EE-51CC-4C45-9879-CE762E32546E}"/>
          </ac:picMkLst>
        </pc:picChg>
        <pc:picChg chg="add mod ord">
          <ac:chgData name="MEHMET HÜSEYİN YILDIZ" userId="S::mehmetyildiz2020@gtu.edu.tr::e5ee0f83-4d4f-4840-bb54-60e4544762cf" providerId="AD" clId="Web-{1B870A99-BC4E-42F3-A288-1EDAC05B4840}" dt="2021-06-25T19:03:19.352" v="270" actId="1076"/>
          <ac:picMkLst>
            <pc:docMk/>
            <pc:sldMk cId="2159255555" sldId="264"/>
            <ac:picMk id="5" creationId="{6F00DEB4-0B7E-4869-A7AA-0A7E46B1901B}"/>
          </ac:picMkLst>
        </pc:picChg>
        <pc:picChg chg="add del mod ord">
          <ac:chgData name="MEHMET HÜSEYİN YILDIZ" userId="S::mehmetyildiz2020@gtu.edu.tr::e5ee0f83-4d4f-4840-bb54-60e4544762cf" providerId="AD" clId="Web-{1B870A99-BC4E-42F3-A288-1EDAC05B4840}" dt="2021-06-25T18:41:05.478" v="63"/>
          <ac:picMkLst>
            <pc:docMk/>
            <pc:sldMk cId="2159255555" sldId="264"/>
            <ac:picMk id="6" creationId="{3BBA4285-5940-4121-8137-5B447C38597A}"/>
          </ac:picMkLst>
        </pc:picChg>
        <pc:cxnChg chg="add del">
          <ac:chgData name="MEHMET HÜSEYİN YILDIZ" userId="S::mehmetyildiz2020@gtu.edu.tr::e5ee0f83-4d4f-4840-bb54-60e4544762cf" providerId="AD" clId="Web-{1B870A99-BC4E-42F3-A288-1EDAC05B4840}" dt="2021-06-25T18:42:04.402" v="73"/>
          <ac:cxnSpMkLst>
            <pc:docMk/>
            <pc:sldMk cId="2159255555" sldId="264"/>
            <ac:cxnSpMk id="50" creationId="{AEED5540-64E5-4258-ABA4-753F07B71B38}"/>
          </ac:cxnSpMkLst>
        </pc:cxnChg>
        <pc:cxnChg chg="add del">
          <ac:chgData name="MEHMET HÜSEYİN YILDIZ" userId="S::mehmetyildiz2020@gtu.edu.tr::e5ee0f83-4d4f-4840-bb54-60e4544762cf" providerId="AD" clId="Web-{1B870A99-BC4E-42F3-A288-1EDAC05B4840}" dt="2021-06-25T18:42:04.402" v="73"/>
          <ac:cxnSpMkLst>
            <pc:docMk/>
            <pc:sldMk cId="2159255555" sldId="264"/>
            <ac:cxnSpMk id="53" creationId="{651B3B56-501F-42FF-8534-28EF7857BD40}"/>
          </ac:cxnSpMkLst>
        </pc:cxnChg>
        <pc:cxnChg chg="add del">
          <ac:chgData name="MEHMET HÜSEYİN YILDIZ" userId="S::mehmetyildiz2020@gtu.edu.tr::e5ee0f83-4d4f-4840-bb54-60e4544762cf" providerId="AD" clId="Web-{1B870A99-BC4E-42F3-A288-1EDAC05B4840}" dt="2021-06-25T18:41:54.589" v="70"/>
          <ac:cxnSpMkLst>
            <pc:docMk/>
            <pc:sldMk cId="2159255555" sldId="264"/>
            <ac:cxnSpMk id="58" creationId="{AEED5540-64E5-4258-ABA4-753F07B71B38}"/>
          </ac:cxnSpMkLst>
        </pc:cxnChg>
        <pc:cxnChg chg="add del">
          <ac:chgData name="MEHMET HÜSEYİN YILDIZ" userId="S::mehmetyildiz2020@gtu.edu.tr::e5ee0f83-4d4f-4840-bb54-60e4544762cf" providerId="AD" clId="Web-{1B870A99-BC4E-42F3-A288-1EDAC05B4840}" dt="2021-06-25T18:41:54.589" v="70"/>
          <ac:cxnSpMkLst>
            <pc:docMk/>
            <pc:sldMk cId="2159255555" sldId="264"/>
            <ac:cxnSpMk id="64" creationId="{414C5C93-B9E9-4392-ADCF-ABF21209DD56}"/>
          </ac:cxnSpMkLst>
        </pc:cxnChg>
      </pc:sldChg>
      <pc:sldChg chg="delSp modSp mod modClrScheme delDesignElem chgLayout">
        <pc:chgData name="MEHMET HÜSEYİN YILDIZ" userId="S::mehmetyildiz2020@gtu.edu.tr::e5ee0f83-4d4f-4840-bb54-60e4544762cf" providerId="AD" clId="Web-{1B870A99-BC4E-42F3-A288-1EDAC05B4840}" dt="2021-06-25T18:59:55.644" v="224" actId="20577"/>
        <pc:sldMkLst>
          <pc:docMk/>
          <pc:sldMk cId="30341951" sldId="265"/>
        </pc:sldMkLst>
        <pc:spChg chg="mod">
          <ac:chgData name="MEHMET HÜSEYİN YILDIZ" userId="S::mehmetyildiz2020@gtu.edu.tr::e5ee0f83-4d4f-4840-bb54-60e4544762cf" providerId="AD" clId="Web-{1B870A99-BC4E-42F3-A288-1EDAC05B4840}" dt="2021-06-25T18:59:55.644" v="224" actId="20577"/>
          <ac:spMkLst>
            <pc:docMk/>
            <pc:sldMk cId="30341951" sldId="265"/>
            <ac:spMk id="5" creationId="{AF9F3D27-AEFE-4C5E-A4BC-1A07C0BB418E}"/>
          </ac:spMkLst>
        </pc:spChg>
        <pc:spChg chg="del">
          <ac:chgData name="MEHMET HÜSEYİN YILDIZ" userId="S::mehmetyildiz2020@gtu.edu.tr::e5ee0f83-4d4f-4840-bb54-60e4544762cf" providerId="AD" clId="Web-{1B870A99-BC4E-42F3-A288-1EDAC05B4840}" dt="2021-06-25T18:51:42.492" v="152"/>
          <ac:spMkLst>
            <pc:docMk/>
            <pc:sldMk cId="30341951" sldId="265"/>
            <ac:spMk id="9" creationId="{48E9D7B4-B303-418D-82A2-7990FD75E6F5}"/>
          </ac:spMkLst>
        </pc:spChg>
        <pc:picChg chg="mod ord">
          <ac:chgData name="MEHMET HÜSEYİN YILDIZ" userId="S::mehmetyildiz2020@gtu.edu.tr::e5ee0f83-4d4f-4840-bb54-60e4544762cf" providerId="AD" clId="Web-{1B870A99-BC4E-42F3-A288-1EDAC05B4840}" dt="2021-06-25T18:52:34.009" v="155"/>
          <ac:picMkLst>
            <pc:docMk/>
            <pc:sldMk cId="30341951" sldId="265"/>
            <ac:picMk id="4" creationId="{165C0878-6B48-4DA1-B16B-151E3D47B2EC}"/>
          </ac:picMkLst>
        </pc:picChg>
      </pc:sldChg>
      <pc:sldChg chg="addSp delSp modSp new mod modClrScheme chgLayout">
        <pc:chgData name="MEHMET HÜSEYİN YILDIZ" userId="S::mehmetyildiz2020@gtu.edu.tr::e5ee0f83-4d4f-4840-bb54-60e4544762cf" providerId="AD" clId="Web-{1B870A99-BC4E-42F3-A288-1EDAC05B4840}" dt="2021-06-25T19:03:11.649" v="269" actId="1076"/>
        <pc:sldMkLst>
          <pc:docMk/>
          <pc:sldMk cId="2254672994" sldId="266"/>
        </pc:sldMkLst>
        <pc:spChg chg="mod ord">
          <ac:chgData name="MEHMET HÜSEYİN YILDIZ" userId="S::mehmetyildiz2020@gtu.edu.tr::e5ee0f83-4d4f-4840-bb54-60e4544762cf" providerId="AD" clId="Web-{1B870A99-BC4E-42F3-A288-1EDAC05B4840}" dt="2021-06-25T19:03:11.649" v="269" actId="1076"/>
          <ac:spMkLst>
            <pc:docMk/>
            <pc:sldMk cId="2254672994" sldId="266"/>
            <ac:spMk id="2" creationId="{B00A51FE-6848-4F24-878B-57AE39795808}"/>
          </ac:spMkLst>
        </pc:spChg>
        <pc:spChg chg="del">
          <ac:chgData name="MEHMET HÜSEYİN YILDIZ" userId="S::mehmetyildiz2020@gtu.edu.tr::e5ee0f83-4d4f-4840-bb54-60e4544762cf" providerId="AD" clId="Web-{1B870A99-BC4E-42F3-A288-1EDAC05B4840}" dt="2021-06-25T18:43:43.591" v="90"/>
          <ac:spMkLst>
            <pc:docMk/>
            <pc:sldMk cId="2254672994" sldId="266"/>
            <ac:spMk id="3" creationId="{0FE8289C-E996-4B60-98F2-15810822EE2E}"/>
          </ac:spMkLst>
        </pc:spChg>
        <pc:picChg chg="add mod ord">
          <ac:chgData name="MEHMET HÜSEYİN YILDIZ" userId="S::mehmetyildiz2020@gtu.edu.tr::e5ee0f83-4d4f-4840-bb54-60e4544762cf" providerId="AD" clId="Web-{1B870A99-BC4E-42F3-A288-1EDAC05B4840}" dt="2021-06-25T19:03:05.289" v="268" actId="1076"/>
          <ac:picMkLst>
            <pc:docMk/>
            <pc:sldMk cId="2254672994" sldId="266"/>
            <ac:picMk id="4" creationId="{6AD386E4-6E17-4292-9BD7-C04D7F657BE6}"/>
          </ac:picMkLst>
        </pc:picChg>
      </pc:sldChg>
      <pc:sldChg chg="addSp delSp modSp new mod modClrScheme chgLayout">
        <pc:chgData name="MEHMET HÜSEYİN YILDIZ" userId="S::mehmetyildiz2020@gtu.edu.tr::e5ee0f83-4d4f-4840-bb54-60e4544762cf" providerId="AD" clId="Web-{1B870A99-BC4E-42F3-A288-1EDAC05B4840}" dt="2021-06-25T19:02:43.726" v="262" actId="1076"/>
        <pc:sldMkLst>
          <pc:docMk/>
          <pc:sldMk cId="751373611" sldId="267"/>
        </pc:sldMkLst>
        <pc:spChg chg="mod ord">
          <ac:chgData name="MEHMET HÜSEYİN YILDIZ" userId="S::mehmetyildiz2020@gtu.edu.tr::e5ee0f83-4d4f-4840-bb54-60e4544762cf" providerId="AD" clId="Web-{1B870A99-BC4E-42F3-A288-1EDAC05B4840}" dt="2021-06-25T19:02:43.726" v="262" actId="1076"/>
          <ac:spMkLst>
            <pc:docMk/>
            <pc:sldMk cId="751373611" sldId="267"/>
            <ac:spMk id="2" creationId="{18785682-AC13-4D47-AADC-90468CB47EB3}"/>
          </ac:spMkLst>
        </pc:spChg>
        <pc:spChg chg="del">
          <ac:chgData name="MEHMET HÜSEYİN YILDIZ" userId="S::mehmetyildiz2020@gtu.edu.tr::e5ee0f83-4d4f-4840-bb54-60e4544762cf" providerId="AD" clId="Web-{1B870A99-BC4E-42F3-A288-1EDAC05B4840}" dt="2021-06-25T18:46:09.204" v="110"/>
          <ac:spMkLst>
            <pc:docMk/>
            <pc:sldMk cId="751373611" sldId="267"/>
            <ac:spMk id="3" creationId="{35F8C026-A3A7-4332-BE44-CA8AEC65C25A}"/>
          </ac:spMkLst>
        </pc:spChg>
        <pc:picChg chg="add mod ord">
          <ac:chgData name="MEHMET HÜSEYİN YILDIZ" userId="S::mehmetyildiz2020@gtu.edu.tr::e5ee0f83-4d4f-4840-bb54-60e4544762cf" providerId="AD" clId="Web-{1B870A99-BC4E-42F3-A288-1EDAC05B4840}" dt="2021-06-25T19:02:34.773" v="257" actId="1076"/>
          <ac:picMkLst>
            <pc:docMk/>
            <pc:sldMk cId="751373611" sldId="267"/>
            <ac:picMk id="4" creationId="{B6A7BBB1-D9B9-4015-8B30-1C5AAF3C615F}"/>
          </ac:picMkLst>
        </pc:picChg>
      </pc:sldChg>
      <pc:sldChg chg="addSp delSp modSp new mod modClrScheme chgLayout">
        <pc:chgData name="MEHMET HÜSEYİN YILDIZ" userId="S::mehmetyildiz2020@gtu.edu.tr::e5ee0f83-4d4f-4840-bb54-60e4544762cf" providerId="AD" clId="Web-{1B870A99-BC4E-42F3-A288-1EDAC05B4840}" dt="2021-06-25T19:02:10.100" v="253" actId="1076"/>
        <pc:sldMkLst>
          <pc:docMk/>
          <pc:sldMk cId="1215236624" sldId="268"/>
        </pc:sldMkLst>
        <pc:spChg chg="mod ord">
          <ac:chgData name="MEHMET HÜSEYİN YILDIZ" userId="S::mehmetyildiz2020@gtu.edu.tr::e5ee0f83-4d4f-4840-bb54-60e4544762cf" providerId="AD" clId="Web-{1B870A99-BC4E-42F3-A288-1EDAC05B4840}" dt="2021-06-25T19:02:10.100" v="253" actId="1076"/>
          <ac:spMkLst>
            <pc:docMk/>
            <pc:sldMk cId="1215236624" sldId="268"/>
            <ac:spMk id="2" creationId="{B77DAF86-3F49-4952-9112-CFE56031439D}"/>
          </ac:spMkLst>
        </pc:spChg>
        <pc:spChg chg="del">
          <ac:chgData name="MEHMET HÜSEYİN YILDIZ" userId="S::mehmetyildiz2020@gtu.edu.tr::e5ee0f83-4d4f-4840-bb54-60e4544762cf" providerId="AD" clId="Web-{1B870A99-BC4E-42F3-A288-1EDAC05B4840}" dt="2021-06-25T18:47:39.425" v="127"/>
          <ac:spMkLst>
            <pc:docMk/>
            <pc:sldMk cId="1215236624" sldId="268"/>
            <ac:spMk id="3" creationId="{8A9FF07F-9A22-4350-AFBC-80725914911F}"/>
          </ac:spMkLst>
        </pc:spChg>
        <pc:picChg chg="add mod ord">
          <ac:chgData name="MEHMET HÜSEYİN YILDIZ" userId="S::mehmetyildiz2020@gtu.edu.tr::e5ee0f83-4d4f-4840-bb54-60e4544762cf" providerId="AD" clId="Web-{1B870A99-BC4E-42F3-A288-1EDAC05B4840}" dt="2021-06-25T19:01:40.225" v="242" actId="1076"/>
          <ac:picMkLst>
            <pc:docMk/>
            <pc:sldMk cId="1215236624" sldId="268"/>
            <ac:picMk id="4" creationId="{98E6A99E-F6E1-4273-AD47-11D2CE40A27D}"/>
          </ac:picMkLst>
        </pc:picChg>
      </pc:sldChg>
      <pc:sldChg chg="addSp delSp modSp new mod setBg modClrScheme chgLayout">
        <pc:chgData name="MEHMET HÜSEYİN YILDIZ" userId="S::mehmetyildiz2020@gtu.edu.tr::e5ee0f83-4d4f-4840-bb54-60e4544762cf" providerId="AD" clId="Web-{1B870A99-BC4E-42F3-A288-1EDAC05B4840}" dt="2021-06-25T19:01:56.663" v="248" actId="1076"/>
        <pc:sldMkLst>
          <pc:docMk/>
          <pc:sldMk cId="2827687547" sldId="269"/>
        </pc:sldMkLst>
        <pc:spChg chg="mod ord">
          <ac:chgData name="MEHMET HÜSEYİN YILDIZ" userId="S::mehmetyildiz2020@gtu.edu.tr::e5ee0f83-4d4f-4840-bb54-60e4544762cf" providerId="AD" clId="Web-{1B870A99-BC4E-42F3-A288-1EDAC05B4840}" dt="2021-06-25T19:01:56.663" v="248" actId="1076"/>
          <ac:spMkLst>
            <pc:docMk/>
            <pc:sldMk cId="2827687547" sldId="269"/>
            <ac:spMk id="2" creationId="{A9CAAD68-321B-40CF-AA55-D09E812C501F}"/>
          </ac:spMkLst>
        </pc:spChg>
        <pc:spChg chg="del">
          <ac:chgData name="MEHMET HÜSEYİN YILDIZ" userId="S::mehmetyildiz2020@gtu.edu.tr::e5ee0f83-4d4f-4840-bb54-60e4544762cf" providerId="AD" clId="Web-{1B870A99-BC4E-42F3-A288-1EDAC05B4840}" dt="2021-06-25T18:50:23.412" v="140"/>
          <ac:spMkLst>
            <pc:docMk/>
            <pc:sldMk cId="2827687547" sldId="269"/>
            <ac:spMk id="3" creationId="{688C1E86-7199-4A93-8ECB-4BED130B8075}"/>
          </ac:spMkLst>
        </pc:spChg>
        <pc:spChg chg="add del">
          <ac:chgData name="MEHMET HÜSEYİN YILDIZ" userId="S::mehmetyildiz2020@gtu.edu.tr::e5ee0f83-4d4f-4840-bb54-60e4544762cf" providerId="AD" clId="Web-{1B870A99-BC4E-42F3-A288-1EDAC05B4840}" dt="2021-06-25T19:00:27.239" v="226"/>
          <ac:spMkLst>
            <pc:docMk/>
            <pc:sldMk cId="2827687547" sldId="269"/>
            <ac:spMk id="8" creationId="{F2B945FF-90BD-451B-BE94-8E9F85431FBA}"/>
          </ac:spMkLst>
        </pc:spChg>
        <pc:spChg chg="add del">
          <ac:chgData name="MEHMET HÜSEYİN YILDIZ" userId="S::mehmetyildiz2020@gtu.edu.tr::e5ee0f83-4d4f-4840-bb54-60e4544762cf" providerId="AD" clId="Web-{1B870A99-BC4E-42F3-A288-1EDAC05B4840}" dt="2021-06-25T19:00:27.239" v="226"/>
          <ac:spMkLst>
            <pc:docMk/>
            <pc:sldMk cId="2827687547" sldId="269"/>
            <ac:spMk id="19" creationId="{21ECAAB0-702B-4C08-B30F-0AFAC3479ADF}"/>
          </ac:spMkLst>
        </pc:spChg>
        <pc:grpChg chg="add del">
          <ac:chgData name="MEHMET HÜSEYİN YILDIZ" userId="S::mehmetyildiz2020@gtu.edu.tr::e5ee0f83-4d4f-4840-bb54-60e4544762cf" providerId="AD" clId="Web-{1B870A99-BC4E-42F3-A288-1EDAC05B4840}" dt="2021-06-25T19:00:27.239" v="226"/>
          <ac:grpSpMkLst>
            <pc:docMk/>
            <pc:sldMk cId="2827687547" sldId="269"/>
            <ac:grpSpMk id="11" creationId="{28A4A409-9242-444A-AC1F-809866828B50}"/>
          </ac:grpSpMkLst>
        </pc:grpChg>
        <pc:picChg chg="add mod ord">
          <ac:chgData name="MEHMET HÜSEYİN YILDIZ" userId="S::mehmetyildiz2020@gtu.edu.tr::e5ee0f83-4d4f-4840-bb54-60e4544762cf" providerId="AD" clId="Web-{1B870A99-BC4E-42F3-A288-1EDAC05B4840}" dt="2021-06-25T19:01:46.319" v="243" actId="1076"/>
          <ac:picMkLst>
            <pc:docMk/>
            <pc:sldMk cId="2827687547" sldId="269"/>
            <ac:picMk id="4" creationId="{88A63686-BA30-4CB2-BDFF-0C8B31D8332C}"/>
          </ac:picMkLst>
        </pc:picChg>
      </pc:sldChg>
      <pc:sldChg chg="addSp delSp modSp new mod setBg">
        <pc:chgData name="MEHMET HÜSEYİN YILDIZ" userId="S::mehmetyildiz2020@gtu.edu.tr::e5ee0f83-4d4f-4840-bb54-60e4544762cf" providerId="AD" clId="Web-{1B870A99-BC4E-42F3-A288-1EDAC05B4840}" dt="2021-06-25T19:07:16.998" v="343"/>
        <pc:sldMkLst>
          <pc:docMk/>
          <pc:sldMk cId="2200837978" sldId="270"/>
        </pc:sldMkLst>
        <pc:spChg chg="mod">
          <ac:chgData name="MEHMET HÜSEYİN YILDIZ" userId="S::mehmetyildiz2020@gtu.edu.tr::e5ee0f83-4d4f-4840-bb54-60e4544762cf" providerId="AD" clId="Web-{1B870A99-BC4E-42F3-A288-1EDAC05B4840}" dt="2021-06-25T19:07:08.419" v="342" actId="1076"/>
          <ac:spMkLst>
            <pc:docMk/>
            <pc:sldMk cId="2200837978" sldId="270"/>
            <ac:spMk id="2" creationId="{4957E8DB-314A-4272-BC8E-E44DCBCA965D}"/>
          </ac:spMkLst>
        </pc:spChg>
        <pc:spChg chg="del mod">
          <ac:chgData name="MEHMET HÜSEYİN YILDIZ" userId="S::mehmetyildiz2020@gtu.edu.tr::e5ee0f83-4d4f-4840-bb54-60e4544762cf" providerId="AD" clId="Web-{1B870A99-BC4E-42F3-A288-1EDAC05B4840}" dt="2021-06-25T19:07:16.998" v="343"/>
          <ac:spMkLst>
            <pc:docMk/>
            <pc:sldMk cId="2200837978" sldId="270"/>
            <ac:spMk id="3" creationId="{CAC0C83B-0CD4-4A4C-AFAD-99DC96422D92}"/>
          </ac:spMkLst>
        </pc:spChg>
        <pc:spChg chg="add">
          <ac:chgData name="MEHMET HÜSEYİN YILDIZ" userId="S::mehmetyildiz2020@gtu.edu.tr::e5ee0f83-4d4f-4840-bb54-60e4544762cf" providerId="AD" clId="Web-{1B870A99-BC4E-42F3-A288-1EDAC05B4840}" dt="2021-06-25T19:07:01.154" v="341"/>
          <ac:spMkLst>
            <pc:docMk/>
            <pc:sldMk cId="2200837978" sldId="270"/>
            <ac:spMk id="8" creationId="{99CAC3B1-4879-424D-8F15-206277196159}"/>
          </ac:spMkLst>
        </pc:spChg>
        <pc:spChg chg="add">
          <ac:chgData name="MEHMET HÜSEYİN YILDIZ" userId="S::mehmetyildiz2020@gtu.edu.tr::e5ee0f83-4d4f-4840-bb54-60e4544762cf" providerId="AD" clId="Web-{1B870A99-BC4E-42F3-A288-1EDAC05B4840}" dt="2021-06-25T19:07:01.154" v="341"/>
          <ac:spMkLst>
            <pc:docMk/>
            <pc:sldMk cId="2200837978" sldId="270"/>
            <ac:spMk id="10" creationId="{E34CC1C8-EBDD-4AEA-83E6-B27575B62E2E}"/>
          </ac:spMkLst>
        </pc:spChg>
        <pc:spChg chg="add">
          <ac:chgData name="MEHMET HÜSEYİN YILDIZ" userId="S::mehmetyildiz2020@gtu.edu.tr::e5ee0f83-4d4f-4840-bb54-60e4544762cf" providerId="AD" clId="Web-{1B870A99-BC4E-42F3-A288-1EDAC05B4840}" dt="2021-06-25T19:07:01.154" v="341"/>
          <ac:spMkLst>
            <pc:docMk/>
            <pc:sldMk cId="2200837978" sldId="270"/>
            <ac:spMk id="12" creationId="{D6B38644-B85D-4211-9526-5B4C2A662BF7}"/>
          </ac:spMkLst>
        </pc:spChg>
        <pc:spChg chg="add">
          <ac:chgData name="MEHMET HÜSEYİN YILDIZ" userId="S::mehmetyildiz2020@gtu.edu.tr::e5ee0f83-4d4f-4840-bb54-60e4544762cf" providerId="AD" clId="Web-{1B870A99-BC4E-42F3-A288-1EDAC05B4840}" dt="2021-06-25T19:07:01.154" v="341"/>
          <ac:spMkLst>
            <pc:docMk/>
            <pc:sldMk cId="2200837978" sldId="270"/>
            <ac:spMk id="14" creationId="{8A8B2820-6B8F-4C19-BFC5-D28EE44E54CB}"/>
          </ac:spMkLst>
        </pc:spChg>
        <pc:spChg chg="add">
          <ac:chgData name="MEHMET HÜSEYİN YILDIZ" userId="S::mehmetyildiz2020@gtu.edu.tr::e5ee0f83-4d4f-4840-bb54-60e4544762cf" providerId="AD" clId="Web-{1B870A99-BC4E-42F3-A288-1EDAC05B4840}" dt="2021-06-25T19:07:01.154" v="341"/>
          <ac:spMkLst>
            <pc:docMk/>
            <pc:sldMk cId="2200837978" sldId="270"/>
            <ac:spMk id="16" creationId="{DCA45AB7-441E-40A8-A98B-557D68F48A48}"/>
          </ac:spMkLst>
        </pc:spChg>
        <pc:spChg chg="add">
          <ac:chgData name="MEHMET HÜSEYİN YILDIZ" userId="S::mehmetyildiz2020@gtu.edu.tr::e5ee0f83-4d4f-4840-bb54-60e4544762cf" providerId="AD" clId="Web-{1B870A99-BC4E-42F3-A288-1EDAC05B4840}" dt="2021-06-25T19:07:01.154" v="341"/>
          <ac:spMkLst>
            <pc:docMk/>
            <pc:sldMk cId="2200837978" sldId="270"/>
            <ac:spMk id="18" creationId="{5F516030-4F00-4C48-AD93-91EFA17A1AC3}"/>
          </ac:spMkLst>
        </pc:spChg>
        <pc:spChg chg="add">
          <ac:chgData name="MEHMET HÜSEYİN YILDIZ" userId="S::mehmetyildiz2020@gtu.edu.tr::e5ee0f83-4d4f-4840-bb54-60e4544762cf" providerId="AD" clId="Web-{1B870A99-BC4E-42F3-A288-1EDAC05B4840}" dt="2021-06-25T19:07:01.154" v="341"/>
          <ac:spMkLst>
            <pc:docMk/>
            <pc:sldMk cId="2200837978" sldId="270"/>
            <ac:spMk id="20" creationId="{5820085E-2582-4A95-98EE-45DFFD5C017C}"/>
          </ac:spMkLst>
        </pc:spChg>
      </pc:sldChg>
      <pc:sldMasterChg chg="del delSldLayout">
        <pc:chgData name="MEHMET HÜSEYİN YILDIZ" userId="S::mehmetyildiz2020@gtu.edu.tr::e5ee0f83-4d4f-4840-bb54-60e4544762cf" providerId="AD" clId="Web-{1B870A99-BC4E-42F3-A288-1EDAC05B4840}" dt="2021-06-25T18:51:42.492" v="152"/>
        <pc:sldMasterMkLst>
          <pc:docMk/>
          <pc:sldMasterMk cId="2446122285" sldId="2147483738"/>
        </pc:sldMasterMkLst>
        <pc:sldLayoutChg chg="del">
          <pc:chgData name="MEHMET HÜSEYİN YILDIZ" userId="S::mehmetyildiz2020@gtu.edu.tr::e5ee0f83-4d4f-4840-bb54-60e4544762cf" providerId="AD" clId="Web-{1B870A99-BC4E-42F3-A288-1EDAC05B4840}" dt="2021-06-25T18:51:42.492" v="152"/>
          <pc:sldLayoutMkLst>
            <pc:docMk/>
            <pc:sldMasterMk cId="2446122285" sldId="2147483738"/>
            <pc:sldLayoutMk cId="2264565936" sldId="2147483727"/>
          </pc:sldLayoutMkLst>
        </pc:sldLayoutChg>
        <pc:sldLayoutChg chg="del">
          <pc:chgData name="MEHMET HÜSEYİN YILDIZ" userId="S::mehmetyildiz2020@gtu.edu.tr::e5ee0f83-4d4f-4840-bb54-60e4544762cf" providerId="AD" clId="Web-{1B870A99-BC4E-42F3-A288-1EDAC05B4840}" dt="2021-06-25T18:51:42.492" v="152"/>
          <pc:sldLayoutMkLst>
            <pc:docMk/>
            <pc:sldMasterMk cId="2446122285" sldId="2147483738"/>
            <pc:sldLayoutMk cId="50824113" sldId="2147483728"/>
          </pc:sldLayoutMkLst>
        </pc:sldLayoutChg>
        <pc:sldLayoutChg chg="del">
          <pc:chgData name="MEHMET HÜSEYİN YILDIZ" userId="S::mehmetyildiz2020@gtu.edu.tr::e5ee0f83-4d4f-4840-bb54-60e4544762cf" providerId="AD" clId="Web-{1B870A99-BC4E-42F3-A288-1EDAC05B4840}" dt="2021-06-25T18:51:42.492" v="152"/>
          <pc:sldLayoutMkLst>
            <pc:docMk/>
            <pc:sldMasterMk cId="2446122285" sldId="2147483738"/>
            <pc:sldLayoutMk cId="2612140197" sldId="2147483729"/>
          </pc:sldLayoutMkLst>
        </pc:sldLayoutChg>
        <pc:sldLayoutChg chg="del">
          <pc:chgData name="MEHMET HÜSEYİN YILDIZ" userId="S::mehmetyildiz2020@gtu.edu.tr::e5ee0f83-4d4f-4840-bb54-60e4544762cf" providerId="AD" clId="Web-{1B870A99-BC4E-42F3-A288-1EDAC05B4840}" dt="2021-06-25T18:51:42.492" v="152"/>
          <pc:sldLayoutMkLst>
            <pc:docMk/>
            <pc:sldMasterMk cId="2446122285" sldId="2147483738"/>
            <pc:sldLayoutMk cId="2360033215" sldId="2147483730"/>
          </pc:sldLayoutMkLst>
        </pc:sldLayoutChg>
        <pc:sldLayoutChg chg="del">
          <pc:chgData name="MEHMET HÜSEYİN YILDIZ" userId="S::mehmetyildiz2020@gtu.edu.tr::e5ee0f83-4d4f-4840-bb54-60e4544762cf" providerId="AD" clId="Web-{1B870A99-BC4E-42F3-A288-1EDAC05B4840}" dt="2021-06-25T18:51:42.492" v="152"/>
          <pc:sldLayoutMkLst>
            <pc:docMk/>
            <pc:sldMasterMk cId="2446122285" sldId="2147483738"/>
            <pc:sldLayoutMk cId="3974642912" sldId="2147483731"/>
          </pc:sldLayoutMkLst>
        </pc:sldLayoutChg>
        <pc:sldLayoutChg chg="del">
          <pc:chgData name="MEHMET HÜSEYİN YILDIZ" userId="S::mehmetyildiz2020@gtu.edu.tr::e5ee0f83-4d4f-4840-bb54-60e4544762cf" providerId="AD" clId="Web-{1B870A99-BC4E-42F3-A288-1EDAC05B4840}" dt="2021-06-25T18:51:42.492" v="152"/>
          <pc:sldLayoutMkLst>
            <pc:docMk/>
            <pc:sldMasterMk cId="2446122285" sldId="2147483738"/>
            <pc:sldLayoutMk cId="3753170383" sldId="2147483732"/>
          </pc:sldLayoutMkLst>
        </pc:sldLayoutChg>
        <pc:sldLayoutChg chg="del">
          <pc:chgData name="MEHMET HÜSEYİN YILDIZ" userId="S::mehmetyildiz2020@gtu.edu.tr::e5ee0f83-4d4f-4840-bb54-60e4544762cf" providerId="AD" clId="Web-{1B870A99-BC4E-42F3-A288-1EDAC05B4840}" dt="2021-06-25T18:51:42.492" v="152"/>
          <pc:sldLayoutMkLst>
            <pc:docMk/>
            <pc:sldMasterMk cId="2446122285" sldId="2147483738"/>
            <pc:sldLayoutMk cId="1950352418" sldId="2147483733"/>
          </pc:sldLayoutMkLst>
        </pc:sldLayoutChg>
        <pc:sldLayoutChg chg="del">
          <pc:chgData name="MEHMET HÜSEYİN YILDIZ" userId="S::mehmetyildiz2020@gtu.edu.tr::e5ee0f83-4d4f-4840-bb54-60e4544762cf" providerId="AD" clId="Web-{1B870A99-BC4E-42F3-A288-1EDAC05B4840}" dt="2021-06-25T18:51:42.492" v="152"/>
          <pc:sldLayoutMkLst>
            <pc:docMk/>
            <pc:sldMasterMk cId="2446122285" sldId="2147483738"/>
            <pc:sldLayoutMk cId="3969311177" sldId="2147483734"/>
          </pc:sldLayoutMkLst>
        </pc:sldLayoutChg>
        <pc:sldLayoutChg chg="del">
          <pc:chgData name="MEHMET HÜSEYİN YILDIZ" userId="S::mehmetyildiz2020@gtu.edu.tr::e5ee0f83-4d4f-4840-bb54-60e4544762cf" providerId="AD" clId="Web-{1B870A99-BC4E-42F3-A288-1EDAC05B4840}" dt="2021-06-25T18:51:42.492" v="152"/>
          <pc:sldLayoutMkLst>
            <pc:docMk/>
            <pc:sldMasterMk cId="2446122285" sldId="2147483738"/>
            <pc:sldLayoutMk cId="230091622" sldId="2147483735"/>
          </pc:sldLayoutMkLst>
        </pc:sldLayoutChg>
        <pc:sldLayoutChg chg="del">
          <pc:chgData name="MEHMET HÜSEYİN YILDIZ" userId="S::mehmetyildiz2020@gtu.edu.tr::e5ee0f83-4d4f-4840-bb54-60e4544762cf" providerId="AD" clId="Web-{1B870A99-BC4E-42F3-A288-1EDAC05B4840}" dt="2021-06-25T18:51:42.492" v="152"/>
          <pc:sldLayoutMkLst>
            <pc:docMk/>
            <pc:sldMasterMk cId="2446122285" sldId="2147483738"/>
            <pc:sldLayoutMk cId="1027756088" sldId="2147483736"/>
          </pc:sldLayoutMkLst>
        </pc:sldLayoutChg>
        <pc:sldLayoutChg chg="del">
          <pc:chgData name="MEHMET HÜSEYİN YILDIZ" userId="S::mehmetyildiz2020@gtu.edu.tr::e5ee0f83-4d4f-4840-bb54-60e4544762cf" providerId="AD" clId="Web-{1B870A99-BC4E-42F3-A288-1EDAC05B4840}" dt="2021-06-25T18:51:42.492" v="152"/>
          <pc:sldLayoutMkLst>
            <pc:docMk/>
            <pc:sldMasterMk cId="2446122285" sldId="2147483738"/>
            <pc:sldLayoutMk cId="3050068923" sldId="2147483737"/>
          </pc:sldLayoutMkLst>
        </pc:sldLayoutChg>
      </pc:sldMasterChg>
      <pc:sldMasterChg chg="add del addSldLayout delSldLayout modSldLayout">
        <pc:chgData name="MEHMET HÜSEYİN YILDIZ" userId="S::mehmetyildiz2020@gtu.edu.tr::e5ee0f83-4d4f-4840-bb54-60e4544762cf" providerId="AD" clId="Web-{1B870A99-BC4E-42F3-A288-1EDAC05B4840}" dt="2021-06-25T18:52:34.009" v="155"/>
        <pc:sldMasterMkLst>
          <pc:docMk/>
          <pc:sldMasterMk cId="681300840" sldId="2147483739"/>
        </pc:sldMasterMkLst>
        <pc:sldLayoutChg chg="add del mod replId">
          <pc:chgData name="MEHMET HÜSEYİN YILDIZ" userId="S::mehmetyildiz2020@gtu.edu.tr::e5ee0f83-4d4f-4840-bb54-60e4544762cf" providerId="AD" clId="Web-{1B870A99-BC4E-42F3-A288-1EDAC05B4840}" dt="2021-06-25T18:52:34.009" v="155"/>
          <pc:sldLayoutMkLst>
            <pc:docMk/>
            <pc:sldMasterMk cId="681300840" sldId="2147483739"/>
            <pc:sldLayoutMk cId="3387385837" sldId="2147483740"/>
          </pc:sldLayoutMkLst>
        </pc:sldLayoutChg>
        <pc:sldLayoutChg chg="add del mod replId">
          <pc:chgData name="MEHMET HÜSEYİN YILDIZ" userId="S::mehmetyildiz2020@gtu.edu.tr::e5ee0f83-4d4f-4840-bb54-60e4544762cf" providerId="AD" clId="Web-{1B870A99-BC4E-42F3-A288-1EDAC05B4840}" dt="2021-06-25T18:52:34.009" v="155"/>
          <pc:sldLayoutMkLst>
            <pc:docMk/>
            <pc:sldMasterMk cId="681300840" sldId="2147483739"/>
            <pc:sldLayoutMk cId="541121069" sldId="2147483741"/>
          </pc:sldLayoutMkLst>
        </pc:sldLayoutChg>
        <pc:sldLayoutChg chg="add del mod replId">
          <pc:chgData name="MEHMET HÜSEYİN YILDIZ" userId="S::mehmetyildiz2020@gtu.edu.tr::e5ee0f83-4d4f-4840-bb54-60e4544762cf" providerId="AD" clId="Web-{1B870A99-BC4E-42F3-A288-1EDAC05B4840}" dt="2021-06-25T18:52:34.009" v="155"/>
          <pc:sldLayoutMkLst>
            <pc:docMk/>
            <pc:sldMasterMk cId="681300840" sldId="2147483739"/>
            <pc:sldLayoutMk cId="3856455493" sldId="2147483742"/>
          </pc:sldLayoutMkLst>
        </pc:sldLayoutChg>
        <pc:sldLayoutChg chg="add del mod replId">
          <pc:chgData name="MEHMET HÜSEYİN YILDIZ" userId="S::mehmetyildiz2020@gtu.edu.tr::e5ee0f83-4d4f-4840-bb54-60e4544762cf" providerId="AD" clId="Web-{1B870A99-BC4E-42F3-A288-1EDAC05B4840}" dt="2021-06-25T18:52:34.009" v="155"/>
          <pc:sldLayoutMkLst>
            <pc:docMk/>
            <pc:sldMasterMk cId="681300840" sldId="2147483739"/>
            <pc:sldLayoutMk cId="1990447122" sldId="2147483743"/>
          </pc:sldLayoutMkLst>
        </pc:sldLayoutChg>
        <pc:sldLayoutChg chg="add del mod replId">
          <pc:chgData name="MEHMET HÜSEYİN YILDIZ" userId="S::mehmetyildiz2020@gtu.edu.tr::e5ee0f83-4d4f-4840-bb54-60e4544762cf" providerId="AD" clId="Web-{1B870A99-BC4E-42F3-A288-1EDAC05B4840}" dt="2021-06-25T18:52:34.009" v="155"/>
          <pc:sldLayoutMkLst>
            <pc:docMk/>
            <pc:sldMasterMk cId="681300840" sldId="2147483739"/>
            <pc:sldLayoutMk cId="2289251555" sldId="2147483744"/>
          </pc:sldLayoutMkLst>
        </pc:sldLayoutChg>
        <pc:sldLayoutChg chg="add del mod replId">
          <pc:chgData name="MEHMET HÜSEYİN YILDIZ" userId="S::mehmetyildiz2020@gtu.edu.tr::e5ee0f83-4d4f-4840-bb54-60e4544762cf" providerId="AD" clId="Web-{1B870A99-BC4E-42F3-A288-1EDAC05B4840}" dt="2021-06-25T18:52:34.009" v="155"/>
          <pc:sldLayoutMkLst>
            <pc:docMk/>
            <pc:sldMasterMk cId="681300840" sldId="2147483739"/>
            <pc:sldLayoutMk cId="3741501242" sldId="2147483745"/>
          </pc:sldLayoutMkLst>
        </pc:sldLayoutChg>
        <pc:sldLayoutChg chg="add del mod replId">
          <pc:chgData name="MEHMET HÜSEYİN YILDIZ" userId="S::mehmetyildiz2020@gtu.edu.tr::e5ee0f83-4d4f-4840-bb54-60e4544762cf" providerId="AD" clId="Web-{1B870A99-BC4E-42F3-A288-1EDAC05B4840}" dt="2021-06-25T18:52:34.009" v="155"/>
          <pc:sldLayoutMkLst>
            <pc:docMk/>
            <pc:sldMasterMk cId="681300840" sldId="2147483739"/>
            <pc:sldLayoutMk cId="3764756002" sldId="2147483746"/>
          </pc:sldLayoutMkLst>
        </pc:sldLayoutChg>
        <pc:sldLayoutChg chg="add del mod replId">
          <pc:chgData name="MEHMET HÜSEYİN YILDIZ" userId="S::mehmetyildiz2020@gtu.edu.tr::e5ee0f83-4d4f-4840-bb54-60e4544762cf" providerId="AD" clId="Web-{1B870A99-BC4E-42F3-A288-1EDAC05B4840}" dt="2021-06-25T18:52:34.009" v="155"/>
          <pc:sldLayoutMkLst>
            <pc:docMk/>
            <pc:sldMasterMk cId="681300840" sldId="2147483739"/>
            <pc:sldLayoutMk cId="3910856249" sldId="2147483747"/>
          </pc:sldLayoutMkLst>
        </pc:sldLayoutChg>
        <pc:sldLayoutChg chg="add del mod replId">
          <pc:chgData name="MEHMET HÜSEYİN YILDIZ" userId="S::mehmetyildiz2020@gtu.edu.tr::e5ee0f83-4d4f-4840-bb54-60e4544762cf" providerId="AD" clId="Web-{1B870A99-BC4E-42F3-A288-1EDAC05B4840}" dt="2021-06-25T18:52:34.009" v="155"/>
          <pc:sldLayoutMkLst>
            <pc:docMk/>
            <pc:sldMasterMk cId="681300840" sldId="2147483739"/>
            <pc:sldLayoutMk cId="4010528230" sldId="2147483748"/>
          </pc:sldLayoutMkLst>
        </pc:sldLayoutChg>
        <pc:sldLayoutChg chg="add del mod replId">
          <pc:chgData name="MEHMET HÜSEYİN YILDIZ" userId="S::mehmetyildiz2020@gtu.edu.tr::e5ee0f83-4d4f-4840-bb54-60e4544762cf" providerId="AD" clId="Web-{1B870A99-BC4E-42F3-A288-1EDAC05B4840}" dt="2021-06-25T18:52:34.009" v="155"/>
          <pc:sldLayoutMkLst>
            <pc:docMk/>
            <pc:sldMasterMk cId="681300840" sldId="2147483739"/>
            <pc:sldLayoutMk cId="3244691641" sldId="2147483749"/>
          </pc:sldLayoutMkLst>
        </pc:sldLayoutChg>
        <pc:sldLayoutChg chg="add del mod replId">
          <pc:chgData name="MEHMET HÜSEYİN YILDIZ" userId="S::mehmetyildiz2020@gtu.edu.tr::e5ee0f83-4d4f-4840-bb54-60e4544762cf" providerId="AD" clId="Web-{1B870A99-BC4E-42F3-A288-1EDAC05B4840}" dt="2021-06-25T18:52:34.009" v="155"/>
          <pc:sldLayoutMkLst>
            <pc:docMk/>
            <pc:sldMasterMk cId="681300840" sldId="2147483739"/>
            <pc:sldLayoutMk cId="1865426840" sldId="2147483750"/>
          </pc:sldLayoutMkLst>
        </pc:sldLayoutChg>
        <pc:sldLayoutChg chg="add del mod replId">
          <pc:chgData name="MEHMET HÜSEYİN YILDIZ" userId="S::mehmetyildiz2020@gtu.edu.tr::e5ee0f83-4d4f-4840-bb54-60e4544762cf" providerId="AD" clId="Web-{1B870A99-BC4E-42F3-A288-1EDAC05B4840}" dt="2021-06-25T18:52:34.009" v="155"/>
          <pc:sldLayoutMkLst>
            <pc:docMk/>
            <pc:sldMasterMk cId="681300840" sldId="2147483739"/>
            <pc:sldLayoutMk cId="1217791246" sldId="2147483751"/>
          </pc:sldLayoutMkLst>
        </pc:sldLayoutChg>
        <pc:sldLayoutChg chg="add del mod replId">
          <pc:chgData name="MEHMET HÜSEYİN YILDIZ" userId="S::mehmetyildiz2020@gtu.edu.tr::e5ee0f83-4d4f-4840-bb54-60e4544762cf" providerId="AD" clId="Web-{1B870A99-BC4E-42F3-A288-1EDAC05B4840}" dt="2021-06-25T18:52:34.009" v="155"/>
          <pc:sldLayoutMkLst>
            <pc:docMk/>
            <pc:sldMasterMk cId="681300840" sldId="2147483739"/>
            <pc:sldLayoutMk cId="2792771335" sldId="2147483752"/>
          </pc:sldLayoutMkLst>
        </pc:sldLayoutChg>
        <pc:sldLayoutChg chg="add del mod replId">
          <pc:chgData name="MEHMET HÜSEYİN YILDIZ" userId="S::mehmetyildiz2020@gtu.edu.tr::e5ee0f83-4d4f-4840-bb54-60e4544762cf" providerId="AD" clId="Web-{1B870A99-BC4E-42F3-A288-1EDAC05B4840}" dt="2021-06-25T18:52:34.009" v="155"/>
          <pc:sldLayoutMkLst>
            <pc:docMk/>
            <pc:sldMasterMk cId="681300840" sldId="2147483739"/>
            <pc:sldLayoutMk cId="2207788332" sldId="2147483753"/>
          </pc:sldLayoutMkLst>
        </pc:sldLayoutChg>
        <pc:sldLayoutChg chg="add del mod replId">
          <pc:chgData name="MEHMET HÜSEYİN YILDIZ" userId="S::mehmetyildiz2020@gtu.edu.tr::e5ee0f83-4d4f-4840-bb54-60e4544762cf" providerId="AD" clId="Web-{1B870A99-BC4E-42F3-A288-1EDAC05B4840}" dt="2021-06-25T18:52:34.009" v="155"/>
          <pc:sldLayoutMkLst>
            <pc:docMk/>
            <pc:sldMasterMk cId="681300840" sldId="2147483739"/>
            <pc:sldLayoutMk cId="2667638098" sldId="2147483754"/>
          </pc:sldLayoutMkLst>
        </pc:sldLayoutChg>
        <pc:sldLayoutChg chg="add del mod replId">
          <pc:chgData name="MEHMET HÜSEYİN YILDIZ" userId="S::mehmetyildiz2020@gtu.edu.tr::e5ee0f83-4d4f-4840-bb54-60e4544762cf" providerId="AD" clId="Web-{1B870A99-BC4E-42F3-A288-1EDAC05B4840}" dt="2021-06-25T18:52:34.009" v="155"/>
          <pc:sldLayoutMkLst>
            <pc:docMk/>
            <pc:sldMasterMk cId="681300840" sldId="2147483739"/>
            <pc:sldLayoutMk cId="4001157226" sldId="2147483755"/>
          </pc:sldLayoutMkLst>
        </pc:sldLayoutChg>
        <pc:sldLayoutChg chg="add del mod replId">
          <pc:chgData name="MEHMET HÜSEYİN YILDIZ" userId="S::mehmetyildiz2020@gtu.edu.tr::e5ee0f83-4d4f-4840-bb54-60e4544762cf" providerId="AD" clId="Web-{1B870A99-BC4E-42F3-A288-1EDAC05B4840}" dt="2021-06-25T18:52:34.009" v="155"/>
          <pc:sldLayoutMkLst>
            <pc:docMk/>
            <pc:sldMasterMk cId="681300840" sldId="2147483739"/>
            <pc:sldLayoutMk cId="2982937237" sldId="2147483756"/>
          </pc:sldLayoutMkLst>
        </pc:sldLayoutChg>
      </pc:sldMasterChg>
      <pc:sldMasterChg chg="add addSldLayout modSldLayout">
        <pc:chgData name="MEHMET HÜSEYİN YILDIZ" userId="S::mehmetyildiz2020@gtu.edu.tr::e5ee0f83-4d4f-4840-bb54-60e4544762cf" providerId="AD" clId="Web-{1B870A99-BC4E-42F3-A288-1EDAC05B4840}" dt="2021-06-25T18:52:34.009" v="155"/>
        <pc:sldMasterMkLst>
          <pc:docMk/>
          <pc:sldMasterMk cId="424143243" sldId="2147483757"/>
        </pc:sldMasterMkLst>
        <pc:sldLayoutChg chg="add mod replId">
          <pc:chgData name="MEHMET HÜSEYİN YILDIZ" userId="S::mehmetyildiz2020@gtu.edu.tr::e5ee0f83-4d4f-4840-bb54-60e4544762cf" providerId="AD" clId="Web-{1B870A99-BC4E-42F3-A288-1EDAC05B4840}" dt="2021-06-25T18:52:34.009" v="155"/>
          <pc:sldLayoutMkLst>
            <pc:docMk/>
            <pc:sldMasterMk cId="424143243" sldId="2147483757"/>
            <pc:sldLayoutMk cId="2412643557" sldId="2147483758"/>
          </pc:sldLayoutMkLst>
        </pc:sldLayoutChg>
        <pc:sldLayoutChg chg="add mod replId">
          <pc:chgData name="MEHMET HÜSEYİN YILDIZ" userId="S::mehmetyildiz2020@gtu.edu.tr::e5ee0f83-4d4f-4840-bb54-60e4544762cf" providerId="AD" clId="Web-{1B870A99-BC4E-42F3-A288-1EDAC05B4840}" dt="2021-06-25T18:52:34.009" v="155"/>
          <pc:sldLayoutMkLst>
            <pc:docMk/>
            <pc:sldMasterMk cId="424143243" sldId="2147483757"/>
            <pc:sldLayoutMk cId="699140530" sldId="2147483759"/>
          </pc:sldLayoutMkLst>
        </pc:sldLayoutChg>
        <pc:sldLayoutChg chg="add mod replId">
          <pc:chgData name="MEHMET HÜSEYİN YILDIZ" userId="S::mehmetyildiz2020@gtu.edu.tr::e5ee0f83-4d4f-4840-bb54-60e4544762cf" providerId="AD" clId="Web-{1B870A99-BC4E-42F3-A288-1EDAC05B4840}" dt="2021-06-25T18:52:34.009" v="155"/>
          <pc:sldLayoutMkLst>
            <pc:docMk/>
            <pc:sldMasterMk cId="424143243" sldId="2147483757"/>
            <pc:sldLayoutMk cId="2794483350" sldId="2147483760"/>
          </pc:sldLayoutMkLst>
        </pc:sldLayoutChg>
        <pc:sldLayoutChg chg="add mod replId">
          <pc:chgData name="MEHMET HÜSEYİN YILDIZ" userId="S::mehmetyildiz2020@gtu.edu.tr::e5ee0f83-4d4f-4840-bb54-60e4544762cf" providerId="AD" clId="Web-{1B870A99-BC4E-42F3-A288-1EDAC05B4840}" dt="2021-06-25T18:52:34.009" v="155"/>
          <pc:sldLayoutMkLst>
            <pc:docMk/>
            <pc:sldMasterMk cId="424143243" sldId="2147483757"/>
            <pc:sldLayoutMk cId="2439140868" sldId="2147483761"/>
          </pc:sldLayoutMkLst>
        </pc:sldLayoutChg>
        <pc:sldLayoutChg chg="add mod replId">
          <pc:chgData name="MEHMET HÜSEYİN YILDIZ" userId="S::mehmetyildiz2020@gtu.edu.tr::e5ee0f83-4d4f-4840-bb54-60e4544762cf" providerId="AD" clId="Web-{1B870A99-BC4E-42F3-A288-1EDAC05B4840}" dt="2021-06-25T18:52:34.009" v="155"/>
          <pc:sldLayoutMkLst>
            <pc:docMk/>
            <pc:sldMasterMk cId="424143243" sldId="2147483757"/>
            <pc:sldLayoutMk cId="3231769610" sldId="2147483762"/>
          </pc:sldLayoutMkLst>
        </pc:sldLayoutChg>
        <pc:sldLayoutChg chg="add mod replId">
          <pc:chgData name="MEHMET HÜSEYİN YILDIZ" userId="S::mehmetyildiz2020@gtu.edu.tr::e5ee0f83-4d4f-4840-bb54-60e4544762cf" providerId="AD" clId="Web-{1B870A99-BC4E-42F3-A288-1EDAC05B4840}" dt="2021-06-25T18:52:34.009" v="155"/>
          <pc:sldLayoutMkLst>
            <pc:docMk/>
            <pc:sldMasterMk cId="424143243" sldId="2147483757"/>
            <pc:sldLayoutMk cId="2697565468" sldId="2147483763"/>
          </pc:sldLayoutMkLst>
        </pc:sldLayoutChg>
        <pc:sldLayoutChg chg="add mod replId">
          <pc:chgData name="MEHMET HÜSEYİN YILDIZ" userId="S::mehmetyildiz2020@gtu.edu.tr::e5ee0f83-4d4f-4840-bb54-60e4544762cf" providerId="AD" clId="Web-{1B870A99-BC4E-42F3-A288-1EDAC05B4840}" dt="2021-06-25T18:52:34.009" v="155"/>
          <pc:sldLayoutMkLst>
            <pc:docMk/>
            <pc:sldMasterMk cId="424143243" sldId="2147483757"/>
            <pc:sldLayoutMk cId="2978812129" sldId="2147483764"/>
          </pc:sldLayoutMkLst>
        </pc:sldLayoutChg>
        <pc:sldLayoutChg chg="add mod replId">
          <pc:chgData name="MEHMET HÜSEYİN YILDIZ" userId="S::mehmetyildiz2020@gtu.edu.tr::e5ee0f83-4d4f-4840-bb54-60e4544762cf" providerId="AD" clId="Web-{1B870A99-BC4E-42F3-A288-1EDAC05B4840}" dt="2021-06-25T18:52:34.009" v="155"/>
          <pc:sldLayoutMkLst>
            <pc:docMk/>
            <pc:sldMasterMk cId="424143243" sldId="2147483757"/>
            <pc:sldLayoutMk cId="1643794961" sldId="2147483765"/>
          </pc:sldLayoutMkLst>
        </pc:sldLayoutChg>
        <pc:sldLayoutChg chg="add mod replId">
          <pc:chgData name="MEHMET HÜSEYİN YILDIZ" userId="S::mehmetyildiz2020@gtu.edu.tr::e5ee0f83-4d4f-4840-bb54-60e4544762cf" providerId="AD" clId="Web-{1B870A99-BC4E-42F3-A288-1EDAC05B4840}" dt="2021-06-25T18:52:34.009" v="155"/>
          <pc:sldLayoutMkLst>
            <pc:docMk/>
            <pc:sldMasterMk cId="424143243" sldId="2147483757"/>
            <pc:sldLayoutMk cId="1850686586" sldId="2147483766"/>
          </pc:sldLayoutMkLst>
        </pc:sldLayoutChg>
        <pc:sldLayoutChg chg="add mod replId">
          <pc:chgData name="MEHMET HÜSEYİN YILDIZ" userId="S::mehmetyildiz2020@gtu.edu.tr::e5ee0f83-4d4f-4840-bb54-60e4544762cf" providerId="AD" clId="Web-{1B870A99-BC4E-42F3-A288-1EDAC05B4840}" dt="2021-06-25T18:52:34.009" v="155"/>
          <pc:sldLayoutMkLst>
            <pc:docMk/>
            <pc:sldMasterMk cId="424143243" sldId="2147483757"/>
            <pc:sldLayoutMk cId="3711490798" sldId="2147483767"/>
          </pc:sldLayoutMkLst>
        </pc:sldLayoutChg>
        <pc:sldLayoutChg chg="add mod replId">
          <pc:chgData name="MEHMET HÜSEYİN YILDIZ" userId="S::mehmetyildiz2020@gtu.edu.tr::e5ee0f83-4d4f-4840-bb54-60e4544762cf" providerId="AD" clId="Web-{1B870A99-BC4E-42F3-A288-1EDAC05B4840}" dt="2021-06-25T18:52:34.009" v="155"/>
          <pc:sldLayoutMkLst>
            <pc:docMk/>
            <pc:sldMasterMk cId="424143243" sldId="2147483757"/>
            <pc:sldLayoutMk cId="1359570511" sldId="2147483768"/>
          </pc:sldLayoutMkLst>
        </pc:sldLayoutChg>
        <pc:sldLayoutChg chg="add mod replId">
          <pc:chgData name="MEHMET HÜSEYİN YILDIZ" userId="S::mehmetyildiz2020@gtu.edu.tr::e5ee0f83-4d4f-4840-bb54-60e4544762cf" providerId="AD" clId="Web-{1B870A99-BC4E-42F3-A288-1EDAC05B4840}" dt="2021-06-25T18:52:34.009" v="155"/>
          <pc:sldLayoutMkLst>
            <pc:docMk/>
            <pc:sldMasterMk cId="424143243" sldId="2147483757"/>
            <pc:sldLayoutMk cId="1448452817" sldId="2147483769"/>
          </pc:sldLayoutMkLst>
        </pc:sldLayoutChg>
        <pc:sldLayoutChg chg="add mod replId">
          <pc:chgData name="MEHMET HÜSEYİN YILDIZ" userId="S::mehmetyildiz2020@gtu.edu.tr::e5ee0f83-4d4f-4840-bb54-60e4544762cf" providerId="AD" clId="Web-{1B870A99-BC4E-42F3-A288-1EDAC05B4840}" dt="2021-06-25T18:52:34.009" v="155"/>
          <pc:sldLayoutMkLst>
            <pc:docMk/>
            <pc:sldMasterMk cId="424143243" sldId="2147483757"/>
            <pc:sldLayoutMk cId="3590021120" sldId="2147483770"/>
          </pc:sldLayoutMkLst>
        </pc:sldLayoutChg>
        <pc:sldLayoutChg chg="add mod replId">
          <pc:chgData name="MEHMET HÜSEYİN YILDIZ" userId="S::mehmetyildiz2020@gtu.edu.tr::e5ee0f83-4d4f-4840-bb54-60e4544762cf" providerId="AD" clId="Web-{1B870A99-BC4E-42F3-A288-1EDAC05B4840}" dt="2021-06-25T18:52:34.009" v="155"/>
          <pc:sldLayoutMkLst>
            <pc:docMk/>
            <pc:sldMasterMk cId="424143243" sldId="2147483757"/>
            <pc:sldLayoutMk cId="890580773" sldId="2147483771"/>
          </pc:sldLayoutMkLst>
        </pc:sldLayoutChg>
        <pc:sldLayoutChg chg="add mod replId">
          <pc:chgData name="MEHMET HÜSEYİN YILDIZ" userId="S::mehmetyildiz2020@gtu.edu.tr::e5ee0f83-4d4f-4840-bb54-60e4544762cf" providerId="AD" clId="Web-{1B870A99-BC4E-42F3-A288-1EDAC05B4840}" dt="2021-06-25T18:52:34.009" v="155"/>
          <pc:sldLayoutMkLst>
            <pc:docMk/>
            <pc:sldMasterMk cId="424143243" sldId="2147483757"/>
            <pc:sldLayoutMk cId="151984532" sldId="2147483772"/>
          </pc:sldLayoutMkLst>
        </pc:sldLayoutChg>
        <pc:sldLayoutChg chg="add mod replId">
          <pc:chgData name="MEHMET HÜSEYİN YILDIZ" userId="S::mehmetyildiz2020@gtu.edu.tr::e5ee0f83-4d4f-4840-bb54-60e4544762cf" providerId="AD" clId="Web-{1B870A99-BC4E-42F3-A288-1EDAC05B4840}" dt="2021-06-25T18:52:34.009" v="155"/>
          <pc:sldLayoutMkLst>
            <pc:docMk/>
            <pc:sldMasterMk cId="424143243" sldId="2147483757"/>
            <pc:sldLayoutMk cId="2081691151" sldId="2147483773"/>
          </pc:sldLayoutMkLst>
        </pc:sldLayoutChg>
        <pc:sldLayoutChg chg="add mod replId">
          <pc:chgData name="MEHMET HÜSEYİN YILDIZ" userId="S::mehmetyildiz2020@gtu.edu.tr::e5ee0f83-4d4f-4840-bb54-60e4544762cf" providerId="AD" clId="Web-{1B870A99-BC4E-42F3-A288-1EDAC05B4840}" dt="2021-06-25T18:52:34.009" v="155"/>
          <pc:sldLayoutMkLst>
            <pc:docMk/>
            <pc:sldMasterMk cId="424143243" sldId="2147483757"/>
            <pc:sldLayoutMk cId="215154716" sldId="2147483774"/>
          </pc:sldLayoutMkLst>
        </pc:sldLayoutChg>
      </pc:sldMasterChg>
    </pc:docChg>
  </pc:docChgLst>
  <pc:docChgLst>
    <pc:chgData name="MEHMET HÜSEYİN YILDIZ" userId="S::mehmetyildiz2020@gtu.edu.tr::e5ee0f83-4d4f-4840-bb54-60e4544762cf" providerId="AD" clId="Web-{D3F7574A-B156-490E-A47C-83F7D1115E14}"/>
    <pc:docChg chg="addSld modSld sldOrd">
      <pc:chgData name="MEHMET HÜSEYİN YILDIZ" userId="S::mehmetyildiz2020@gtu.edu.tr::e5ee0f83-4d4f-4840-bb54-60e4544762cf" providerId="AD" clId="Web-{D3F7574A-B156-490E-A47C-83F7D1115E14}" dt="2021-06-25T18:33:09.839" v="167" actId="14100"/>
      <pc:docMkLst>
        <pc:docMk/>
      </pc:docMkLst>
      <pc:sldChg chg="modSp">
        <pc:chgData name="MEHMET HÜSEYİN YILDIZ" userId="S::mehmetyildiz2020@gtu.edu.tr::e5ee0f83-4d4f-4840-bb54-60e4544762cf" providerId="AD" clId="Web-{D3F7574A-B156-490E-A47C-83F7D1115E14}" dt="2021-06-25T18:20:21.156" v="56" actId="20577"/>
        <pc:sldMkLst>
          <pc:docMk/>
          <pc:sldMk cId="1674425800" sldId="256"/>
        </pc:sldMkLst>
        <pc:spChg chg="mod">
          <ac:chgData name="MEHMET HÜSEYİN YILDIZ" userId="S::mehmetyildiz2020@gtu.edu.tr::e5ee0f83-4d4f-4840-bb54-60e4544762cf" providerId="AD" clId="Web-{D3F7574A-B156-490E-A47C-83F7D1115E14}" dt="2021-06-25T18:20:21.156" v="56" actId="20577"/>
          <ac:spMkLst>
            <pc:docMk/>
            <pc:sldMk cId="1674425800" sldId="256"/>
            <ac:spMk id="2" creationId="{00000000-0000-0000-0000-000000000000}"/>
          </ac:spMkLst>
        </pc:spChg>
        <pc:spChg chg="mod">
          <ac:chgData name="MEHMET HÜSEYİN YILDIZ" userId="S::mehmetyildiz2020@gtu.edu.tr::e5ee0f83-4d4f-4840-bb54-60e4544762cf" providerId="AD" clId="Web-{D3F7574A-B156-490E-A47C-83F7D1115E14}" dt="2021-06-25T18:19:44.061" v="38" actId="20577"/>
          <ac:spMkLst>
            <pc:docMk/>
            <pc:sldMk cId="1674425800" sldId="256"/>
            <ac:spMk id="3" creationId="{00000000-0000-0000-0000-000000000000}"/>
          </ac:spMkLst>
        </pc:spChg>
      </pc:sldChg>
      <pc:sldChg chg="modSp">
        <pc:chgData name="MEHMET HÜSEYİN YILDIZ" userId="S::mehmetyildiz2020@gtu.edu.tr::e5ee0f83-4d4f-4840-bb54-60e4544762cf" providerId="AD" clId="Web-{D3F7574A-B156-490E-A47C-83F7D1115E14}" dt="2021-06-25T18:21:52.315" v="66" actId="14100"/>
        <pc:sldMkLst>
          <pc:docMk/>
          <pc:sldMk cId="1960483542" sldId="258"/>
        </pc:sldMkLst>
        <pc:spChg chg="mod">
          <ac:chgData name="MEHMET HÜSEYİN YILDIZ" userId="S::mehmetyildiz2020@gtu.edu.tr::e5ee0f83-4d4f-4840-bb54-60e4544762cf" providerId="AD" clId="Web-{D3F7574A-B156-490E-A47C-83F7D1115E14}" dt="2021-06-25T18:21:39.627" v="64" actId="20577"/>
          <ac:spMkLst>
            <pc:docMk/>
            <pc:sldMk cId="1960483542" sldId="258"/>
            <ac:spMk id="2" creationId="{00000000-0000-0000-0000-000000000000}"/>
          </ac:spMkLst>
        </pc:spChg>
        <pc:spChg chg="mod">
          <ac:chgData name="MEHMET HÜSEYİN YILDIZ" userId="S::mehmetyildiz2020@gtu.edu.tr::e5ee0f83-4d4f-4840-bb54-60e4544762cf" providerId="AD" clId="Web-{D3F7574A-B156-490E-A47C-83F7D1115E14}" dt="2021-06-25T18:21:52.315" v="66" actId="14100"/>
          <ac:spMkLst>
            <pc:docMk/>
            <pc:sldMk cId="1960483542" sldId="258"/>
            <ac:spMk id="3" creationId="{00000000-0000-0000-0000-000000000000}"/>
          </ac:spMkLst>
        </pc:spChg>
      </pc:sldChg>
      <pc:sldChg chg="modSp">
        <pc:chgData name="MEHMET HÜSEYİN YILDIZ" userId="S::mehmetyildiz2020@gtu.edu.tr::e5ee0f83-4d4f-4840-bb54-60e4544762cf" providerId="AD" clId="Web-{D3F7574A-B156-490E-A47C-83F7D1115E14}" dt="2021-06-25T18:23:32.927" v="81" actId="14100"/>
        <pc:sldMkLst>
          <pc:docMk/>
          <pc:sldMk cId="2028091569" sldId="259"/>
        </pc:sldMkLst>
        <pc:spChg chg="mod">
          <ac:chgData name="MEHMET HÜSEYİN YILDIZ" userId="S::mehmetyildiz2020@gtu.edu.tr::e5ee0f83-4d4f-4840-bb54-60e4544762cf" providerId="AD" clId="Web-{D3F7574A-B156-490E-A47C-83F7D1115E14}" dt="2021-06-25T18:23:32.927" v="81" actId="14100"/>
          <ac:spMkLst>
            <pc:docMk/>
            <pc:sldMk cId="2028091569" sldId="259"/>
            <ac:spMk id="3" creationId="{00000000-0000-0000-0000-000000000000}"/>
          </ac:spMkLst>
        </pc:spChg>
      </pc:sldChg>
      <pc:sldChg chg="modSp">
        <pc:chgData name="MEHMET HÜSEYİN YILDIZ" userId="S::mehmetyildiz2020@gtu.edu.tr::e5ee0f83-4d4f-4840-bb54-60e4544762cf" providerId="AD" clId="Web-{D3F7574A-B156-490E-A47C-83F7D1115E14}" dt="2021-06-25T18:25:32.196" v="98" actId="14100"/>
        <pc:sldMkLst>
          <pc:docMk/>
          <pc:sldMk cId="3299799366" sldId="260"/>
        </pc:sldMkLst>
        <pc:spChg chg="mod">
          <ac:chgData name="MEHMET HÜSEYİN YILDIZ" userId="S::mehmetyildiz2020@gtu.edu.tr::e5ee0f83-4d4f-4840-bb54-60e4544762cf" providerId="AD" clId="Web-{D3F7574A-B156-490E-A47C-83F7D1115E14}" dt="2021-06-25T18:25:02.477" v="91" actId="1076"/>
          <ac:spMkLst>
            <pc:docMk/>
            <pc:sldMk cId="3299799366" sldId="260"/>
            <ac:spMk id="2" creationId="{00000000-0000-0000-0000-000000000000}"/>
          </ac:spMkLst>
        </pc:spChg>
        <pc:spChg chg="mod">
          <ac:chgData name="MEHMET HÜSEYİN YILDIZ" userId="S::mehmetyildiz2020@gtu.edu.tr::e5ee0f83-4d4f-4840-bb54-60e4544762cf" providerId="AD" clId="Web-{D3F7574A-B156-490E-A47C-83F7D1115E14}" dt="2021-06-25T18:25:32.196" v="98" actId="14100"/>
          <ac:spMkLst>
            <pc:docMk/>
            <pc:sldMk cId="3299799366" sldId="260"/>
            <ac:spMk id="3" creationId="{00000000-0000-0000-0000-000000000000}"/>
          </ac:spMkLst>
        </pc:spChg>
      </pc:sldChg>
      <pc:sldChg chg="modSp ord">
        <pc:chgData name="MEHMET HÜSEYİN YILDIZ" userId="S::mehmetyildiz2020@gtu.edu.tr::e5ee0f83-4d4f-4840-bb54-60e4544762cf" providerId="AD" clId="Web-{D3F7574A-B156-490E-A47C-83F7D1115E14}" dt="2021-06-25T18:31:37.445" v="155"/>
        <pc:sldMkLst>
          <pc:docMk/>
          <pc:sldMk cId="137853463" sldId="261"/>
        </pc:sldMkLst>
        <pc:spChg chg="mod">
          <ac:chgData name="MEHMET HÜSEYİN YILDIZ" userId="S::mehmetyildiz2020@gtu.edu.tr::e5ee0f83-4d4f-4840-bb54-60e4544762cf" providerId="AD" clId="Web-{D3F7574A-B156-490E-A47C-83F7D1115E14}" dt="2021-06-25T18:28:32.940" v="122" actId="1076"/>
          <ac:spMkLst>
            <pc:docMk/>
            <pc:sldMk cId="137853463" sldId="261"/>
            <ac:spMk id="2" creationId="{00000000-0000-0000-0000-000000000000}"/>
          </ac:spMkLst>
        </pc:spChg>
        <pc:spChg chg="mod">
          <ac:chgData name="MEHMET HÜSEYİN YILDIZ" userId="S::mehmetyildiz2020@gtu.edu.tr::e5ee0f83-4d4f-4840-bb54-60e4544762cf" providerId="AD" clId="Web-{D3F7574A-B156-490E-A47C-83F7D1115E14}" dt="2021-06-25T18:28:52.706" v="132" actId="20577"/>
          <ac:spMkLst>
            <pc:docMk/>
            <pc:sldMk cId="137853463" sldId="261"/>
            <ac:spMk id="3" creationId="{00000000-0000-0000-0000-000000000000}"/>
          </ac:spMkLst>
        </pc:spChg>
      </pc:sldChg>
      <pc:sldChg chg="addSp delSp modSp ord">
        <pc:chgData name="MEHMET HÜSEYİN YILDIZ" userId="S::mehmetyildiz2020@gtu.edu.tr::e5ee0f83-4d4f-4840-bb54-60e4544762cf" providerId="AD" clId="Web-{D3F7574A-B156-490E-A47C-83F7D1115E14}" dt="2021-06-25T18:31:19.617" v="154" actId="1076"/>
        <pc:sldMkLst>
          <pc:docMk/>
          <pc:sldMk cId="4283382896" sldId="263"/>
        </pc:sldMkLst>
        <pc:spChg chg="mod">
          <ac:chgData name="MEHMET HÜSEYİN YILDIZ" userId="S::mehmetyildiz2020@gtu.edu.tr::e5ee0f83-4d4f-4840-bb54-60e4544762cf" providerId="AD" clId="Web-{D3F7574A-B156-490E-A47C-83F7D1115E14}" dt="2021-06-25T18:30:57.132" v="149" actId="20577"/>
          <ac:spMkLst>
            <pc:docMk/>
            <pc:sldMk cId="4283382896" sldId="263"/>
            <ac:spMk id="2" creationId="{2FEDDDB9-B59B-4C56-97BF-6917C84C68F1}"/>
          </ac:spMkLst>
        </pc:spChg>
        <pc:spChg chg="del">
          <ac:chgData name="MEHMET HÜSEYİN YILDIZ" userId="S::mehmetyildiz2020@gtu.edu.tr::e5ee0f83-4d4f-4840-bb54-60e4544762cf" providerId="AD" clId="Web-{D3F7574A-B156-490E-A47C-83F7D1115E14}" dt="2021-06-25T18:30:03.427" v="134"/>
          <ac:spMkLst>
            <pc:docMk/>
            <pc:sldMk cId="4283382896" sldId="263"/>
            <ac:spMk id="3" creationId="{3B162D56-0BDB-4BAB-9692-1E710631FE93}"/>
          </ac:spMkLst>
        </pc:spChg>
        <pc:picChg chg="add mod ord">
          <ac:chgData name="MEHMET HÜSEYİN YILDIZ" userId="S::mehmetyildiz2020@gtu.edu.tr::e5ee0f83-4d4f-4840-bb54-60e4544762cf" providerId="AD" clId="Web-{D3F7574A-B156-490E-A47C-83F7D1115E14}" dt="2021-06-25T18:31:19.617" v="154" actId="1076"/>
          <ac:picMkLst>
            <pc:docMk/>
            <pc:sldMk cId="4283382896" sldId="263"/>
            <ac:picMk id="4" creationId="{B954FF85-3B0E-4CEC-881A-ACAE154E4E6A}"/>
          </ac:picMkLst>
        </pc:picChg>
      </pc:sldChg>
      <pc:sldChg chg="addSp delSp modSp new">
        <pc:chgData name="MEHMET HÜSEYİN YILDIZ" userId="S::mehmetyildiz2020@gtu.edu.tr::e5ee0f83-4d4f-4840-bb54-60e4544762cf" providerId="AD" clId="Web-{D3F7574A-B156-490E-A47C-83F7D1115E14}" dt="2021-06-25T18:33:09.839" v="167" actId="14100"/>
        <pc:sldMkLst>
          <pc:docMk/>
          <pc:sldMk cId="2159255555" sldId="264"/>
        </pc:sldMkLst>
        <pc:spChg chg="del">
          <ac:chgData name="MEHMET HÜSEYİN YILDIZ" userId="S::mehmetyildiz2020@gtu.edu.tr::e5ee0f83-4d4f-4840-bb54-60e4544762cf" providerId="AD" clId="Web-{D3F7574A-B156-490E-A47C-83F7D1115E14}" dt="2021-06-25T18:32:08.524" v="157"/>
          <ac:spMkLst>
            <pc:docMk/>
            <pc:sldMk cId="2159255555" sldId="264"/>
            <ac:spMk id="3" creationId="{8A8B1177-6112-45ED-8410-DB0B03287B3D}"/>
          </ac:spMkLst>
        </pc:spChg>
        <pc:picChg chg="add mod ord">
          <ac:chgData name="MEHMET HÜSEYİN YILDIZ" userId="S::mehmetyildiz2020@gtu.edu.tr::e5ee0f83-4d4f-4840-bb54-60e4544762cf" providerId="AD" clId="Web-{D3F7574A-B156-490E-A47C-83F7D1115E14}" dt="2021-06-25T18:33:09.839" v="167" actId="14100"/>
          <ac:picMkLst>
            <pc:docMk/>
            <pc:sldMk cId="2159255555" sldId="264"/>
            <ac:picMk id="4" creationId="{860B95EE-51CC-4C45-9879-CE762E32546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6/25/2021</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412643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711490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3595705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4484528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5900211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8905807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519845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6/25/2021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0816911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6/25/2021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15154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6/25/2021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699140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794483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6/25/2021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439140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6/25/2021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231769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6/25/2021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697565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978812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643794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850686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6/25/2021</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424143243"/>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 id="2147483771" r:id="rId14"/>
    <p:sldLayoutId id="2147483772" r:id="rId15"/>
    <p:sldLayoutId id="2147483773" r:id="rId16"/>
    <p:sldLayoutId id="2147483774"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48" name="Group 50">
            <a:extLst>
              <a:ext uri="{FF2B5EF4-FFF2-40B4-BE49-F238E27FC236}">
                <a16:creationId xmlns:a16="http://schemas.microsoft.com/office/drawing/2014/main" id="{260ACC13-B825-49F3-93DE-C8B8F2FA37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52" name="Freeform 6">
              <a:extLst>
                <a:ext uri="{FF2B5EF4-FFF2-40B4-BE49-F238E27FC236}">
                  <a16:creationId xmlns:a16="http://schemas.microsoft.com/office/drawing/2014/main" id="{F947B31F-CA03-4793-845D-FD86BABC1A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53" name="Freeform 7">
              <a:extLst>
                <a:ext uri="{FF2B5EF4-FFF2-40B4-BE49-F238E27FC236}">
                  <a16:creationId xmlns:a16="http://schemas.microsoft.com/office/drawing/2014/main" id="{DCDDE94D-F78C-4A48-AEA6-E922FC99A1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54" name="Freeform 8">
              <a:extLst>
                <a:ext uri="{FF2B5EF4-FFF2-40B4-BE49-F238E27FC236}">
                  <a16:creationId xmlns:a16="http://schemas.microsoft.com/office/drawing/2014/main" id="{3445A886-F3CA-4DE4-90D7-535F9707B7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55" name="Freeform 9">
              <a:extLst>
                <a:ext uri="{FF2B5EF4-FFF2-40B4-BE49-F238E27FC236}">
                  <a16:creationId xmlns:a16="http://schemas.microsoft.com/office/drawing/2014/main" id="{A8999CB6-C053-418B-AE37-E470804D2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56" name="Freeform 10">
              <a:extLst>
                <a:ext uri="{FF2B5EF4-FFF2-40B4-BE49-F238E27FC236}">
                  <a16:creationId xmlns:a16="http://schemas.microsoft.com/office/drawing/2014/main" id="{81EA3E26-BFCD-4396-AE8A-2A9828BFFB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57" name="Freeform 11">
              <a:extLst>
                <a:ext uri="{FF2B5EF4-FFF2-40B4-BE49-F238E27FC236}">
                  <a16:creationId xmlns:a16="http://schemas.microsoft.com/office/drawing/2014/main" id="{5F9BC582-73A6-4D8A-8738-E36476489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useBgFill="1">
        <p:nvSpPr>
          <p:cNvPr id="49" name="Rectangle 58">
            <a:extLst>
              <a:ext uri="{FF2B5EF4-FFF2-40B4-BE49-F238E27FC236}">
                <a16:creationId xmlns:a16="http://schemas.microsoft.com/office/drawing/2014/main" id="{85428F22-76B3-4107-AADE-3F9EC95FD3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60">
            <a:extLst>
              <a:ext uri="{FF2B5EF4-FFF2-40B4-BE49-F238E27FC236}">
                <a16:creationId xmlns:a16="http://schemas.microsoft.com/office/drawing/2014/main" id="{5346FBCF-5353-4172-96F5-4B7EB07777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90265" y="-12875"/>
            <a:ext cx="2604396" cy="6890194"/>
            <a:chOff x="2199787" y="-12875"/>
            <a:chExt cx="2679011" cy="6890194"/>
          </a:xfrm>
        </p:grpSpPr>
        <p:sp useBgFill="1">
          <p:nvSpPr>
            <p:cNvPr id="62" name="Rectangle 19">
              <a:extLst>
                <a:ext uri="{FF2B5EF4-FFF2-40B4-BE49-F238E27FC236}">
                  <a16:creationId xmlns:a16="http://schemas.microsoft.com/office/drawing/2014/main" id="{343F3E6D-808D-43AD-9485-AD0014BEAE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2">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3" name="Rectangle 20">
              <a:extLst>
                <a:ext uri="{FF2B5EF4-FFF2-40B4-BE49-F238E27FC236}">
                  <a16:creationId xmlns:a16="http://schemas.microsoft.com/office/drawing/2014/main" id="{03DB1AC6-5430-4CD3-BD83-86E675A11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2">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5" name="Group 64">
            <a:extLst>
              <a:ext uri="{FF2B5EF4-FFF2-40B4-BE49-F238E27FC236}">
                <a16:creationId xmlns:a16="http://schemas.microsoft.com/office/drawing/2014/main" id="{78326E10-C8CB-487F-A110-F861268DE6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0"/>
            <a:ext cx="2436813" cy="6858001"/>
            <a:chOff x="1320800" y="0"/>
            <a:chExt cx="2436813" cy="6858001"/>
          </a:xfrm>
        </p:grpSpPr>
        <p:sp>
          <p:nvSpPr>
            <p:cNvPr id="66" name="Freeform 6">
              <a:extLst>
                <a:ext uri="{FF2B5EF4-FFF2-40B4-BE49-F238E27FC236}">
                  <a16:creationId xmlns:a16="http://schemas.microsoft.com/office/drawing/2014/main" id="{3279962B-46D2-4E19-B632-39B80D1E8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67" name="Freeform 7">
              <a:extLst>
                <a:ext uri="{FF2B5EF4-FFF2-40B4-BE49-F238E27FC236}">
                  <a16:creationId xmlns:a16="http://schemas.microsoft.com/office/drawing/2014/main" id="{321A335A-53CB-4C17-AB51-5D9C2DCB4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68" name="Freeform 8">
              <a:extLst>
                <a:ext uri="{FF2B5EF4-FFF2-40B4-BE49-F238E27FC236}">
                  <a16:creationId xmlns:a16="http://schemas.microsoft.com/office/drawing/2014/main" id="{A0E0D557-405B-469F-AEDE-4E3404AA41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69" name="Freeform 9">
              <a:extLst>
                <a:ext uri="{FF2B5EF4-FFF2-40B4-BE49-F238E27FC236}">
                  <a16:creationId xmlns:a16="http://schemas.microsoft.com/office/drawing/2014/main" id="{D8D4E62F-9393-40A6-9E85-9F3B59C46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70" name="Freeform 10">
              <a:extLst>
                <a:ext uri="{FF2B5EF4-FFF2-40B4-BE49-F238E27FC236}">
                  <a16:creationId xmlns:a16="http://schemas.microsoft.com/office/drawing/2014/main" id="{FABD11B1-DE89-45BC-8204-968C88AAD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71" name="Freeform 11">
              <a:extLst>
                <a:ext uri="{FF2B5EF4-FFF2-40B4-BE49-F238E27FC236}">
                  <a16:creationId xmlns:a16="http://schemas.microsoft.com/office/drawing/2014/main" id="{AFA4965A-1FBC-44B8-B96A-3F5275C3A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Başlık 1"/>
          <p:cNvSpPr>
            <a:spLocks noGrp="1"/>
          </p:cNvSpPr>
          <p:nvPr>
            <p:ph type="ctrTitle"/>
          </p:nvPr>
        </p:nvSpPr>
        <p:spPr>
          <a:xfrm>
            <a:off x="3962399" y="685800"/>
            <a:ext cx="7345891" cy="1413933"/>
          </a:xfrm>
        </p:spPr>
        <p:txBody>
          <a:bodyPr vert="horz" lIns="91440" tIns="45720" rIns="91440" bIns="45720" rtlCol="0" anchor="ctr">
            <a:normAutofit/>
          </a:bodyPr>
          <a:lstStyle/>
          <a:p>
            <a:pPr algn="ctr">
              <a:lnSpc>
                <a:spcPct val="90000"/>
              </a:lnSpc>
            </a:pPr>
            <a:r>
              <a:rPr lang="en-US" sz="3400">
                <a:latin typeface="Times New Roman"/>
                <a:cs typeface="Times New Roman"/>
              </a:rPr>
              <a:t>CSE 222 data Structures Term Project </a:t>
            </a:r>
            <a:br>
              <a:rPr lang="en-US" sz="3400">
                <a:latin typeface="Times New Roman"/>
              </a:rPr>
            </a:br>
            <a:r>
              <a:rPr lang="en-US" sz="3400">
                <a:latin typeface="Times New Roman"/>
                <a:cs typeface="Times New Roman"/>
              </a:rPr>
              <a:t>               Warehouse </a:t>
            </a:r>
            <a:r>
              <a:rPr lang="en-US" sz="3400" err="1">
                <a:latin typeface="Times New Roman"/>
                <a:cs typeface="Times New Roman"/>
              </a:rPr>
              <a:t>Automatıon</a:t>
            </a:r>
            <a:r>
              <a:rPr lang="en-US" sz="3400">
                <a:latin typeface="Times New Roman"/>
                <a:cs typeface="Times New Roman"/>
              </a:rPr>
              <a:t> </a:t>
            </a:r>
          </a:p>
        </p:txBody>
      </p:sp>
      <p:pic>
        <p:nvPicPr>
          <p:cNvPr id="4" name="Picture 3" descr="3B soyut mavi ve altın küp çizimi">
            <a:extLst>
              <a:ext uri="{FF2B5EF4-FFF2-40B4-BE49-F238E27FC236}">
                <a16:creationId xmlns:a16="http://schemas.microsoft.com/office/drawing/2014/main" id="{DADE092B-EE64-4FC3-913A-2E7809F09A39}"/>
              </a:ext>
            </a:extLst>
          </p:cNvPr>
          <p:cNvPicPr>
            <a:picLocks noChangeAspect="1"/>
          </p:cNvPicPr>
          <p:nvPr/>
        </p:nvPicPr>
        <p:blipFill rotWithShape="1">
          <a:blip r:embed="rId3"/>
          <a:srcRect l="26760" r="42976"/>
          <a:stretch/>
        </p:blipFill>
        <p:spPr>
          <a:xfrm>
            <a:off x="20" y="10"/>
            <a:ext cx="3459143" cy="6857990"/>
          </a:xfrm>
          <a:custGeom>
            <a:avLst/>
            <a:gdLst/>
            <a:ahLst/>
            <a:cxnLst/>
            <a:rect l="l" t="t" r="r" b="b"/>
            <a:pathLst>
              <a:path w="3458633" h="6858000">
                <a:moveTo>
                  <a:pt x="0" y="0"/>
                </a:moveTo>
                <a:lnTo>
                  <a:pt x="3174999" y="0"/>
                </a:lnTo>
                <a:lnTo>
                  <a:pt x="2294466" y="5223932"/>
                </a:lnTo>
                <a:lnTo>
                  <a:pt x="3458633" y="6853767"/>
                </a:lnTo>
                <a:lnTo>
                  <a:pt x="0" y="6858000"/>
                </a:lnTo>
                <a:lnTo>
                  <a:pt x="0" y="0"/>
                </a:lnTo>
                <a:close/>
              </a:path>
            </a:pathLst>
          </a:custGeom>
          <a:ln w="38100">
            <a:noFill/>
          </a:ln>
          <a:effectLst/>
        </p:spPr>
      </p:pic>
      <p:sp>
        <p:nvSpPr>
          <p:cNvPr id="3" name="Alt Başlık 2"/>
          <p:cNvSpPr>
            <a:spLocks noGrp="1"/>
          </p:cNvSpPr>
          <p:nvPr>
            <p:ph type="subTitle" idx="1"/>
          </p:nvPr>
        </p:nvSpPr>
        <p:spPr>
          <a:xfrm>
            <a:off x="3843867" y="2048933"/>
            <a:ext cx="7659156" cy="3742267"/>
          </a:xfrm>
        </p:spPr>
        <p:txBody>
          <a:bodyPr vert="horz" lIns="91440" tIns="45720" rIns="91440" bIns="45720" rtlCol="0" anchor="ctr">
            <a:normAutofit/>
          </a:bodyPr>
          <a:lstStyle/>
          <a:p>
            <a:pPr algn="l">
              <a:buFont typeface="Arial"/>
              <a:buChar char="•"/>
            </a:pPr>
            <a:r>
              <a:rPr lang="en-US">
                <a:latin typeface="Times New Roman"/>
                <a:cs typeface="Times New Roman"/>
              </a:rPr>
              <a:t>AHMET DÖNMEZ 141024008 </a:t>
            </a:r>
          </a:p>
          <a:p>
            <a:pPr algn="l">
              <a:buFont typeface="Arial"/>
              <a:buChar char="•"/>
            </a:pPr>
            <a:r>
              <a:rPr lang="en-US">
                <a:latin typeface="Times New Roman"/>
                <a:cs typeface="Times New Roman"/>
              </a:rPr>
              <a:t>BURAK ÇİÇEK 1901042260 </a:t>
            </a:r>
          </a:p>
          <a:p>
            <a:pPr algn="l">
              <a:buFont typeface="Arial"/>
              <a:buChar char="•"/>
            </a:pPr>
            <a:r>
              <a:rPr lang="en-US">
                <a:latin typeface="Times New Roman"/>
                <a:cs typeface="Times New Roman"/>
              </a:rPr>
              <a:t>FURKAN ÇELEN  1801042628 </a:t>
            </a:r>
          </a:p>
          <a:p>
            <a:pPr algn="l">
              <a:buFont typeface="Arial"/>
              <a:buChar char="•"/>
            </a:pPr>
            <a:r>
              <a:rPr lang="en-US">
                <a:latin typeface="Times New Roman"/>
                <a:cs typeface="Times New Roman"/>
              </a:rPr>
              <a:t>HATİCE ARGUN  141044082 </a:t>
            </a:r>
          </a:p>
          <a:p>
            <a:pPr algn="l">
              <a:buFont typeface="Arial"/>
              <a:buChar char="•"/>
            </a:pPr>
            <a:r>
              <a:rPr lang="en-US">
                <a:latin typeface="Times New Roman"/>
                <a:cs typeface="Times New Roman"/>
              </a:rPr>
              <a:t>MEHDİ KURTCEBE  1801042667 </a:t>
            </a:r>
          </a:p>
          <a:p>
            <a:pPr algn="l">
              <a:buFont typeface="Arial"/>
              <a:buChar char="•"/>
            </a:pPr>
            <a:r>
              <a:rPr lang="en-US">
                <a:latin typeface="Times New Roman"/>
                <a:cs typeface="Times New Roman"/>
              </a:rPr>
              <a:t>MEHMET HÜSEYİN YILDIZ  200104004095 </a:t>
            </a:r>
          </a:p>
          <a:p>
            <a:pPr algn="l">
              <a:buFont typeface="Arial"/>
              <a:buChar char="•"/>
            </a:pPr>
            <a:r>
              <a:rPr lang="en-US">
                <a:latin typeface="Times New Roman"/>
                <a:cs typeface="Times New Roman"/>
              </a:rPr>
              <a:t>SENA ERDOĞAN 1901042680 </a:t>
            </a:r>
          </a:p>
        </p:txBody>
      </p:sp>
    </p:spTree>
    <p:extLst>
      <p:ext uri="{BB962C8B-B14F-4D97-AF65-F5344CB8AC3E}">
        <p14:creationId xmlns:p14="http://schemas.microsoft.com/office/powerpoint/2010/main" val="1674425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Diagram, schematic&#10;&#10;Description automatically generated">
            <a:extLst>
              <a:ext uri="{FF2B5EF4-FFF2-40B4-BE49-F238E27FC236}">
                <a16:creationId xmlns:a16="http://schemas.microsoft.com/office/drawing/2014/main" id="{98E6A99E-F6E1-4273-AD47-11D2CE40A27D}"/>
              </a:ext>
            </a:extLst>
          </p:cNvPr>
          <p:cNvPicPr>
            <a:picLocks noGrp="1" noChangeAspect="1"/>
          </p:cNvPicPr>
          <p:nvPr>
            <p:ph idx="1"/>
          </p:nvPr>
        </p:nvPicPr>
        <p:blipFill>
          <a:blip r:embed="rId2"/>
          <a:stretch>
            <a:fillRect/>
          </a:stretch>
        </p:blipFill>
        <p:spPr>
          <a:xfrm>
            <a:off x="1944678" y="-4483"/>
            <a:ext cx="10305954" cy="6858000"/>
          </a:xfrm>
        </p:spPr>
      </p:pic>
      <p:sp>
        <p:nvSpPr>
          <p:cNvPr id="2" name="Title 1">
            <a:extLst>
              <a:ext uri="{FF2B5EF4-FFF2-40B4-BE49-F238E27FC236}">
                <a16:creationId xmlns:a16="http://schemas.microsoft.com/office/drawing/2014/main" id="{B77DAF86-3F49-4952-9112-CFE56031439D}"/>
              </a:ext>
            </a:extLst>
          </p:cNvPr>
          <p:cNvSpPr>
            <a:spLocks noGrp="1"/>
          </p:cNvSpPr>
          <p:nvPr>
            <p:ph type="title"/>
          </p:nvPr>
        </p:nvSpPr>
        <p:spPr>
          <a:xfrm>
            <a:off x="-1356217" y="2683745"/>
            <a:ext cx="9238434" cy="857559"/>
          </a:xfrm>
        </p:spPr>
        <p:txBody>
          <a:bodyPr>
            <a:normAutofit fontScale="90000"/>
          </a:bodyPr>
          <a:lstStyle/>
          <a:p>
            <a:r>
              <a:rPr lang="en-US">
                <a:ea typeface="+mj-lt"/>
                <a:cs typeface="+mj-lt"/>
              </a:rPr>
              <a:t>      Component </a:t>
            </a:r>
            <a:br>
              <a:rPr lang="en-US">
                <a:ea typeface="+mj-lt"/>
                <a:cs typeface="+mj-lt"/>
              </a:rPr>
            </a:br>
            <a:r>
              <a:rPr lang="en-US">
                <a:ea typeface="+mj-lt"/>
                <a:cs typeface="+mj-lt"/>
              </a:rPr>
              <a:t>Diagram</a:t>
            </a:r>
            <a:r>
              <a:rPr lang="en-GB" b="0">
                <a:ea typeface="+mj-lt"/>
                <a:cs typeface="+mj-lt"/>
              </a:rPr>
              <a:t> </a:t>
            </a:r>
            <a:endParaRPr lang="en-US"/>
          </a:p>
        </p:txBody>
      </p:sp>
    </p:spTree>
    <p:extLst>
      <p:ext uri="{BB962C8B-B14F-4D97-AF65-F5344CB8AC3E}">
        <p14:creationId xmlns:p14="http://schemas.microsoft.com/office/powerpoint/2010/main" val="1215236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diagram&#10;&#10;Description automatically generated">
            <a:extLst>
              <a:ext uri="{FF2B5EF4-FFF2-40B4-BE49-F238E27FC236}">
                <a16:creationId xmlns:a16="http://schemas.microsoft.com/office/drawing/2014/main" id="{88A63686-BA30-4CB2-BDFF-0C8B31D8332C}"/>
              </a:ext>
            </a:extLst>
          </p:cNvPr>
          <p:cNvPicPr>
            <a:picLocks noGrp="1" noChangeAspect="1"/>
          </p:cNvPicPr>
          <p:nvPr>
            <p:ph idx="1"/>
          </p:nvPr>
        </p:nvPicPr>
        <p:blipFill>
          <a:blip r:embed="rId2"/>
          <a:stretch>
            <a:fillRect/>
          </a:stretch>
        </p:blipFill>
        <p:spPr>
          <a:xfrm>
            <a:off x="2998626" y="0"/>
            <a:ext cx="9237960" cy="6958853"/>
          </a:xfrm>
        </p:spPr>
      </p:pic>
      <p:sp>
        <p:nvSpPr>
          <p:cNvPr id="2" name="Title 1">
            <a:extLst>
              <a:ext uri="{FF2B5EF4-FFF2-40B4-BE49-F238E27FC236}">
                <a16:creationId xmlns:a16="http://schemas.microsoft.com/office/drawing/2014/main" id="{A9CAAD68-321B-40CF-AA55-D09E812C501F}"/>
              </a:ext>
            </a:extLst>
          </p:cNvPr>
          <p:cNvSpPr>
            <a:spLocks noGrp="1"/>
          </p:cNvSpPr>
          <p:nvPr>
            <p:ph type="title"/>
          </p:nvPr>
        </p:nvSpPr>
        <p:spPr>
          <a:xfrm>
            <a:off x="-2503699" y="3667622"/>
            <a:ext cx="9238434" cy="857559"/>
          </a:xfrm>
        </p:spPr>
        <p:txBody>
          <a:bodyPr>
            <a:normAutofit fontScale="90000"/>
          </a:bodyPr>
          <a:lstStyle/>
          <a:p>
            <a:r>
              <a:rPr lang="en-US">
                <a:ea typeface="+mj-lt"/>
                <a:cs typeface="+mj-lt"/>
              </a:rPr>
              <a:t>Sequence </a:t>
            </a:r>
            <a:br>
              <a:rPr lang="en-US">
                <a:ea typeface="+mj-lt"/>
                <a:cs typeface="+mj-lt"/>
              </a:rPr>
            </a:br>
            <a:r>
              <a:rPr lang="en-US">
                <a:ea typeface="+mj-lt"/>
                <a:cs typeface="+mj-lt"/>
              </a:rPr>
              <a:t>Diagram</a:t>
            </a:r>
            <a:r>
              <a:rPr lang="en-GB" b="0">
                <a:ea typeface="+mj-lt"/>
                <a:cs typeface="+mj-lt"/>
              </a:rPr>
              <a:t> </a:t>
            </a:r>
            <a:endParaRPr lang="en-US"/>
          </a:p>
        </p:txBody>
      </p:sp>
    </p:spTree>
    <p:extLst>
      <p:ext uri="{BB962C8B-B14F-4D97-AF65-F5344CB8AC3E}">
        <p14:creationId xmlns:p14="http://schemas.microsoft.com/office/powerpoint/2010/main" val="2827687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4">
            <a:extLst>
              <a:ext uri="{FF2B5EF4-FFF2-40B4-BE49-F238E27FC236}">
                <a16:creationId xmlns:a16="http://schemas.microsoft.com/office/drawing/2014/main" id="{165C0878-6B48-4DA1-B16B-151E3D47B2EC}"/>
              </a:ext>
            </a:extLst>
          </p:cNvPr>
          <p:cNvPicPr>
            <a:picLocks noGrp="1" noChangeAspect="1"/>
          </p:cNvPicPr>
          <p:nvPr>
            <p:ph idx="1"/>
          </p:nvPr>
        </p:nvPicPr>
        <p:blipFill rotWithShape="1">
          <a:blip r:embed="rId2"/>
          <a:srcRect t="11765"/>
          <a:stretch/>
        </p:blipFill>
        <p:spPr>
          <a:xfrm>
            <a:off x="20" y="10"/>
            <a:ext cx="12191980" cy="6857990"/>
          </a:xfrm>
          <a:prstGeom prst="rect">
            <a:avLst/>
          </a:prstGeom>
        </p:spPr>
      </p:pic>
      <p:sp>
        <p:nvSpPr>
          <p:cNvPr id="5" name="Metin kutusu 4">
            <a:extLst>
              <a:ext uri="{FF2B5EF4-FFF2-40B4-BE49-F238E27FC236}">
                <a16:creationId xmlns:a16="http://schemas.microsoft.com/office/drawing/2014/main" id="{AF9F3D27-AEFE-4C5E-A4BC-1A07C0BB418E}"/>
              </a:ext>
            </a:extLst>
          </p:cNvPr>
          <p:cNvSpPr txBox="1"/>
          <p:nvPr/>
        </p:nvSpPr>
        <p:spPr>
          <a:xfrm>
            <a:off x="2543736" y="168088"/>
            <a:ext cx="252804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2400">
                <a:latin typeface="Times New Roman"/>
                <a:cs typeface="Times New Roman"/>
              </a:rPr>
              <a:t>Activity </a:t>
            </a:r>
            <a:r>
              <a:rPr lang="tr-TR" sz="2400" err="1">
                <a:latin typeface="Times New Roman"/>
                <a:cs typeface="Times New Roman"/>
              </a:rPr>
              <a:t>Diagram</a:t>
            </a:r>
            <a:endParaRPr lang="tr-TR" sz="2400">
              <a:latin typeface="Times New Roman"/>
              <a:cs typeface="Times New Roman"/>
            </a:endParaRPr>
          </a:p>
        </p:txBody>
      </p:sp>
    </p:spTree>
    <p:extLst>
      <p:ext uri="{BB962C8B-B14F-4D97-AF65-F5344CB8AC3E}">
        <p14:creationId xmlns:p14="http://schemas.microsoft.com/office/powerpoint/2010/main" val="30341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pic>
        <p:nvPicPr>
          <p:cNvPr id="4" name="Picture 3" descr="3B soyut mavi ve altın küp çizimi">
            <a:extLst>
              <a:ext uri="{FF2B5EF4-FFF2-40B4-BE49-F238E27FC236}">
                <a16:creationId xmlns:a16="http://schemas.microsoft.com/office/drawing/2014/main" id="{DADE092B-EE64-4FC3-913A-2E7809F09A39}"/>
              </a:ext>
            </a:extLst>
          </p:cNvPr>
          <p:cNvPicPr>
            <a:picLocks noChangeAspect="1"/>
          </p:cNvPicPr>
          <p:nvPr/>
        </p:nvPicPr>
        <p:blipFill rotWithShape="1">
          <a:blip r:embed="rId3">
            <a:duotone>
              <a:schemeClr val="bg2">
                <a:shade val="45000"/>
                <a:satMod val="135000"/>
              </a:schemeClr>
              <a:prstClr val="white"/>
            </a:duotone>
            <a:alphaModFix amt="35000"/>
          </a:blip>
          <a:srcRect b="6250"/>
          <a:stretch/>
        </p:blipFill>
        <p:spPr>
          <a:xfrm>
            <a:off x="20" y="10"/>
            <a:ext cx="12191980" cy="6857990"/>
          </a:xfrm>
          <a:prstGeom prst="rect">
            <a:avLst/>
          </a:prstGeom>
        </p:spPr>
      </p:pic>
      <p:grpSp>
        <p:nvGrpSpPr>
          <p:cNvPr id="6" name="Group 8">
            <a:extLst>
              <a:ext uri="{FF2B5EF4-FFF2-40B4-BE49-F238E27FC236}">
                <a16:creationId xmlns:a16="http://schemas.microsoft.com/office/drawing/2014/main" id="{503816F2-40D5-4C23-AF57-063E392361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0" name="Freeform 6">
              <a:extLst>
                <a:ext uri="{FF2B5EF4-FFF2-40B4-BE49-F238E27FC236}">
                  <a16:creationId xmlns:a16="http://schemas.microsoft.com/office/drawing/2014/main" id="{DBF222D0-66E9-48F8-B249-75AF858DFD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7" name="Freeform 7">
              <a:extLst>
                <a:ext uri="{FF2B5EF4-FFF2-40B4-BE49-F238E27FC236}">
                  <a16:creationId xmlns:a16="http://schemas.microsoft.com/office/drawing/2014/main" id="{5312FABD-B1AF-4E20-A8BF-0A6F0C42C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2" name="Freeform 9">
              <a:extLst>
                <a:ext uri="{FF2B5EF4-FFF2-40B4-BE49-F238E27FC236}">
                  <a16:creationId xmlns:a16="http://schemas.microsoft.com/office/drawing/2014/main" id="{E6E2E6E5-F3C0-4B1A-8CEF-1F057A2804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3" name="Freeform 10">
              <a:extLst>
                <a:ext uri="{FF2B5EF4-FFF2-40B4-BE49-F238E27FC236}">
                  <a16:creationId xmlns:a16="http://schemas.microsoft.com/office/drawing/2014/main" id="{850A45DB-9259-4551-88A8-0D3D3E4FD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4" name="Freeform 11">
              <a:extLst>
                <a:ext uri="{FF2B5EF4-FFF2-40B4-BE49-F238E27FC236}">
                  <a16:creationId xmlns:a16="http://schemas.microsoft.com/office/drawing/2014/main" id="{615A3848-AC67-4C67-A516-2823179F0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5" name="Freeform 12">
              <a:extLst>
                <a:ext uri="{FF2B5EF4-FFF2-40B4-BE49-F238E27FC236}">
                  <a16:creationId xmlns:a16="http://schemas.microsoft.com/office/drawing/2014/main" id="{13BA5F40-CE6A-44DD-BBCE-EA36A12F3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Başlık 1"/>
          <p:cNvSpPr>
            <a:spLocks noGrp="1"/>
          </p:cNvSpPr>
          <p:nvPr>
            <p:ph type="ctrTitle"/>
          </p:nvPr>
        </p:nvSpPr>
        <p:spPr>
          <a:xfrm>
            <a:off x="2879555" y="188222"/>
            <a:ext cx="8574622" cy="916353"/>
          </a:xfrm>
        </p:spPr>
        <p:txBody>
          <a:bodyPr>
            <a:normAutofit/>
          </a:bodyPr>
          <a:lstStyle/>
          <a:p>
            <a:r>
              <a:rPr lang="tr-TR" sz="4200" b="0">
                <a:latin typeface="Times New Roman"/>
                <a:ea typeface="+mj-lt"/>
                <a:cs typeface="+mj-lt"/>
              </a:rPr>
              <a:t>Data </a:t>
            </a:r>
            <a:r>
              <a:rPr lang="tr-TR" sz="4200" b="0" err="1">
                <a:latin typeface="Times New Roman"/>
                <a:ea typeface="+mj-lt"/>
                <a:cs typeface="+mj-lt"/>
              </a:rPr>
              <a:t>Structures</a:t>
            </a:r>
            <a:r>
              <a:rPr lang="tr-TR" sz="4200" b="0">
                <a:latin typeface="Times New Roman"/>
                <a:ea typeface="+mj-lt"/>
                <a:cs typeface="+mj-lt"/>
              </a:rPr>
              <a:t> </a:t>
            </a:r>
            <a:r>
              <a:rPr lang="tr-TR" sz="4200" b="0" err="1">
                <a:latin typeface="Times New Roman"/>
                <a:ea typeface="+mj-lt"/>
                <a:cs typeface="+mj-lt"/>
              </a:rPr>
              <a:t>Used</a:t>
            </a:r>
            <a:r>
              <a:rPr lang="tr-TR" sz="4200" b="0">
                <a:latin typeface="Times New Roman"/>
                <a:ea typeface="+mj-lt"/>
                <a:cs typeface="+mj-lt"/>
              </a:rPr>
              <a:t> </a:t>
            </a:r>
            <a:r>
              <a:rPr lang="tr-TR" sz="4200" b="0" err="1">
                <a:latin typeface="Times New Roman"/>
                <a:ea typeface="+mj-lt"/>
                <a:cs typeface="+mj-lt"/>
              </a:rPr>
              <a:t>for</a:t>
            </a:r>
            <a:r>
              <a:rPr lang="tr-TR" sz="4200" b="0">
                <a:latin typeface="Times New Roman"/>
                <a:ea typeface="+mj-lt"/>
                <a:cs typeface="+mj-lt"/>
              </a:rPr>
              <a:t> Components</a:t>
            </a:r>
            <a:endParaRPr lang="tr-TR" sz="4200">
              <a:latin typeface="Times New Roman"/>
              <a:cs typeface="Times New Roman"/>
            </a:endParaRPr>
          </a:p>
        </p:txBody>
      </p:sp>
      <p:sp>
        <p:nvSpPr>
          <p:cNvPr id="3" name="Alt Başlık 2"/>
          <p:cNvSpPr>
            <a:spLocks noGrp="1"/>
          </p:cNvSpPr>
          <p:nvPr>
            <p:ph type="subTitle" idx="1"/>
          </p:nvPr>
        </p:nvSpPr>
        <p:spPr>
          <a:xfrm>
            <a:off x="4020594" y="1372367"/>
            <a:ext cx="7544491" cy="5218072"/>
          </a:xfrm>
        </p:spPr>
        <p:txBody>
          <a:bodyPr vert="horz" lIns="91440" tIns="45720" rIns="91440" bIns="45720" rtlCol="0">
            <a:normAutofit/>
          </a:bodyPr>
          <a:lstStyle/>
          <a:p>
            <a:pPr algn="l">
              <a:lnSpc>
                <a:spcPct val="90000"/>
              </a:lnSpc>
            </a:pPr>
            <a:r>
              <a:rPr lang="tr-TR" sz="2400">
                <a:latin typeface="Times New Roman"/>
                <a:ea typeface="+mn-lt"/>
                <a:cs typeface="+mn-lt"/>
              </a:rPr>
              <a:t> </a:t>
            </a:r>
            <a:r>
              <a:rPr lang="tr-TR" sz="2400" err="1">
                <a:latin typeface="Times New Roman"/>
                <a:ea typeface="+mn-lt"/>
                <a:cs typeface="+mn-lt"/>
              </a:rPr>
              <a:t>To</a:t>
            </a:r>
            <a:r>
              <a:rPr lang="tr-TR" sz="2400">
                <a:latin typeface="Times New Roman"/>
                <a:ea typeface="+mn-lt"/>
                <a:cs typeface="+mn-lt"/>
              </a:rPr>
              <a:t> </a:t>
            </a:r>
            <a:r>
              <a:rPr lang="tr-TR" sz="2400" err="1">
                <a:latin typeface="Times New Roman"/>
                <a:ea typeface="+mn-lt"/>
                <a:cs typeface="+mn-lt"/>
              </a:rPr>
              <a:t>assign</a:t>
            </a:r>
            <a:r>
              <a:rPr lang="tr-TR" sz="2400">
                <a:latin typeface="Times New Roman"/>
                <a:ea typeface="+mn-lt"/>
                <a:cs typeface="+mn-lt"/>
              </a:rPr>
              <a:t> </a:t>
            </a:r>
            <a:r>
              <a:rPr lang="tr-TR" sz="2400" err="1">
                <a:latin typeface="Times New Roman"/>
                <a:ea typeface="+mn-lt"/>
                <a:cs typeface="+mn-lt"/>
              </a:rPr>
              <a:t>shipments</a:t>
            </a:r>
            <a:r>
              <a:rPr lang="tr-TR" sz="2400">
                <a:latin typeface="Times New Roman"/>
                <a:ea typeface="+mn-lt"/>
                <a:cs typeface="+mn-lt"/>
              </a:rPr>
              <a:t> </a:t>
            </a:r>
            <a:r>
              <a:rPr lang="tr-TR" sz="2400" err="1">
                <a:latin typeface="Times New Roman"/>
                <a:ea typeface="+mn-lt"/>
                <a:cs typeface="+mn-lt"/>
              </a:rPr>
              <a:t>to</a:t>
            </a:r>
            <a:r>
              <a:rPr lang="tr-TR" sz="2400">
                <a:latin typeface="Times New Roman"/>
                <a:ea typeface="+mn-lt"/>
                <a:cs typeface="+mn-lt"/>
              </a:rPr>
              <a:t> </a:t>
            </a:r>
            <a:r>
              <a:rPr lang="tr-TR" sz="2400" err="1">
                <a:latin typeface="Times New Roman"/>
                <a:ea typeface="+mn-lt"/>
                <a:cs typeface="+mn-lt"/>
              </a:rPr>
              <a:t>transportation</a:t>
            </a:r>
            <a:r>
              <a:rPr lang="tr-TR" sz="2400">
                <a:latin typeface="Times New Roman"/>
                <a:ea typeface="+mn-lt"/>
                <a:cs typeface="+mn-lt"/>
              </a:rPr>
              <a:t> </a:t>
            </a:r>
            <a:r>
              <a:rPr lang="tr-TR" sz="2400" err="1">
                <a:latin typeface="Times New Roman"/>
                <a:ea typeface="+mn-lt"/>
                <a:cs typeface="+mn-lt"/>
              </a:rPr>
              <a:t>employees</a:t>
            </a:r>
            <a:r>
              <a:rPr lang="tr-TR" sz="2400">
                <a:latin typeface="Times New Roman"/>
                <a:ea typeface="+mn-lt"/>
                <a:cs typeface="+mn-lt"/>
              </a:rPr>
              <a:t> </a:t>
            </a:r>
            <a:r>
              <a:rPr lang="tr-TR" sz="2400" err="1">
                <a:latin typeface="Times New Roman"/>
                <a:ea typeface="+mn-lt"/>
                <a:cs typeface="+mn-lt"/>
              </a:rPr>
              <a:t>automatically</a:t>
            </a:r>
            <a:r>
              <a:rPr lang="tr-TR" sz="2400">
                <a:latin typeface="Times New Roman"/>
                <a:ea typeface="+mn-lt"/>
                <a:cs typeface="+mn-lt"/>
              </a:rPr>
              <a:t> </a:t>
            </a:r>
            <a:r>
              <a:rPr lang="tr-TR" sz="2400" err="1">
                <a:latin typeface="Times New Roman"/>
                <a:ea typeface="+mn-lt"/>
                <a:cs typeface="+mn-lt"/>
              </a:rPr>
              <a:t>and</a:t>
            </a:r>
            <a:r>
              <a:rPr lang="tr-TR" sz="2400">
                <a:latin typeface="Times New Roman"/>
                <a:ea typeface="+mn-lt"/>
                <a:cs typeface="+mn-lt"/>
              </a:rPr>
              <a:t> </a:t>
            </a:r>
            <a:r>
              <a:rPr lang="tr-TR" sz="2400" err="1">
                <a:latin typeface="Times New Roman"/>
                <a:ea typeface="+mn-lt"/>
                <a:cs typeface="+mn-lt"/>
              </a:rPr>
              <a:t>fairly</a:t>
            </a:r>
            <a:r>
              <a:rPr lang="tr-TR" sz="2400">
                <a:latin typeface="Times New Roman"/>
                <a:ea typeface="+mn-lt"/>
                <a:cs typeface="+mn-lt"/>
              </a:rPr>
              <a:t>, </a:t>
            </a:r>
            <a:r>
              <a:rPr lang="tr-TR" sz="2400" err="1">
                <a:latin typeface="Times New Roman"/>
                <a:ea typeface="+mn-lt"/>
                <a:cs typeface="+mn-lt"/>
              </a:rPr>
              <a:t>we</a:t>
            </a:r>
            <a:r>
              <a:rPr lang="tr-TR" sz="2400">
                <a:latin typeface="Times New Roman"/>
                <a:ea typeface="+mn-lt"/>
                <a:cs typeface="+mn-lt"/>
              </a:rPr>
              <a:t> </a:t>
            </a:r>
            <a:r>
              <a:rPr lang="tr-TR" sz="2400" err="1">
                <a:latin typeface="Times New Roman"/>
                <a:ea typeface="+mn-lt"/>
                <a:cs typeface="+mn-lt"/>
              </a:rPr>
              <a:t>decided</a:t>
            </a:r>
            <a:r>
              <a:rPr lang="tr-TR" sz="2400">
                <a:latin typeface="Times New Roman"/>
                <a:ea typeface="+mn-lt"/>
                <a:cs typeface="+mn-lt"/>
              </a:rPr>
              <a:t> </a:t>
            </a:r>
            <a:r>
              <a:rPr lang="tr-TR" sz="2400" err="1">
                <a:latin typeface="Times New Roman"/>
                <a:ea typeface="+mn-lt"/>
                <a:cs typeface="+mn-lt"/>
              </a:rPr>
              <a:t>to</a:t>
            </a:r>
            <a:r>
              <a:rPr lang="tr-TR" sz="2400">
                <a:latin typeface="Times New Roman"/>
                <a:ea typeface="+mn-lt"/>
                <a:cs typeface="+mn-lt"/>
              </a:rPr>
              <a:t> </a:t>
            </a:r>
            <a:r>
              <a:rPr lang="tr-TR" sz="2400" err="1">
                <a:latin typeface="Times New Roman"/>
                <a:ea typeface="+mn-lt"/>
                <a:cs typeface="+mn-lt"/>
              </a:rPr>
              <a:t>store</a:t>
            </a:r>
            <a:r>
              <a:rPr lang="tr-TR" sz="2400">
                <a:latin typeface="Times New Roman"/>
                <a:ea typeface="+mn-lt"/>
                <a:cs typeface="+mn-lt"/>
              </a:rPr>
              <a:t> </a:t>
            </a:r>
            <a:r>
              <a:rPr lang="tr-TR" sz="2400" err="1">
                <a:latin typeface="Times New Roman"/>
                <a:ea typeface="+mn-lt"/>
                <a:cs typeface="+mn-lt"/>
              </a:rPr>
              <a:t>transportation</a:t>
            </a:r>
            <a:r>
              <a:rPr lang="tr-TR" sz="2400">
                <a:latin typeface="Times New Roman"/>
                <a:ea typeface="+mn-lt"/>
                <a:cs typeface="+mn-lt"/>
              </a:rPr>
              <a:t> </a:t>
            </a:r>
            <a:r>
              <a:rPr lang="tr-TR" sz="2400" err="1">
                <a:latin typeface="Times New Roman"/>
                <a:ea typeface="+mn-lt"/>
                <a:cs typeface="+mn-lt"/>
              </a:rPr>
              <a:t>employees</a:t>
            </a:r>
            <a:r>
              <a:rPr lang="tr-TR" sz="2400">
                <a:latin typeface="Times New Roman"/>
                <a:ea typeface="+mn-lt"/>
                <a:cs typeface="+mn-lt"/>
              </a:rPr>
              <a:t> in </a:t>
            </a:r>
            <a:r>
              <a:rPr lang="tr-TR" sz="2400" err="1">
                <a:latin typeface="Times New Roman"/>
                <a:ea typeface="+mn-lt"/>
                <a:cs typeface="+mn-lt"/>
              </a:rPr>
              <a:t>queue</a:t>
            </a:r>
            <a:r>
              <a:rPr lang="tr-TR" sz="2400">
                <a:latin typeface="Times New Roman"/>
                <a:ea typeface="+mn-lt"/>
                <a:cs typeface="+mn-lt"/>
              </a:rPr>
              <a:t> data </a:t>
            </a:r>
            <a:r>
              <a:rPr lang="tr-TR" sz="2400" err="1">
                <a:latin typeface="Times New Roman"/>
                <a:ea typeface="+mn-lt"/>
                <a:cs typeface="+mn-lt"/>
              </a:rPr>
              <a:t>structure</a:t>
            </a:r>
            <a:r>
              <a:rPr lang="tr-TR" sz="2400">
                <a:latin typeface="Times New Roman"/>
                <a:ea typeface="+mn-lt"/>
                <a:cs typeface="+mn-lt"/>
              </a:rPr>
              <a:t>. </a:t>
            </a:r>
            <a:r>
              <a:rPr lang="tr-TR" sz="2400" err="1">
                <a:latin typeface="Times New Roman"/>
                <a:ea typeface="+mn-lt"/>
                <a:cs typeface="+mn-lt"/>
              </a:rPr>
              <a:t>We</a:t>
            </a:r>
            <a:r>
              <a:rPr lang="tr-TR" sz="2400">
                <a:latin typeface="Times New Roman"/>
                <a:ea typeface="+mn-lt"/>
                <a:cs typeface="+mn-lt"/>
              </a:rPr>
              <a:t> </a:t>
            </a:r>
            <a:r>
              <a:rPr lang="tr-TR" sz="2400" err="1">
                <a:latin typeface="Times New Roman"/>
                <a:ea typeface="+mn-lt"/>
                <a:cs typeface="+mn-lt"/>
              </a:rPr>
              <a:t>predicted</a:t>
            </a:r>
            <a:r>
              <a:rPr lang="tr-TR" sz="2400">
                <a:latin typeface="Times New Roman"/>
                <a:ea typeface="+mn-lt"/>
                <a:cs typeface="+mn-lt"/>
              </a:rPr>
              <a:t> </a:t>
            </a:r>
            <a:r>
              <a:rPr lang="tr-TR" sz="2400" err="1">
                <a:latin typeface="Times New Roman"/>
                <a:ea typeface="+mn-lt"/>
                <a:cs typeface="+mn-lt"/>
              </a:rPr>
              <a:t>that</a:t>
            </a:r>
            <a:r>
              <a:rPr lang="tr-TR" sz="2400">
                <a:latin typeface="Times New Roman"/>
                <a:ea typeface="+mn-lt"/>
                <a:cs typeface="+mn-lt"/>
              </a:rPr>
              <a:t> </a:t>
            </a:r>
            <a:r>
              <a:rPr lang="tr-TR" sz="2400" err="1">
                <a:latin typeface="Times New Roman"/>
                <a:ea typeface="+mn-lt"/>
                <a:cs typeface="+mn-lt"/>
              </a:rPr>
              <a:t>users</a:t>
            </a:r>
            <a:r>
              <a:rPr lang="tr-TR" sz="2400">
                <a:latin typeface="Times New Roman"/>
                <a:ea typeface="+mn-lt"/>
                <a:cs typeface="+mn-lt"/>
              </a:rPr>
              <a:t> </a:t>
            </a:r>
            <a:r>
              <a:rPr lang="tr-TR" sz="2400" err="1">
                <a:latin typeface="Times New Roman"/>
                <a:ea typeface="+mn-lt"/>
                <a:cs typeface="+mn-lt"/>
              </a:rPr>
              <a:t>would</a:t>
            </a:r>
            <a:r>
              <a:rPr lang="tr-TR" sz="2400">
                <a:latin typeface="Times New Roman"/>
                <a:ea typeface="+mn-lt"/>
                <a:cs typeface="+mn-lt"/>
              </a:rPr>
              <a:t> </a:t>
            </a:r>
            <a:r>
              <a:rPr lang="tr-TR" sz="2400" err="1">
                <a:latin typeface="Times New Roman"/>
                <a:ea typeface="+mn-lt"/>
                <a:cs typeface="+mn-lt"/>
              </a:rPr>
              <a:t>make</a:t>
            </a:r>
            <a:r>
              <a:rPr lang="tr-TR" sz="2400">
                <a:latin typeface="Times New Roman"/>
                <a:ea typeface="+mn-lt"/>
                <a:cs typeface="+mn-lt"/>
              </a:rPr>
              <a:t> </a:t>
            </a:r>
            <a:r>
              <a:rPr lang="tr-TR" sz="2400" err="1">
                <a:latin typeface="Times New Roman"/>
                <a:ea typeface="+mn-lt"/>
                <a:cs typeface="+mn-lt"/>
              </a:rPr>
              <a:t>many</a:t>
            </a:r>
            <a:r>
              <a:rPr lang="tr-TR" sz="2400">
                <a:latin typeface="Times New Roman"/>
                <a:ea typeface="+mn-lt"/>
                <a:cs typeface="+mn-lt"/>
              </a:rPr>
              <a:t> </a:t>
            </a:r>
            <a:r>
              <a:rPr lang="tr-TR" sz="2400" err="1">
                <a:latin typeface="Times New Roman"/>
                <a:ea typeface="+mn-lt"/>
                <a:cs typeface="+mn-lt"/>
              </a:rPr>
              <a:t>searches</a:t>
            </a:r>
            <a:r>
              <a:rPr lang="tr-TR" sz="2400">
                <a:latin typeface="Times New Roman"/>
                <a:ea typeface="+mn-lt"/>
                <a:cs typeface="+mn-lt"/>
              </a:rPr>
              <a:t> on </a:t>
            </a:r>
            <a:r>
              <a:rPr lang="tr-TR" sz="2400" err="1">
                <a:latin typeface="Times New Roman"/>
                <a:ea typeface="+mn-lt"/>
                <a:cs typeface="+mn-lt"/>
              </a:rPr>
              <a:t>products</a:t>
            </a:r>
            <a:r>
              <a:rPr lang="tr-TR" sz="2400">
                <a:latin typeface="Times New Roman"/>
                <a:ea typeface="+mn-lt"/>
                <a:cs typeface="+mn-lt"/>
              </a:rPr>
              <a:t>, </a:t>
            </a:r>
            <a:r>
              <a:rPr lang="tr-TR" sz="2400" err="1">
                <a:latin typeface="Times New Roman"/>
                <a:ea typeface="+mn-lt"/>
                <a:cs typeface="+mn-lt"/>
              </a:rPr>
              <a:t>so</a:t>
            </a:r>
            <a:r>
              <a:rPr lang="tr-TR" sz="2400">
                <a:latin typeface="Times New Roman"/>
                <a:ea typeface="+mn-lt"/>
                <a:cs typeface="+mn-lt"/>
              </a:rPr>
              <a:t> </a:t>
            </a:r>
            <a:r>
              <a:rPr lang="tr-TR" sz="2400" err="1">
                <a:latin typeface="Times New Roman"/>
                <a:ea typeface="+mn-lt"/>
                <a:cs typeface="+mn-lt"/>
              </a:rPr>
              <a:t>we</a:t>
            </a:r>
            <a:r>
              <a:rPr lang="tr-TR" sz="2400">
                <a:latin typeface="Times New Roman"/>
                <a:ea typeface="+mn-lt"/>
                <a:cs typeface="+mn-lt"/>
              </a:rPr>
              <a:t> </a:t>
            </a:r>
            <a:r>
              <a:rPr lang="tr-TR" sz="2400" err="1">
                <a:latin typeface="Times New Roman"/>
                <a:ea typeface="+mn-lt"/>
                <a:cs typeface="+mn-lt"/>
              </a:rPr>
              <a:t>decided</a:t>
            </a:r>
            <a:r>
              <a:rPr lang="tr-TR" sz="2400">
                <a:latin typeface="Times New Roman"/>
                <a:ea typeface="+mn-lt"/>
                <a:cs typeface="+mn-lt"/>
              </a:rPr>
              <a:t> </a:t>
            </a:r>
            <a:r>
              <a:rPr lang="tr-TR" sz="2400" err="1">
                <a:latin typeface="Times New Roman"/>
                <a:ea typeface="+mn-lt"/>
                <a:cs typeface="+mn-lt"/>
              </a:rPr>
              <a:t>to</a:t>
            </a:r>
            <a:r>
              <a:rPr lang="tr-TR" sz="2400">
                <a:latin typeface="Times New Roman"/>
                <a:ea typeface="+mn-lt"/>
                <a:cs typeface="+mn-lt"/>
              </a:rPr>
              <a:t> </a:t>
            </a:r>
            <a:r>
              <a:rPr lang="tr-TR" sz="2400" err="1">
                <a:latin typeface="Times New Roman"/>
                <a:ea typeface="+mn-lt"/>
                <a:cs typeface="+mn-lt"/>
              </a:rPr>
              <a:t>store</a:t>
            </a:r>
            <a:r>
              <a:rPr lang="tr-TR" sz="2400">
                <a:latin typeface="Times New Roman"/>
                <a:ea typeface="+mn-lt"/>
                <a:cs typeface="+mn-lt"/>
              </a:rPr>
              <a:t> </a:t>
            </a:r>
            <a:r>
              <a:rPr lang="tr-TR" sz="2400" err="1">
                <a:latin typeface="Times New Roman"/>
                <a:ea typeface="+mn-lt"/>
                <a:cs typeface="+mn-lt"/>
              </a:rPr>
              <a:t>products</a:t>
            </a:r>
            <a:r>
              <a:rPr lang="tr-TR" sz="2400">
                <a:latin typeface="Times New Roman"/>
                <a:ea typeface="+mn-lt"/>
                <a:cs typeface="+mn-lt"/>
              </a:rPr>
              <a:t> in </a:t>
            </a:r>
            <a:r>
              <a:rPr lang="tr-TR" sz="2400" err="1">
                <a:latin typeface="Times New Roman"/>
                <a:ea typeface="+mn-lt"/>
                <a:cs typeface="+mn-lt"/>
              </a:rPr>
              <a:t>binary</a:t>
            </a:r>
            <a:r>
              <a:rPr lang="tr-TR" sz="2400">
                <a:latin typeface="Times New Roman"/>
                <a:ea typeface="+mn-lt"/>
                <a:cs typeface="+mn-lt"/>
              </a:rPr>
              <a:t> </a:t>
            </a:r>
            <a:r>
              <a:rPr lang="tr-TR" sz="2400" err="1">
                <a:latin typeface="Times New Roman"/>
                <a:ea typeface="+mn-lt"/>
                <a:cs typeface="+mn-lt"/>
              </a:rPr>
              <a:t>search</a:t>
            </a:r>
            <a:r>
              <a:rPr lang="tr-TR" sz="2400">
                <a:latin typeface="Times New Roman"/>
                <a:ea typeface="+mn-lt"/>
                <a:cs typeface="+mn-lt"/>
              </a:rPr>
              <a:t> </a:t>
            </a:r>
            <a:r>
              <a:rPr lang="tr-TR" sz="2400" err="1">
                <a:latin typeface="Times New Roman"/>
                <a:ea typeface="+mn-lt"/>
                <a:cs typeface="+mn-lt"/>
              </a:rPr>
              <a:t>tree</a:t>
            </a:r>
            <a:r>
              <a:rPr lang="tr-TR" sz="2400">
                <a:latin typeface="Times New Roman"/>
                <a:ea typeface="+mn-lt"/>
                <a:cs typeface="+mn-lt"/>
              </a:rPr>
              <a:t> data </a:t>
            </a:r>
            <a:r>
              <a:rPr lang="tr-TR" sz="2400" err="1">
                <a:latin typeface="Times New Roman"/>
                <a:ea typeface="+mn-lt"/>
                <a:cs typeface="+mn-lt"/>
              </a:rPr>
              <a:t>structure</a:t>
            </a:r>
            <a:r>
              <a:rPr lang="tr-TR" sz="2400">
                <a:latin typeface="Times New Roman"/>
                <a:ea typeface="+mn-lt"/>
                <a:cs typeface="+mn-lt"/>
              </a:rPr>
              <a:t> </a:t>
            </a:r>
            <a:r>
              <a:rPr lang="tr-TR" sz="2400" err="1">
                <a:latin typeface="Times New Roman"/>
                <a:ea typeface="+mn-lt"/>
                <a:cs typeface="+mn-lt"/>
              </a:rPr>
              <a:t>to</a:t>
            </a:r>
            <a:r>
              <a:rPr lang="tr-TR" sz="2400">
                <a:latin typeface="Times New Roman"/>
                <a:ea typeface="+mn-lt"/>
                <a:cs typeface="+mn-lt"/>
              </a:rPr>
              <a:t> </a:t>
            </a:r>
            <a:r>
              <a:rPr lang="tr-TR" sz="2400" err="1">
                <a:latin typeface="Times New Roman"/>
                <a:ea typeface="+mn-lt"/>
                <a:cs typeface="+mn-lt"/>
              </a:rPr>
              <a:t>make</a:t>
            </a:r>
            <a:r>
              <a:rPr lang="tr-TR" sz="2400">
                <a:latin typeface="Times New Roman"/>
                <a:ea typeface="+mn-lt"/>
                <a:cs typeface="+mn-lt"/>
              </a:rPr>
              <a:t> </a:t>
            </a:r>
            <a:r>
              <a:rPr lang="tr-TR" sz="2400" err="1">
                <a:latin typeface="Times New Roman"/>
                <a:ea typeface="+mn-lt"/>
                <a:cs typeface="+mn-lt"/>
              </a:rPr>
              <a:t>searches</a:t>
            </a:r>
            <a:r>
              <a:rPr lang="tr-TR" sz="2400">
                <a:latin typeface="Times New Roman"/>
                <a:ea typeface="+mn-lt"/>
                <a:cs typeface="+mn-lt"/>
              </a:rPr>
              <a:t> </a:t>
            </a:r>
            <a:r>
              <a:rPr lang="tr-TR" sz="2400" err="1">
                <a:latin typeface="Times New Roman"/>
                <a:ea typeface="+mn-lt"/>
                <a:cs typeface="+mn-lt"/>
              </a:rPr>
              <a:t>fast</a:t>
            </a:r>
            <a:r>
              <a:rPr lang="tr-TR" sz="2400">
                <a:latin typeface="Times New Roman"/>
                <a:ea typeface="+mn-lt"/>
                <a:cs typeface="+mn-lt"/>
              </a:rPr>
              <a:t>.</a:t>
            </a:r>
            <a:endParaRPr lang="tr-TR" sz="2400">
              <a:latin typeface="Times New Roman"/>
              <a:cs typeface="Times New Roman"/>
            </a:endParaRPr>
          </a:p>
          <a:p>
            <a:pPr algn="l">
              <a:lnSpc>
                <a:spcPct val="90000"/>
              </a:lnSpc>
            </a:pPr>
            <a:r>
              <a:rPr lang="tr-TR" sz="2400">
                <a:latin typeface="Times New Roman"/>
                <a:ea typeface="+mn-lt"/>
                <a:cs typeface="+mn-lt"/>
              </a:rPr>
              <a:t> </a:t>
            </a:r>
            <a:r>
              <a:rPr lang="tr-TR" sz="2400" err="1">
                <a:latin typeface="Times New Roman"/>
                <a:ea typeface="+mn-lt"/>
                <a:cs typeface="+mn-lt"/>
              </a:rPr>
              <a:t>Some</a:t>
            </a:r>
            <a:r>
              <a:rPr lang="tr-TR" sz="2400">
                <a:latin typeface="Times New Roman"/>
                <a:ea typeface="+mn-lt"/>
                <a:cs typeface="+mn-lt"/>
              </a:rPr>
              <a:t> </a:t>
            </a:r>
            <a:r>
              <a:rPr lang="tr-TR" sz="2400" err="1">
                <a:latin typeface="Times New Roman"/>
                <a:ea typeface="+mn-lt"/>
                <a:cs typeface="+mn-lt"/>
              </a:rPr>
              <a:t>shipments</a:t>
            </a:r>
            <a:r>
              <a:rPr lang="tr-TR" sz="2400">
                <a:latin typeface="Times New Roman"/>
                <a:ea typeface="+mn-lt"/>
                <a:cs typeface="+mn-lt"/>
              </a:rPr>
              <a:t> </a:t>
            </a:r>
            <a:r>
              <a:rPr lang="tr-TR" sz="2400" err="1">
                <a:latin typeface="Times New Roman"/>
                <a:ea typeface="+mn-lt"/>
                <a:cs typeface="+mn-lt"/>
              </a:rPr>
              <a:t>may</a:t>
            </a:r>
            <a:r>
              <a:rPr lang="tr-TR" sz="2400">
                <a:latin typeface="Times New Roman"/>
                <a:ea typeface="+mn-lt"/>
                <a:cs typeface="+mn-lt"/>
              </a:rPr>
              <a:t> be </a:t>
            </a:r>
            <a:r>
              <a:rPr lang="tr-TR" sz="2400" err="1">
                <a:latin typeface="Times New Roman"/>
                <a:ea typeface="+mn-lt"/>
                <a:cs typeface="+mn-lt"/>
              </a:rPr>
              <a:t>urgent</a:t>
            </a:r>
            <a:r>
              <a:rPr lang="tr-TR" sz="2400">
                <a:latin typeface="Times New Roman"/>
                <a:ea typeface="+mn-lt"/>
                <a:cs typeface="+mn-lt"/>
              </a:rPr>
              <a:t>. </a:t>
            </a:r>
            <a:r>
              <a:rPr lang="tr-TR" sz="2400" err="1">
                <a:latin typeface="Times New Roman"/>
                <a:ea typeface="+mn-lt"/>
                <a:cs typeface="+mn-lt"/>
              </a:rPr>
              <a:t>They</a:t>
            </a:r>
            <a:r>
              <a:rPr lang="tr-TR" sz="2400">
                <a:latin typeface="Times New Roman"/>
                <a:ea typeface="+mn-lt"/>
                <a:cs typeface="+mn-lt"/>
              </a:rPr>
              <a:t> </a:t>
            </a:r>
            <a:r>
              <a:rPr lang="tr-TR" sz="2400" err="1">
                <a:latin typeface="Times New Roman"/>
                <a:ea typeface="+mn-lt"/>
                <a:cs typeface="+mn-lt"/>
              </a:rPr>
              <a:t>may</a:t>
            </a:r>
            <a:r>
              <a:rPr lang="tr-TR" sz="2400">
                <a:latin typeface="Times New Roman"/>
                <a:ea typeface="+mn-lt"/>
                <a:cs typeface="+mn-lt"/>
              </a:rPr>
              <a:t> </a:t>
            </a:r>
            <a:r>
              <a:rPr lang="tr-TR" sz="2400" err="1">
                <a:latin typeface="Times New Roman"/>
                <a:ea typeface="+mn-lt"/>
                <a:cs typeface="+mn-lt"/>
              </a:rPr>
              <a:t>need</a:t>
            </a:r>
            <a:r>
              <a:rPr lang="tr-TR" sz="2400">
                <a:latin typeface="Times New Roman"/>
                <a:ea typeface="+mn-lt"/>
                <a:cs typeface="+mn-lt"/>
              </a:rPr>
              <a:t> </a:t>
            </a:r>
            <a:r>
              <a:rPr lang="tr-TR" sz="2400" err="1">
                <a:latin typeface="Times New Roman"/>
                <a:ea typeface="+mn-lt"/>
                <a:cs typeface="+mn-lt"/>
              </a:rPr>
              <a:t>to</a:t>
            </a:r>
            <a:r>
              <a:rPr lang="tr-TR" sz="2400">
                <a:latin typeface="Times New Roman"/>
                <a:ea typeface="+mn-lt"/>
                <a:cs typeface="+mn-lt"/>
              </a:rPr>
              <a:t> be </a:t>
            </a:r>
            <a:r>
              <a:rPr lang="tr-TR" sz="2400" err="1">
                <a:latin typeface="Times New Roman"/>
                <a:ea typeface="+mn-lt"/>
                <a:cs typeface="+mn-lt"/>
              </a:rPr>
              <a:t>delivered</a:t>
            </a:r>
            <a:r>
              <a:rPr lang="tr-TR" sz="2400">
                <a:latin typeface="Times New Roman"/>
                <a:ea typeface="+mn-lt"/>
                <a:cs typeface="+mn-lt"/>
              </a:rPr>
              <a:t> </a:t>
            </a:r>
            <a:r>
              <a:rPr lang="tr-TR" sz="2400" err="1">
                <a:latin typeface="Times New Roman"/>
                <a:ea typeface="+mn-lt"/>
                <a:cs typeface="+mn-lt"/>
              </a:rPr>
              <a:t>immediately</a:t>
            </a:r>
            <a:r>
              <a:rPr lang="tr-TR" sz="2400">
                <a:latin typeface="Times New Roman"/>
                <a:ea typeface="+mn-lt"/>
                <a:cs typeface="+mn-lt"/>
              </a:rPr>
              <a:t>. </a:t>
            </a:r>
            <a:r>
              <a:rPr lang="tr-TR" sz="2400" err="1">
                <a:latin typeface="Times New Roman"/>
                <a:ea typeface="+mn-lt"/>
                <a:cs typeface="+mn-lt"/>
              </a:rPr>
              <a:t>To</a:t>
            </a:r>
            <a:r>
              <a:rPr lang="tr-TR" sz="2400">
                <a:latin typeface="Times New Roman"/>
                <a:ea typeface="+mn-lt"/>
                <a:cs typeface="+mn-lt"/>
              </a:rPr>
              <a:t> </a:t>
            </a:r>
            <a:r>
              <a:rPr lang="tr-TR" sz="2400" err="1">
                <a:latin typeface="Times New Roman"/>
                <a:ea typeface="+mn-lt"/>
                <a:cs typeface="+mn-lt"/>
              </a:rPr>
              <a:t>provide</a:t>
            </a:r>
            <a:r>
              <a:rPr lang="tr-TR" sz="2400">
                <a:latin typeface="Times New Roman"/>
                <a:ea typeface="+mn-lt"/>
                <a:cs typeface="+mn-lt"/>
              </a:rPr>
              <a:t> </a:t>
            </a:r>
            <a:r>
              <a:rPr lang="tr-TR" sz="2400" err="1">
                <a:latin typeface="Times New Roman"/>
                <a:ea typeface="+mn-lt"/>
                <a:cs typeface="+mn-lt"/>
              </a:rPr>
              <a:t>this</a:t>
            </a:r>
            <a:r>
              <a:rPr lang="tr-TR" sz="2400">
                <a:latin typeface="Times New Roman"/>
                <a:ea typeface="+mn-lt"/>
                <a:cs typeface="+mn-lt"/>
              </a:rPr>
              <a:t>, </a:t>
            </a:r>
            <a:r>
              <a:rPr lang="tr-TR" sz="2400" err="1">
                <a:latin typeface="Times New Roman"/>
                <a:ea typeface="+mn-lt"/>
                <a:cs typeface="+mn-lt"/>
              </a:rPr>
              <a:t>we</a:t>
            </a:r>
            <a:r>
              <a:rPr lang="tr-TR" sz="2400">
                <a:latin typeface="Times New Roman"/>
                <a:ea typeface="+mn-lt"/>
                <a:cs typeface="+mn-lt"/>
              </a:rPr>
              <a:t> </a:t>
            </a:r>
            <a:r>
              <a:rPr lang="tr-TR" sz="2400" err="1">
                <a:latin typeface="Times New Roman"/>
                <a:ea typeface="+mn-lt"/>
                <a:cs typeface="+mn-lt"/>
              </a:rPr>
              <a:t>decided</a:t>
            </a:r>
            <a:r>
              <a:rPr lang="tr-TR" sz="2400">
                <a:latin typeface="Times New Roman"/>
                <a:ea typeface="+mn-lt"/>
                <a:cs typeface="+mn-lt"/>
              </a:rPr>
              <a:t> </a:t>
            </a:r>
            <a:r>
              <a:rPr lang="tr-TR" sz="2400" err="1">
                <a:latin typeface="Times New Roman"/>
                <a:ea typeface="+mn-lt"/>
                <a:cs typeface="+mn-lt"/>
              </a:rPr>
              <a:t>to</a:t>
            </a:r>
            <a:r>
              <a:rPr lang="tr-TR" sz="2400">
                <a:latin typeface="Times New Roman"/>
                <a:ea typeface="+mn-lt"/>
                <a:cs typeface="+mn-lt"/>
              </a:rPr>
              <a:t> </a:t>
            </a:r>
            <a:r>
              <a:rPr lang="tr-TR" sz="2400" err="1">
                <a:latin typeface="Times New Roman"/>
                <a:ea typeface="+mn-lt"/>
                <a:cs typeface="+mn-lt"/>
              </a:rPr>
              <a:t>store</a:t>
            </a:r>
            <a:r>
              <a:rPr lang="tr-TR" sz="2400">
                <a:latin typeface="Times New Roman"/>
                <a:ea typeface="+mn-lt"/>
                <a:cs typeface="+mn-lt"/>
              </a:rPr>
              <a:t> </a:t>
            </a:r>
            <a:r>
              <a:rPr lang="tr-TR" sz="2400" err="1">
                <a:latin typeface="Times New Roman"/>
                <a:ea typeface="+mn-lt"/>
                <a:cs typeface="+mn-lt"/>
              </a:rPr>
              <a:t>shipments</a:t>
            </a:r>
            <a:r>
              <a:rPr lang="tr-TR" sz="2400">
                <a:latin typeface="Times New Roman"/>
                <a:ea typeface="+mn-lt"/>
                <a:cs typeface="+mn-lt"/>
              </a:rPr>
              <a:t> in </a:t>
            </a:r>
            <a:r>
              <a:rPr lang="tr-TR" sz="2400" err="1">
                <a:latin typeface="Times New Roman"/>
                <a:ea typeface="+mn-lt"/>
                <a:cs typeface="+mn-lt"/>
              </a:rPr>
              <a:t>priority</a:t>
            </a:r>
            <a:r>
              <a:rPr lang="tr-TR" sz="2400">
                <a:latin typeface="Times New Roman"/>
                <a:ea typeface="+mn-lt"/>
                <a:cs typeface="+mn-lt"/>
              </a:rPr>
              <a:t> </a:t>
            </a:r>
            <a:r>
              <a:rPr lang="tr-TR" sz="2400" err="1">
                <a:latin typeface="Times New Roman"/>
                <a:ea typeface="+mn-lt"/>
                <a:cs typeface="+mn-lt"/>
              </a:rPr>
              <a:t>queue</a:t>
            </a:r>
            <a:r>
              <a:rPr lang="tr-TR" sz="2400">
                <a:latin typeface="Times New Roman"/>
                <a:ea typeface="+mn-lt"/>
                <a:cs typeface="+mn-lt"/>
              </a:rPr>
              <a:t> data </a:t>
            </a:r>
            <a:r>
              <a:rPr lang="tr-TR" sz="2400" err="1">
                <a:latin typeface="Times New Roman"/>
                <a:ea typeface="+mn-lt"/>
                <a:cs typeface="+mn-lt"/>
              </a:rPr>
              <a:t>structure</a:t>
            </a:r>
            <a:r>
              <a:rPr lang="tr-TR" sz="2400">
                <a:latin typeface="Times New Roman"/>
                <a:ea typeface="+mn-lt"/>
                <a:cs typeface="+mn-lt"/>
              </a:rPr>
              <a:t>. </a:t>
            </a:r>
            <a:r>
              <a:rPr lang="tr-TR" sz="2400" err="1">
                <a:latin typeface="Times New Roman"/>
                <a:ea typeface="+mn-lt"/>
                <a:cs typeface="+mn-lt"/>
              </a:rPr>
              <a:t>Other</a:t>
            </a:r>
            <a:r>
              <a:rPr lang="tr-TR" sz="2400">
                <a:latin typeface="Times New Roman"/>
                <a:ea typeface="+mn-lt"/>
                <a:cs typeface="+mn-lt"/>
              </a:rPr>
              <a:t> </a:t>
            </a:r>
            <a:r>
              <a:rPr lang="tr-TR" sz="2400" err="1">
                <a:latin typeface="Times New Roman"/>
                <a:ea typeface="+mn-lt"/>
                <a:cs typeface="+mn-lt"/>
              </a:rPr>
              <a:t>employees</a:t>
            </a:r>
            <a:r>
              <a:rPr lang="tr-TR" sz="2400">
                <a:latin typeface="Times New Roman"/>
                <a:ea typeface="+mn-lt"/>
                <a:cs typeface="+mn-lt"/>
              </a:rPr>
              <a:t>, </a:t>
            </a:r>
            <a:r>
              <a:rPr lang="tr-TR" sz="2400" err="1">
                <a:latin typeface="Times New Roman"/>
                <a:ea typeface="+mn-lt"/>
                <a:cs typeface="+mn-lt"/>
              </a:rPr>
              <a:t>and</a:t>
            </a:r>
            <a:r>
              <a:rPr lang="tr-TR" sz="2400">
                <a:latin typeface="Times New Roman"/>
                <a:ea typeface="+mn-lt"/>
                <a:cs typeface="+mn-lt"/>
              </a:rPr>
              <a:t> </a:t>
            </a:r>
            <a:r>
              <a:rPr lang="tr-TR" sz="2400" err="1">
                <a:latin typeface="Times New Roman"/>
                <a:ea typeface="+mn-lt"/>
                <a:cs typeface="+mn-lt"/>
              </a:rPr>
              <a:t>branches</a:t>
            </a:r>
            <a:r>
              <a:rPr lang="tr-TR" sz="2400">
                <a:latin typeface="Times New Roman"/>
                <a:ea typeface="+mn-lt"/>
                <a:cs typeface="+mn-lt"/>
              </a:rPr>
              <a:t> </a:t>
            </a:r>
            <a:r>
              <a:rPr lang="tr-TR" sz="2400" err="1">
                <a:latin typeface="Times New Roman"/>
                <a:ea typeface="+mn-lt"/>
                <a:cs typeface="+mn-lt"/>
              </a:rPr>
              <a:t>are</a:t>
            </a:r>
            <a:r>
              <a:rPr lang="tr-TR" sz="2400">
                <a:latin typeface="Times New Roman"/>
                <a:ea typeface="+mn-lt"/>
                <a:cs typeface="+mn-lt"/>
              </a:rPr>
              <a:t> </a:t>
            </a:r>
            <a:r>
              <a:rPr lang="tr-TR" sz="2400" err="1">
                <a:latin typeface="Times New Roman"/>
                <a:ea typeface="+mn-lt"/>
                <a:cs typeface="+mn-lt"/>
              </a:rPr>
              <a:t>stored</a:t>
            </a:r>
            <a:r>
              <a:rPr lang="tr-TR" sz="2400">
                <a:latin typeface="Times New Roman"/>
                <a:ea typeface="+mn-lt"/>
                <a:cs typeface="+mn-lt"/>
              </a:rPr>
              <a:t> in </a:t>
            </a:r>
            <a:r>
              <a:rPr lang="tr-TR" sz="2400" err="1">
                <a:latin typeface="Times New Roman"/>
                <a:ea typeface="+mn-lt"/>
                <a:cs typeface="+mn-lt"/>
              </a:rPr>
              <a:t>array</a:t>
            </a:r>
            <a:r>
              <a:rPr lang="tr-TR" sz="2400">
                <a:latin typeface="Times New Roman"/>
                <a:ea typeface="+mn-lt"/>
                <a:cs typeface="+mn-lt"/>
              </a:rPr>
              <a:t> </a:t>
            </a:r>
            <a:r>
              <a:rPr lang="tr-TR" sz="2400" err="1">
                <a:latin typeface="Times New Roman"/>
                <a:ea typeface="+mn-lt"/>
                <a:cs typeface="+mn-lt"/>
              </a:rPr>
              <a:t>list</a:t>
            </a:r>
            <a:r>
              <a:rPr lang="tr-TR" sz="2400">
                <a:latin typeface="Times New Roman"/>
                <a:ea typeface="+mn-lt"/>
                <a:cs typeface="+mn-lt"/>
              </a:rPr>
              <a:t> data </a:t>
            </a:r>
            <a:r>
              <a:rPr lang="tr-TR" sz="2400" err="1">
                <a:latin typeface="Times New Roman"/>
                <a:ea typeface="+mn-lt"/>
                <a:cs typeface="+mn-lt"/>
              </a:rPr>
              <a:t>structure</a:t>
            </a:r>
            <a:r>
              <a:rPr lang="tr-TR" sz="2400">
                <a:latin typeface="Times New Roman"/>
                <a:ea typeface="+mn-lt"/>
                <a:cs typeface="+mn-lt"/>
              </a:rPr>
              <a:t> </a:t>
            </a:r>
            <a:r>
              <a:rPr lang="tr-TR" sz="2400" err="1">
                <a:latin typeface="Times New Roman"/>
                <a:ea typeface="+mn-lt"/>
                <a:cs typeface="+mn-lt"/>
              </a:rPr>
              <a:t>to</a:t>
            </a:r>
            <a:r>
              <a:rPr lang="tr-TR" sz="2400">
                <a:latin typeface="Times New Roman"/>
                <a:ea typeface="+mn-lt"/>
                <a:cs typeface="+mn-lt"/>
              </a:rPr>
              <a:t> </a:t>
            </a:r>
            <a:r>
              <a:rPr lang="tr-TR" sz="2400" err="1">
                <a:latin typeface="Times New Roman"/>
                <a:ea typeface="+mn-lt"/>
                <a:cs typeface="+mn-lt"/>
              </a:rPr>
              <a:t>get</a:t>
            </a:r>
            <a:r>
              <a:rPr lang="tr-TR" sz="2400">
                <a:latin typeface="Times New Roman"/>
                <a:ea typeface="+mn-lt"/>
                <a:cs typeface="+mn-lt"/>
              </a:rPr>
              <a:t> </a:t>
            </a:r>
            <a:r>
              <a:rPr lang="tr-TR" sz="2400" err="1">
                <a:latin typeface="Times New Roman"/>
                <a:ea typeface="+mn-lt"/>
                <a:cs typeface="+mn-lt"/>
              </a:rPr>
              <a:t>them</a:t>
            </a:r>
            <a:r>
              <a:rPr lang="tr-TR" sz="2400">
                <a:latin typeface="Times New Roman"/>
                <a:ea typeface="+mn-lt"/>
                <a:cs typeface="+mn-lt"/>
              </a:rPr>
              <a:t> </a:t>
            </a:r>
            <a:r>
              <a:rPr lang="tr-TR" sz="2400" err="1">
                <a:latin typeface="Times New Roman"/>
                <a:ea typeface="+mn-lt"/>
                <a:cs typeface="+mn-lt"/>
              </a:rPr>
              <a:t>fast</a:t>
            </a:r>
            <a:r>
              <a:rPr lang="tr-TR" sz="2400">
                <a:latin typeface="Times New Roman"/>
                <a:ea typeface="+mn-lt"/>
                <a:cs typeface="+mn-lt"/>
              </a:rPr>
              <a:t> </a:t>
            </a:r>
            <a:r>
              <a:rPr lang="tr-TR" sz="2400" err="1">
                <a:latin typeface="Times New Roman"/>
                <a:ea typeface="+mn-lt"/>
                <a:cs typeface="+mn-lt"/>
              </a:rPr>
              <a:t>and</a:t>
            </a:r>
            <a:r>
              <a:rPr lang="tr-TR" sz="2400">
                <a:latin typeface="Times New Roman"/>
                <a:ea typeface="+mn-lt"/>
                <a:cs typeface="+mn-lt"/>
              </a:rPr>
              <a:t> </a:t>
            </a:r>
            <a:r>
              <a:rPr lang="tr-TR" sz="2400" err="1">
                <a:latin typeface="Times New Roman"/>
                <a:ea typeface="+mn-lt"/>
                <a:cs typeface="+mn-lt"/>
              </a:rPr>
              <a:t>store</a:t>
            </a:r>
            <a:r>
              <a:rPr lang="tr-TR" sz="2400">
                <a:latin typeface="Times New Roman"/>
                <a:ea typeface="+mn-lt"/>
                <a:cs typeface="+mn-lt"/>
              </a:rPr>
              <a:t> </a:t>
            </a:r>
            <a:r>
              <a:rPr lang="tr-TR" sz="2400" err="1">
                <a:latin typeface="Times New Roman"/>
                <a:ea typeface="+mn-lt"/>
                <a:cs typeface="+mn-lt"/>
              </a:rPr>
              <a:t>efficiently</a:t>
            </a:r>
            <a:r>
              <a:rPr lang="tr-TR" sz="1600">
                <a:latin typeface="Times New Roman"/>
                <a:ea typeface="+mn-lt"/>
                <a:cs typeface="+mn-lt"/>
              </a:rPr>
              <a:t>.</a:t>
            </a:r>
            <a:endParaRPr lang="tr-TR" sz="1600">
              <a:latin typeface="Times New Roman"/>
              <a:cs typeface="Times New Roman"/>
            </a:endParaRPr>
          </a:p>
        </p:txBody>
      </p:sp>
    </p:spTree>
    <p:extLst>
      <p:ext uri="{BB962C8B-B14F-4D97-AF65-F5344CB8AC3E}">
        <p14:creationId xmlns:p14="http://schemas.microsoft.com/office/powerpoint/2010/main" val="948047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10" presetClass="entr" presetSubtype="0" fill="hold" grpId="0" nodeType="withEffect">
                                  <p:stCondLst>
                                    <p:cond delay="2000"/>
                                  </p:stCondLst>
                                  <p:iterate type="lt">
                                    <p:tmPct val="10000"/>
                                  </p:iterate>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57E8DB-314A-4272-BC8E-E44DCBCA965D}"/>
              </a:ext>
            </a:extLst>
          </p:cNvPr>
          <p:cNvSpPr>
            <a:spLocks noGrp="1"/>
          </p:cNvSpPr>
          <p:nvPr>
            <p:ph type="title"/>
          </p:nvPr>
        </p:nvSpPr>
        <p:spPr>
          <a:xfrm>
            <a:off x="3651818" y="1961437"/>
            <a:ext cx="7257455" cy="1752599"/>
          </a:xfrm>
        </p:spPr>
        <p:txBody>
          <a:bodyPr>
            <a:normAutofit/>
          </a:bodyPr>
          <a:lstStyle/>
          <a:p>
            <a:r>
              <a:rPr lang="en-GB" sz="3600"/>
              <a:t>Thanks for Listening</a:t>
            </a:r>
          </a:p>
        </p:txBody>
      </p:sp>
      <p:sp>
        <p:nvSpPr>
          <p:cNvPr id="10"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649700" y="0"/>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2"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2116425" y="0"/>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4"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457487" y="2587625"/>
            <a:ext cx="2693987" cy="4270375"/>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6" name="Freeform: Shape 15">
            <a:extLst>
              <a:ext uri="{FF2B5EF4-FFF2-40B4-BE49-F238E27FC236}">
                <a16:creationId xmlns:a16="http://schemas.microsoft.com/office/drawing/2014/main" id="{DCA45AB7-441E-40A8-A98B-557D68F48A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 y="2692400"/>
            <a:ext cx="2713324" cy="3390788"/>
          </a:xfrm>
          <a:custGeom>
            <a:avLst/>
            <a:gdLst>
              <a:gd name="connsiteX0" fmla="*/ 0 w 2713324"/>
              <a:gd name="connsiteY0" fmla="*/ 0 h 3390788"/>
              <a:gd name="connsiteX1" fmla="*/ 4763 w 2713324"/>
              <a:gd name="connsiteY1" fmla="*/ 4763 h 3390788"/>
              <a:gd name="connsiteX2" fmla="*/ 2713324 w 2713324"/>
              <a:gd name="connsiteY2" fmla="*/ 3390788 h 3390788"/>
              <a:gd name="connsiteX3" fmla="*/ 2713324 w 2713324"/>
              <a:gd name="connsiteY3" fmla="*/ 2368619 h 3390788"/>
              <a:gd name="connsiteX4" fmla="*/ 357188 w 2713324"/>
              <a:gd name="connsiteY4" fmla="*/ 90488 h 3390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3324" h="3390788">
                <a:moveTo>
                  <a:pt x="0" y="0"/>
                </a:moveTo>
                <a:lnTo>
                  <a:pt x="4763" y="4763"/>
                </a:lnTo>
                <a:lnTo>
                  <a:pt x="2713324" y="3390788"/>
                </a:lnTo>
                <a:lnTo>
                  <a:pt x="2713324" y="2368619"/>
                </a:lnTo>
                <a:lnTo>
                  <a:pt x="357188" y="90488"/>
                </a:lnTo>
                <a:close/>
              </a:path>
            </a:pathLst>
          </a:custGeom>
          <a:solidFill>
            <a:schemeClr val="accent1">
              <a:lumMod val="75000"/>
            </a:schemeClr>
          </a:solidFill>
          <a:ln>
            <a:noFill/>
          </a:ln>
        </p:spPr>
      </p:sp>
      <p:sp>
        <p:nvSpPr>
          <p:cNvPr id="18" name="Freeform: Shape 17">
            <a:extLst>
              <a:ext uri="{FF2B5EF4-FFF2-40B4-BE49-F238E27FC236}">
                <a16:creationId xmlns:a16="http://schemas.microsoft.com/office/drawing/2014/main" id="{5F516030-4F00-4C48-AD93-91EFA17A1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2582863"/>
            <a:ext cx="3151474" cy="4275137"/>
          </a:xfrm>
          <a:custGeom>
            <a:avLst/>
            <a:gdLst>
              <a:gd name="connsiteX0" fmla="*/ 0 w 3151474"/>
              <a:gd name="connsiteY0" fmla="*/ 0 h 4275137"/>
              <a:gd name="connsiteX1" fmla="*/ 0 w 3151474"/>
              <a:gd name="connsiteY1" fmla="*/ 4757 h 4275137"/>
              <a:gd name="connsiteX2" fmla="*/ 2693987 w 3151474"/>
              <a:gd name="connsiteY2" fmla="*/ 4275137 h 4275137"/>
              <a:gd name="connsiteX3" fmla="*/ 3151474 w 3151474"/>
              <a:gd name="connsiteY3" fmla="*/ 4275137 h 4275137"/>
              <a:gd name="connsiteX4" fmla="*/ 3151474 w 3151474"/>
              <a:gd name="connsiteY4" fmla="*/ 3714295 h 4275137"/>
              <a:gd name="connsiteX5" fmla="*/ 419100 w 3151474"/>
              <a:gd name="connsiteY5" fmla="*/ 176017 h 4275137"/>
              <a:gd name="connsiteX6" fmla="*/ 361950 w 3151474"/>
              <a:gd name="connsiteY6" fmla="*/ 95144 h 4275137"/>
              <a:gd name="connsiteX7" fmla="*/ 357188 w 3151474"/>
              <a:gd name="connsiteY7" fmla="*/ 90387 h 42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51474" h="4275137">
                <a:moveTo>
                  <a:pt x="0" y="0"/>
                </a:moveTo>
                <a:lnTo>
                  <a:pt x="0" y="4757"/>
                </a:lnTo>
                <a:lnTo>
                  <a:pt x="2693987" y="4275137"/>
                </a:lnTo>
                <a:lnTo>
                  <a:pt x="3151474" y="4275137"/>
                </a:lnTo>
                <a:lnTo>
                  <a:pt x="3151474" y="3714295"/>
                </a:lnTo>
                <a:lnTo>
                  <a:pt x="419100" y="176017"/>
                </a:lnTo>
                <a:lnTo>
                  <a:pt x="361950" y="95144"/>
                </a:lnTo>
                <a:lnTo>
                  <a:pt x="357188" y="90387"/>
                </a:lnTo>
                <a:close/>
              </a:path>
            </a:pathLst>
          </a:custGeom>
          <a:solidFill>
            <a:srgbClr val="404040"/>
          </a:solidFill>
          <a:ln>
            <a:noFill/>
          </a:ln>
        </p:spPr>
      </p:sp>
      <p:sp>
        <p:nvSpPr>
          <p:cNvPr id="20" name="Freeform: Shape 19">
            <a:extLst>
              <a:ext uri="{FF2B5EF4-FFF2-40B4-BE49-F238E27FC236}">
                <a16:creationId xmlns:a16="http://schemas.microsoft.com/office/drawing/2014/main" id="{5820085E-2582-4A95-98EE-45DFFD5C01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2697164"/>
            <a:ext cx="2706398" cy="3513899"/>
          </a:xfrm>
          <a:custGeom>
            <a:avLst/>
            <a:gdLst>
              <a:gd name="connsiteX0" fmla="*/ 0 w 2706398"/>
              <a:gd name="connsiteY0" fmla="*/ 0 h 3513899"/>
              <a:gd name="connsiteX1" fmla="*/ 2706398 w 2706398"/>
              <a:gd name="connsiteY1" fmla="*/ 3513899 h 3513899"/>
              <a:gd name="connsiteX2" fmla="*/ 2706398 w 2706398"/>
              <a:gd name="connsiteY2" fmla="*/ 3383321 h 3513899"/>
            </a:gdLst>
            <a:ahLst/>
            <a:cxnLst>
              <a:cxn ang="0">
                <a:pos x="connsiteX0" y="connsiteY0"/>
              </a:cxn>
              <a:cxn ang="0">
                <a:pos x="connsiteX1" y="connsiteY1"/>
              </a:cxn>
              <a:cxn ang="0">
                <a:pos x="connsiteX2" y="connsiteY2"/>
              </a:cxn>
            </a:cxnLst>
            <a:rect l="l" t="t" r="r" b="b"/>
            <a:pathLst>
              <a:path w="2706398" h="3513899">
                <a:moveTo>
                  <a:pt x="0" y="0"/>
                </a:moveTo>
                <a:lnTo>
                  <a:pt x="2706398" y="3513899"/>
                </a:lnTo>
                <a:lnTo>
                  <a:pt x="2706398" y="3383321"/>
                </a:lnTo>
                <a:close/>
              </a:path>
            </a:pathLst>
          </a:custGeom>
          <a:solidFill>
            <a:schemeClr val="accent1">
              <a:lumMod val="50000"/>
            </a:schemeClr>
          </a:solidFill>
          <a:ln>
            <a:noFill/>
          </a:ln>
        </p:spPr>
      </p:sp>
    </p:spTree>
    <p:extLst>
      <p:ext uri="{BB962C8B-B14F-4D97-AF65-F5344CB8AC3E}">
        <p14:creationId xmlns:p14="http://schemas.microsoft.com/office/powerpoint/2010/main" val="2200837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pic>
        <p:nvPicPr>
          <p:cNvPr id="4" name="Picture 3" descr="3B soyut mavi ve altın küp çizimi">
            <a:extLst>
              <a:ext uri="{FF2B5EF4-FFF2-40B4-BE49-F238E27FC236}">
                <a16:creationId xmlns:a16="http://schemas.microsoft.com/office/drawing/2014/main" id="{DADE092B-EE64-4FC3-913A-2E7809F09A39}"/>
              </a:ext>
            </a:extLst>
          </p:cNvPr>
          <p:cNvPicPr>
            <a:picLocks noChangeAspect="1"/>
          </p:cNvPicPr>
          <p:nvPr/>
        </p:nvPicPr>
        <p:blipFill rotWithShape="1">
          <a:blip r:embed="rId3">
            <a:duotone>
              <a:schemeClr val="bg2">
                <a:shade val="45000"/>
                <a:satMod val="135000"/>
              </a:schemeClr>
              <a:prstClr val="white"/>
            </a:duotone>
            <a:alphaModFix amt="35000"/>
          </a:blip>
          <a:srcRect b="6250"/>
          <a:stretch/>
        </p:blipFill>
        <p:spPr>
          <a:xfrm>
            <a:off x="20" y="10"/>
            <a:ext cx="12191980" cy="6857990"/>
          </a:xfrm>
          <a:prstGeom prst="rect">
            <a:avLst/>
          </a:prstGeom>
        </p:spPr>
      </p:pic>
      <p:grpSp>
        <p:nvGrpSpPr>
          <p:cNvPr id="33" name="Group 32">
            <a:extLst>
              <a:ext uri="{FF2B5EF4-FFF2-40B4-BE49-F238E27FC236}">
                <a16:creationId xmlns:a16="http://schemas.microsoft.com/office/drawing/2014/main" id="{503816F2-40D5-4C23-AF57-063E392361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34" name="Freeform 6">
              <a:extLst>
                <a:ext uri="{FF2B5EF4-FFF2-40B4-BE49-F238E27FC236}">
                  <a16:creationId xmlns:a16="http://schemas.microsoft.com/office/drawing/2014/main" id="{DBF222D0-66E9-48F8-B249-75AF858DFD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35" name="Freeform 7">
              <a:extLst>
                <a:ext uri="{FF2B5EF4-FFF2-40B4-BE49-F238E27FC236}">
                  <a16:creationId xmlns:a16="http://schemas.microsoft.com/office/drawing/2014/main" id="{5312FABD-B1AF-4E20-A8BF-0A6F0C42C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36" name="Freeform 9">
              <a:extLst>
                <a:ext uri="{FF2B5EF4-FFF2-40B4-BE49-F238E27FC236}">
                  <a16:creationId xmlns:a16="http://schemas.microsoft.com/office/drawing/2014/main" id="{E6E2E6E5-F3C0-4B1A-8CEF-1F057A2804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37" name="Freeform 10">
              <a:extLst>
                <a:ext uri="{FF2B5EF4-FFF2-40B4-BE49-F238E27FC236}">
                  <a16:creationId xmlns:a16="http://schemas.microsoft.com/office/drawing/2014/main" id="{850A45DB-9259-4551-88A8-0D3D3E4FD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38" name="Freeform 11">
              <a:extLst>
                <a:ext uri="{FF2B5EF4-FFF2-40B4-BE49-F238E27FC236}">
                  <a16:creationId xmlns:a16="http://schemas.microsoft.com/office/drawing/2014/main" id="{615A3848-AC67-4C67-A516-2823179F0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39" name="Freeform 12">
              <a:extLst>
                <a:ext uri="{FF2B5EF4-FFF2-40B4-BE49-F238E27FC236}">
                  <a16:creationId xmlns:a16="http://schemas.microsoft.com/office/drawing/2014/main" id="{13BA5F40-CE6A-44DD-BBCE-EA36A12F3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Başlık 1"/>
          <p:cNvSpPr>
            <a:spLocks noGrp="1"/>
          </p:cNvSpPr>
          <p:nvPr>
            <p:ph type="ctrTitle"/>
          </p:nvPr>
        </p:nvSpPr>
        <p:spPr>
          <a:xfrm>
            <a:off x="2625842" y="80185"/>
            <a:ext cx="8574622" cy="1249082"/>
          </a:xfrm>
        </p:spPr>
        <p:txBody>
          <a:bodyPr>
            <a:normAutofit/>
          </a:bodyPr>
          <a:lstStyle/>
          <a:p>
            <a:r>
              <a:rPr lang="en-US" sz="4400">
                <a:ea typeface="+mj-lt"/>
                <a:cs typeface="+mj-lt"/>
              </a:rPr>
              <a:t>Problem Definition</a:t>
            </a:r>
            <a:r>
              <a:rPr lang="tr-TR" sz="4400" b="0">
                <a:ea typeface="+mj-lt"/>
                <a:cs typeface="+mj-lt"/>
              </a:rPr>
              <a:t> </a:t>
            </a:r>
            <a:endParaRPr lang="en-US" sz="4400"/>
          </a:p>
        </p:txBody>
      </p:sp>
      <p:sp>
        <p:nvSpPr>
          <p:cNvPr id="3" name="Alt Başlık 2"/>
          <p:cNvSpPr>
            <a:spLocks noGrp="1"/>
          </p:cNvSpPr>
          <p:nvPr>
            <p:ph type="subTitle" idx="1"/>
          </p:nvPr>
        </p:nvSpPr>
        <p:spPr>
          <a:xfrm>
            <a:off x="4123172" y="1631827"/>
            <a:ext cx="7200556" cy="4212414"/>
          </a:xfrm>
        </p:spPr>
        <p:txBody>
          <a:bodyPr vert="horz" lIns="91440" tIns="45720" rIns="91440" bIns="45720" rtlCol="0" anchor="t">
            <a:noAutofit/>
          </a:bodyPr>
          <a:lstStyle/>
          <a:p>
            <a:pPr algn="l">
              <a:lnSpc>
                <a:spcPct val="90000"/>
              </a:lnSpc>
            </a:pPr>
            <a:r>
              <a:rPr lang="en-US" sz="2000">
                <a:latin typeface="Times New Roman"/>
                <a:ea typeface="+mn-lt"/>
                <a:cs typeface="+mn-lt"/>
              </a:rPr>
              <a:t>This warehouse automation application provides good features for companies that needs fast and simple UI for their product supplying.  There are many supermarket chains that keep track of their stocks manually and this causes conflicts between the warehouse and branches. Some of these problems are inconsistencies in registration of the products, products being delivered later than expected, quantities of the products in the branches not matching the warehouse’s stock, since the stock is not trackable, products cannot be delivered to the branches at the predicted time. </a:t>
            </a:r>
            <a:endParaRPr lang="tr-TR" sz="2000">
              <a:latin typeface="Times New Roman"/>
              <a:cs typeface="Times New Roman"/>
            </a:endParaRPr>
          </a:p>
          <a:p>
            <a:pPr algn="l">
              <a:lnSpc>
                <a:spcPct val="90000"/>
              </a:lnSpc>
            </a:pPr>
            <a:r>
              <a:rPr lang="en-US" sz="2000">
                <a:latin typeface="Times New Roman"/>
                <a:ea typeface="+mn-lt"/>
                <a:cs typeface="+mn-lt"/>
              </a:rPr>
              <a:t>It is aimed to eliminate these problems for companies with the automation system we will prepare.</a:t>
            </a:r>
            <a:r>
              <a:rPr lang="tr-TR" sz="2000">
                <a:latin typeface="Times New Roman"/>
                <a:ea typeface="+mn-lt"/>
                <a:cs typeface="+mn-lt"/>
              </a:rPr>
              <a:t> </a:t>
            </a:r>
            <a:endParaRPr lang="tr-TR" sz="2000">
              <a:latin typeface="Times New Roman"/>
              <a:cs typeface="Times New Roman"/>
            </a:endParaRPr>
          </a:p>
        </p:txBody>
      </p:sp>
    </p:spTree>
    <p:extLst>
      <p:ext uri="{BB962C8B-B14F-4D97-AF65-F5344CB8AC3E}">
        <p14:creationId xmlns:p14="http://schemas.microsoft.com/office/powerpoint/2010/main" val="1960483542"/>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6" name="Group 8">
            <a:extLst>
              <a:ext uri="{FF2B5EF4-FFF2-40B4-BE49-F238E27FC236}">
                <a16:creationId xmlns:a16="http://schemas.microsoft.com/office/drawing/2014/main" id="{260ACC13-B825-49F3-93DE-C8B8F2FA37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0" name="Freeform 6">
              <a:extLst>
                <a:ext uri="{FF2B5EF4-FFF2-40B4-BE49-F238E27FC236}">
                  <a16:creationId xmlns:a16="http://schemas.microsoft.com/office/drawing/2014/main" id="{F947B31F-CA03-4793-845D-FD86BABC1A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7" name="Freeform 7">
              <a:extLst>
                <a:ext uri="{FF2B5EF4-FFF2-40B4-BE49-F238E27FC236}">
                  <a16:creationId xmlns:a16="http://schemas.microsoft.com/office/drawing/2014/main" id="{DCDDE94D-F78C-4A48-AEA6-E922FC99A1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2" name="Freeform 8">
              <a:extLst>
                <a:ext uri="{FF2B5EF4-FFF2-40B4-BE49-F238E27FC236}">
                  <a16:creationId xmlns:a16="http://schemas.microsoft.com/office/drawing/2014/main" id="{3445A886-F3CA-4DE4-90D7-535F9707B7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3" name="Freeform 9">
              <a:extLst>
                <a:ext uri="{FF2B5EF4-FFF2-40B4-BE49-F238E27FC236}">
                  <a16:creationId xmlns:a16="http://schemas.microsoft.com/office/drawing/2014/main" id="{A8999CB6-C053-418B-AE37-E470804D2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4" name="Freeform 10">
              <a:extLst>
                <a:ext uri="{FF2B5EF4-FFF2-40B4-BE49-F238E27FC236}">
                  <a16:creationId xmlns:a16="http://schemas.microsoft.com/office/drawing/2014/main" id="{81EA3E26-BFCD-4396-AE8A-2A9828BFFB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5" name="Freeform 11">
              <a:extLst>
                <a:ext uri="{FF2B5EF4-FFF2-40B4-BE49-F238E27FC236}">
                  <a16:creationId xmlns:a16="http://schemas.microsoft.com/office/drawing/2014/main" id="{5F9BC582-73A6-4D8A-8738-E36476489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useBgFill="1">
        <p:nvSpPr>
          <p:cNvPr id="17" name="Rectangle 16">
            <a:extLst>
              <a:ext uri="{FF2B5EF4-FFF2-40B4-BE49-F238E27FC236}">
                <a16:creationId xmlns:a16="http://schemas.microsoft.com/office/drawing/2014/main" id="{6AD30037-67ED-4367-9BE0-45787510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3B soyut mavi ve altın küp çizimi">
            <a:extLst>
              <a:ext uri="{FF2B5EF4-FFF2-40B4-BE49-F238E27FC236}">
                <a16:creationId xmlns:a16="http://schemas.microsoft.com/office/drawing/2014/main" id="{DADE092B-EE64-4FC3-913A-2E7809F09A39}"/>
              </a:ext>
            </a:extLst>
          </p:cNvPr>
          <p:cNvPicPr>
            <a:picLocks noChangeAspect="1"/>
          </p:cNvPicPr>
          <p:nvPr/>
        </p:nvPicPr>
        <p:blipFill rotWithShape="1">
          <a:blip r:embed="rId3"/>
          <a:srcRect l="18711" r="34927"/>
          <a:stretch/>
        </p:blipFill>
        <p:spPr>
          <a:xfrm>
            <a:off x="6892924" y="10"/>
            <a:ext cx="5299077" cy="6857990"/>
          </a:xfrm>
          <a:custGeom>
            <a:avLst/>
            <a:gdLst/>
            <a:ahLst/>
            <a:cxnLst/>
            <a:rect l="l" t="t" r="r" b="b"/>
            <a:pathLst>
              <a:path w="5299077" h="6858000">
                <a:moveTo>
                  <a:pt x="836871" y="0"/>
                </a:moveTo>
                <a:lnTo>
                  <a:pt x="5299077" y="0"/>
                </a:lnTo>
                <a:lnTo>
                  <a:pt x="5299077" y="6858000"/>
                </a:lnTo>
                <a:lnTo>
                  <a:pt x="1911312" y="6858000"/>
                </a:lnTo>
                <a:lnTo>
                  <a:pt x="0" y="5333999"/>
                </a:lnTo>
                <a:close/>
              </a:path>
            </a:pathLst>
          </a:custGeom>
        </p:spPr>
      </p:pic>
      <p:grpSp>
        <p:nvGrpSpPr>
          <p:cNvPr id="19" name="Group 18">
            <a:extLst>
              <a:ext uri="{FF2B5EF4-FFF2-40B4-BE49-F238E27FC236}">
                <a16:creationId xmlns:a16="http://schemas.microsoft.com/office/drawing/2014/main" id="{50841A4E-5BC1-44B4-83CF-D524E8AE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32760" y="0"/>
            <a:ext cx="2436813" cy="6858001"/>
            <a:chOff x="1320800" y="0"/>
            <a:chExt cx="2436813" cy="6858001"/>
          </a:xfrm>
        </p:grpSpPr>
        <p:sp>
          <p:nvSpPr>
            <p:cNvPr id="20" name="Freeform 6">
              <a:extLst>
                <a:ext uri="{FF2B5EF4-FFF2-40B4-BE49-F238E27FC236}">
                  <a16:creationId xmlns:a16="http://schemas.microsoft.com/office/drawing/2014/main" id="{BF371BCC-8954-44E2-8C4F-29DC18872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1" name="Freeform 7">
              <a:extLst>
                <a:ext uri="{FF2B5EF4-FFF2-40B4-BE49-F238E27FC236}">
                  <a16:creationId xmlns:a16="http://schemas.microsoft.com/office/drawing/2014/main" id="{CD3505BE-B420-41C5-BE34-3E7652D37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2" name="Freeform 8">
              <a:extLst>
                <a:ext uri="{FF2B5EF4-FFF2-40B4-BE49-F238E27FC236}">
                  <a16:creationId xmlns:a16="http://schemas.microsoft.com/office/drawing/2014/main" id="{4B68A05B-A78B-4D59-8CF9-1900731A2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3" name="Freeform 9">
              <a:extLst>
                <a:ext uri="{FF2B5EF4-FFF2-40B4-BE49-F238E27FC236}">
                  <a16:creationId xmlns:a16="http://schemas.microsoft.com/office/drawing/2014/main" id="{84D57A01-C112-4FF2-B5ED-0B762AAD9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4" name="Freeform 10">
              <a:extLst>
                <a:ext uri="{FF2B5EF4-FFF2-40B4-BE49-F238E27FC236}">
                  <a16:creationId xmlns:a16="http://schemas.microsoft.com/office/drawing/2014/main" id="{6CCCCDF1-5D4F-4CA1-8400-DFBB96BB0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5" name="Freeform 11">
              <a:extLst>
                <a:ext uri="{FF2B5EF4-FFF2-40B4-BE49-F238E27FC236}">
                  <a16:creationId xmlns:a16="http://schemas.microsoft.com/office/drawing/2014/main" id="{20A090B2-5344-43CD-BC70-A6D44F15E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Başlık 1"/>
          <p:cNvSpPr>
            <a:spLocks noGrp="1"/>
          </p:cNvSpPr>
          <p:nvPr>
            <p:ph type="ctrTitle"/>
          </p:nvPr>
        </p:nvSpPr>
        <p:spPr>
          <a:xfrm>
            <a:off x="837609" y="69476"/>
            <a:ext cx="5260680" cy="1752599"/>
          </a:xfrm>
        </p:spPr>
        <p:txBody>
          <a:bodyPr vert="horz" lIns="91440" tIns="45720" rIns="91440" bIns="45720" rtlCol="0" anchor="ctr">
            <a:normAutofit/>
          </a:bodyPr>
          <a:lstStyle/>
          <a:p>
            <a:pPr algn="l"/>
            <a:r>
              <a:rPr lang="en-US" sz="4000">
                <a:latin typeface="Times New Roman"/>
                <a:cs typeface="Times New Roman"/>
              </a:rPr>
              <a:t>Users of the System</a:t>
            </a:r>
          </a:p>
        </p:txBody>
      </p:sp>
      <p:sp>
        <p:nvSpPr>
          <p:cNvPr id="3" name="Alt Başlık 2"/>
          <p:cNvSpPr>
            <a:spLocks noGrp="1"/>
          </p:cNvSpPr>
          <p:nvPr>
            <p:ph type="subTitle" idx="1"/>
          </p:nvPr>
        </p:nvSpPr>
        <p:spPr>
          <a:xfrm>
            <a:off x="643468" y="2666999"/>
            <a:ext cx="5260680" cy="3124201"/>
          </a:xfrm>
        </p:spPr>
        <p:txBody>
          <a:bodyPr vert="horz" lIns="91440" tIns="45720" rIns="91440" bIns="45720" rtlCol="0" anchor="ctr">
            <a:noAutofit/>
          </a:bodyPr>
          <a:lstStyle/>
          <a:p>
            <a:pPr algn="l">
              <a:lnSpc>
                <a:spcPct val="90000"/>
              </a:lnSpc>
              <a:buFont typeface="Arial"/>
              <a:buChar char="•"/>
            </a:pPr>
            <a:r>
              <a:rPr lang="en-US" sz="2000">
                <a:latin typeface="Times New Roman"/>
                <a:cs typeface="Times New Roman"/>
              </a:rPr>
              <a:t>Warehouse Administrator &gt; can add and remove employees, branches, and products. </a:t>
            </a:r>
          </a:p>
          <a:p>
            <a:pPr algn="l">
              <a:lnSpc>
                <a:spcPct val="90000"/>
              </a:lnSpc>
              <a:buFont typeface="Arial"/>
              <a:buChar char="•"/>
            </a:pPr>
            <a:r>
              <a:rPr lang="en-US" sz="2000">
                <a:latin typeface="Times New Roman"/>
                <a:cs typeface="Times New Roman"/>
              </a:rPr>
              <a:t> Warehouse employee &gt; can see product requests from branches and accept or reject them, send products to branches, inform administrator for out of stocks in the warehouse. </a:t>
            </a:r>
          </a:p>
          <a:p>
            <a:pPr algn="l">
              <a:lnSpc>
                <a:spcPct val="90000"/>
              </a:lnSpc>
              <a:buClr>
                <a:srgbClr val="1287C3"/>
              </a:buClr>
              <a:buFont typeface="Arial"/>
              <a:buChar char="•"/>
            </a:pPr>
            <a:r>
              <a:rPr lang="en-US" sz="2000">
                <a:latin typeface="Times New Roman"/>
                <a:cs typeface="Times New Roman"/>
              </a:rPr>
              <a:t> Branch employee &gt; can make sales and request product from the warehouse. </a:t>
            </a:r>
          </a:p>
          <a:p>
            <a:pPr algn="l">
              <a:lnSpc>
                <a:spcPct val="90000"/>
              </a:lnSpc>
              <a:buClr>
                <a:srgbClr val="1287C3"/>
              </a:buClr>
              <a:buFont typeface="Arial"/>
              <a:buChar char="•"/>
            </a:pPr>
            <a:r>
              <a:rPr lang="en-US" sz="2000">
                <a:latin typeface="Times New Roman"/>
                <a:cs typeface="Times New Roman"/>
              </a:rPr>
              <a:t> Transportation employee &gt; can update shipment status. </a:t>
            </a:r>
          </a:p>
        </p:txBody>
      </p:sp>
    </p:spTree>
    <p:extLst>
      <p:ext uri="{BB962C8B-B14F-4D97-AF65-F5344CB8AC3E}">
        <p14:creationId xmlns:p14="http://schemas.microsoft.com/office/powerpoint/2010/main" val="2028091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6" name="Group 8">
            <a:extLst>
              <a:ext uri="{FF2B5EF4-FFF2-40B4-BE49-F238E27FC236}">
                <a16:creationId xmlns:a16="http://schemas.microsoft.com/office/drawing/2014/main" id="{260ACC13-B825-49F3-93DE-C8B8F2FA37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0" name="Freeform 6">
              <a:extLst>
                <a:ext uri="{FF2B5EF4-FFF2-40B4-BE49-F238E27FC236}">
                  <a16:creationId xmlns:a16="http://schemas.microsoft.com/office/drawing/2014/main" id="{F947B31F-CA03-4793-845D-FD86BABC1A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7" name="Freeform 7">
              <a:extLst>
                <a:ext uri="{FF2B5EF4-FFF2-40B4-BE49-F238E27FC236}">
                  <a16:creationId xmlns:a16="http://schemas.microsoft.com/office/drawing/2014/main" id="{DCDDE94D-F78C-4A48-AEA6-E922FC99A1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2" name="Freeform 8">
              <a:extLst>
                <a:ext uri="{FF2B5EF4-FFF2-40B4-BE49-F238E27FC236}">
                  <a16:creationId xmlns:a16="http://schemas.microsoft.com/office/drawing/2014/main" id="{3445A886-F3CA-4DE4-90D7-535F9707B7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3" name="Freeform 9">
              <a:extLst>
                <a:ext uri="{FF2B5EF4-FFF2-40B4-BE49-F238E27FC236}">
                  <a16:creationId xmlns:a16="http://schemas.microsoft.com/office/drawing/2014/main" id="{A8999CB6-C053-418B-AE37-E470804D2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4" name="Freeform 10">
              <a:extLst>
                <a:ext uri="{FF2B5EF4-FFF2-40B4-BE49-F238E27FC236}">
                  <a16:creationId xmlns:a16="http://schemas.microsoft.com/office/drawing/2014/main" id="{81EA3E26-BFCD-4396-AE8A-2A9828BFFB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5" name="Freeform 11">
              <a:extLst>
                <a:ext uri="{FF2B5EF4-FFF2-40B4-BE49-F238E27FC236}">
                  <a16:creationId xmlns:a16="http://schemas.microsoft.com/office/drawing/2014/main" id="{5F9BC582-73A6-4D8A-8738-E36476489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pic>
        <p:nvPicPr>
          <p:cNvPr id="4" name="Picture 3" descr="3B soyut mavi ve altın küp çizimi">
            <a:extLst>
              <a:ext uri="{FF2B5EF4-FFF2-40B4-BE49-F238E27FC236}">
                <a16:creationId xmlns:a16="http://schemas.microsoft.com/office/drawing/2014/main" id="{DADE092B-EE64-4FC3-913A-2E7809F09A39}"/>
              </a:ext>
            </a:extLst>
          </p:cNvPr>
          <p:cNvPicPr>
            <a:picLocks noChangeAspect="1"/>
          </p:cNvPicPr>
          <p:nvPr/>
        </p:nvPicPr>
        <p:blipFill rotWithShape="1">
          <a:blip r:embed="rId3">
            <a:duotone>
              <a:schemeClr val="bg2">
                <a:shade val="45000"/>
                <a:satMod val="135000"/>
              </a:schemeClr>
              <a:prstClr val="white"/>
            </a:duotone>
            <a:alphaModFix amt="21000"/>
          </a:blip>
          <a:srcRect b="6250"/>
          <a:stretch/>
        </p:blipFill>
        <p:spPr>
          <a:xfrm>
            <a:off x="-68365" y="10"/>
            <a:ext cx="12191980" cy="6857990"/>
          </a:xfrm>
          <a:prstGeom prst="rect">
            <a:avLst/>
          </a:prstGeom>
        </p:spPr>
      </p:pic>
      <p:grpSp>
        <p:nvGrpSpPr>
          <p:cNvPr id="17" name="Group 16">
            <a:extLst>
              <a:ext uri="{FF2B5EF4-FFF2-40B4-BE49-F238E27FC236}">
                <a16:creationId xmlns:a16="http://schemas.microsoft.com/office/drawing/2014/main" id="{CE44BAAA-0355-4DE7-A0FE-B7F21F18A48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8" name="Freeform 6">
              <a:extLst>
                <a:ext uri="{FF2B5EF4-FFF2-40B4-BE49-F238E27FC236}">
                  <a16:creationId xmlns:a16="http://schemas.microsoft.com/office/drawing/2014/main" id="{881F11E1-3B50-4A51-992E-148EA526FB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9" name="Freeform 7">
              <a:extLst>
                <a:ext uri="{FF2B5EF4-FFF2-40B4-BE49-F238E27FC236}">
                  <a16:creationId xmlns:a16="http://schemas.microsoft.com/office/drawing/2014/main" id="{10E700E6-F178-46CD-A8F7-C7105888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0" name="Freeform 8">
              <a:extLst>
                <a:ext uri="{FF2B5EF4-FFF2-40B4-BE49-F238E27FC236}">
                  <a16:creationId xmlns:a16="http://schemas.microsoft.com/office/drawing/2014/main" id="{76DA14BF-8092-436D-9DA3-C6E098F982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1" name="Freeform 9">
              <a:extLst>
                <a:ext uri="{FF2B5EF4-FFF2-40B4-BE49-F238E27FC236}">
                  <a16:creationId xmlns:a16="http://schemas.microsoft.com/office/drawing/2014/main" id="{97EEEB8A-6EE6-421C-BF9F-D7AC6A4E35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2" name="Freeform 10">
              <a:extLst>
                <a:ext uri="{FF2B5EF4-FFF2-40B4-BE49-F238E27FC236}">
                  <a16:creationId xmlns:a16="http://schemas.microsoft.com/office/drawing/2014/main" id="{0910DC29-86B5-4496-8762-C01240162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3" name="Freeform 11">
              <a:extLst>
                <a:ext uri="{FF2B5EF4-FFF2-40B4-BE49-F238E27FC236}">
                  <a16:creationId xmlns:a16="http://schemas.microsoft.com/office/drawing/2014/main" id="{4F0484A8-90CF-4948-A538-103F963D2B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Başlık 1"/>
          <p:cNvSpPr>
            <a:spLocks noGrp="1"/>
          </p:cNvSpPr>
          <p:nvPr>
            <p:ph type="ctrTitle"/>
          </p:nvPr>
        </p:nvSpPr>
        <p:spPr>
          <a:xfrm>
            <a:off x="1582003" y="168031"/>
            <a:ext cx="10018713" cy="1752599"/>
          </a:xfrm>
        </p:spPr>
        <p:txBody>
          <a:bodyPr vert="horz" lIns="91440" tIns="45720" rIns="91440" bIns="45720" rtlCol="0" anchor="ctr">
            <a:normAutofit/>
          </a:bodyPr>
          <a:lstStyle/>
          <a:p>
            <a:pPr algn="ctr"/>
            <a:r>
              <a:rPr lang="en-US" sz="3600">
                <a:latin typeface="Times New Roman"/>
                <a:cs typeface="Times New Roman"/>
              </a:rPr>
              <a:t>Non-functional Requirements</a:t>
            </a:r>
          </a:p>
        </p:txBody>
      </p:sp>
      <p:sp>
        <p:nvSpPr>
          <p:cNvPr id="3" name="Alt Başlık 2"/>
          <p:cNvSpPr>
            <a:spLocks noGrp="1"/>
          </p:cNvSpPr>
          <p:nvPr>
            <p:ph type="subTitle" idx="1"/>
          </p:nvPr>
        </p:nvSpPr>
        <p:spPr>
          <a:xfrm>
            <a:off x="3307419" y="1782596"/>
            <a:ext cx="9122243" cy="3124201"/>
          </a:xfrm>
        </p:spPr>
        <p:txBody>
          <a:bodyPr vert="horz" lIns="91440" tIns="45720" rIns="91440" bIns="45720" rtlCol="0" anchor="ctr">
            <a:noAutofit/>
          </a:bodyPr>
          <a:lstStyle/>
          <a:p>
            <a:pPr algn="l">
              <a:lnSpc>
                <a:spcPct val="90000"/>
              </a:lnSpc>
              <a:buFont typeface="Arial"/>
              <a:buChar char="•"/>
            </a:pPr>
            <a:endParaRPr lang="en-US" sz="1200">
              <a:latin typeface="Times New Roman"/>
              <a:cs typeface="Times New Roman"/>
            </a:endParaRPr>
          </a:p>
          <a:p>
            <a:pPr algn="l">
              <a:lnSpc>
                <a:spcPct val="90000"/>
              </a:lnSpc>
              <a:buFont typeface="Arial"/>
              <a:buChar char="•"/>
            </a:pPr>
            <a:r>
              <a:rPr lang="en-US" sz="1600" b="1">
                <a:latin typeface="Times New Roman"/>
                <a:cs typeface="Times New Roman"/>
              </a:rPr>
              <a:t>Utility</a:t>
            </a:r>
            <a:r>
              <a:rPr lang="en-US" sz="1600">
                <a:latin typeface="Times New Roman"/>
                <a:cs typeface="Times New Roman"/>
              </a:rPr>
              <a:t> </a:t>
            </a:r>
          </a:p>
          <a:p>
            <a:pPr marL="285750" indent="-285750" algn="l">
              <a:lnSpc>
                <a:spcPct val="90000"/>
              </a:lnSpc>
              <a:buFont typeface="Arial"/>
              <a:buChar char="•"/>
            </a:pPr>
            <a:r>
              <a:rPr lang="en-US" sz="1600">
                <a:latin typeface="Times New Roman"/>
                <a:cs typeface="Times New Roman"/>
              </a:rPr>
              <a:t>The system shall be user friendly.</a:t>
            </a:r>
          </a:p>
          <a:p>
            <a:pPr marL="285750" indent="-285750" algn="l">
              <a:lnSpc>
                <a:spcPct val="90000"/>
              </a:lnSpc>
              <a:buFont typeface="Arial"/>
              <a:buChar char="•"/>
            </a:pPr>
            <a:r>
              <a:rPr lang="en-US" sz="1600">
                <a:latin typeface="Times New Roman"/>
                <a:cs typeface="Times New Roman"/>
              </a:rPr>
              <a:t>The system shall be constructed by a trained administrator firstly then can be used by non-expert personal.</a:t>
            </a:r>
          </a:p>
          <a:p>
            <a:pPr marL="285750" indent="-285750" algn="l">
              <a:lnSpc>
                <a:spcPct val="90000"/>
              </a:lnSpc>
              <a:buFont typeface="Arial"/>
              <a:buChar char="•"/>
            </a:pPr>
            <a:r>
              <a:rPr lang="en-US" sz="1600">
                <a:latin typeface="Times New Roman"/>
                <a:cs typeface="Times New Roman"/>
              </a:rPr>
              <a:t>The system UI must be not complex for users.</a:t>
            </a:r>
          </a:p>
          <a:p>
            <a:pPr algn="l">
              <a:lnSpc>
                <a:spcPct val="90000"/>
              </a:lnSpc>
              <a:buFont typeface="Arial"/>
              <a:buChar char="•"/>
            </a:pPr>
            <a:r>
              <a:rPr lang="en-US" sz="1600" b="1">
                <a:latin typeface="Times New Roman"/>
                <a:cs typeface="Times New Roman"/>
              </a:rPr>
              <a:t>      Reliability</a:t>
            </a:r>
            <a:r>
              <a:rPr lang="en-US" sz="1600">
                <a:latin typeface="Times New Roman"/>
                <a:cs typeface="Times New Roman"/>
              </a:rPr>
              <a:t> </a:t>
            </a:r>
          </a:p>
          <a:p>
            <a:pPr marL="285750" indent="-285750" algn="l">
              <a:lnSpc>
                <a:spcPct val="90000"/>
              </a:lnSpc>
              <a:buFont typeface="Arial"/>
              <a:buChar char="•"/>
            </a:pPr>
            <a:r>
              <a:rPr lang="en-US" sz="1600">
                <a:latin typeface="Times New Roman"/>
                <a:cs typeface="Times New Roman"/>
              </a:rPr>
              <a:t>The system should give error messages against the illogical process attempts.</a:t>
            </a:r>
          </a:p>
          <a:p>
            <a:pPr marL="285750" indent="-285750" algn="l">
              <a:lnSpc>
                <a:spcPct val="90000"/>
              </a:lnSpc>
              <a:buFont typeface="Arial"/>
              <a:buChar char="•"/>
            </a:pPr>
            <a:r>
              <a:rPr lang="en-US" sz="1600">
                <a:latin typeface="Times New Roman"/>
                <a:cs typeface="Times New Roman"/>
              </a:rPr>
              <a:t>The system should provide error handling mechanisms to prevent system crashes.</a:t>
            </a:r>
          </a:p>
          <a:p>
            <a:pPr algn="l">
              <a:lnSpc>
                <a:spcPct val="90000"/>
              </a:lnSpc>
              <a:buFont typeface="Arial"/>
              <a:buChar char="•"/>
            </a:pPr>
            <a:r>
              <a:rPr lang="en-US" sz="1600" b="1">
                <a:latin typeface="Times New Roman"/>
                <a:cs typeface="Times New Roman"/>
              </a:rPr>
              <a:t>     Performance</a:t>
            </a:r>
            <a:r>
              <a:rPr lang="en-US" sz="1600">
                <a:latin typeface="Times New Roman"/>
                <a:cs typeface="Times New Roman"/>
              </a:rPr>
              <a:t> </a:t>
            </a:r>
          </a:p>
          <a:p>
            <a:pPr marL="285750" indent="-285750" algn="l">
              <a:lnSpc>
                <a:spcPct val="90000"/>
              </a:lnSpc>
              <a:buFont typeface="Arial"/>
              <a:buChar char="•"/>
            </a:pPr>
            <a:r>
              <a:rPr lang="en-US" sz="1600">
                <a:latin typeface="Times New Roman"/>
                <a:cs typeface="Times New Roman"/>
              </a:rPr>
              <a:t>The system would have very little amount of data at the beginning, but as the users use the system, the amount of data in the system increases and here, the system needs to increase efficiency by using fast algorithms on top of these data. The system targets this in terms of efficiency.</a:t>
            </a:r>
          </a:p>
          <a:p>
            <a:pPr algn="l">
              <a:lnSpc>
                <a:spcPct val="90000"/>
              </a:lnSpc>
              <a:buFont typeface="Arial"/>
              <a:buChar char="•"/>
            </a:pPr>
            <a:endParaRPr lang="en-US" sz="1200">
              <a:latin typeface="Times New Roman"/>
              <a:cs typeface="Times New Roman"/>
            </a:endParaRPr>
          </a:p>
        </p:txBody>
      </p:sp>
    </p:spTree>
    <p:extLst>
      <p:ext uri="{BB962C8B-B14F-4D97-AF65-F5344CB8AC3E}">
        <p14:creationId xmlns:p14="http://schemas.microsoft.com/office/powerpoint/2010/main" val="3299799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6" name="Group 8">
            <a:extLst>
              <a:ext uri="{FF2B5EF4-FFF2-40B4-BE49-F238E27FC236}">
                <a16:creationId xmlns:a16="http://schemas.microsoft.com/office/drawing/2014/main" id="{260ACC13-B825-49F3-93DE-C8B8F2FA37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0" name="Freeform 6">
              <a:extLst>
                <a:ext uri="{FF2B5EF4-FFF2-40B4-BE49-F238E27FC236}">
                  <a16:creationId xmlns:a16="http://schemas.microsoft.com/office/drawing/2014/main" id="{F947B31F-CA03-4793-845D-FD86BABC1A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7" name="Freeform 7">
              <a:extLst>
                <a:ext uri="{FF2B5EF4-FFF2-40B4-BE49-F238E27FC236}">
                  <a16:creationId xmlns:a16="http://schemas.microsoft.com/office/drawing/2014/main" id="{DCDDE94D-F78C-4A48-AEA6-E922FC99A1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2" name="Freeform 8">
              <a:extLst>
                <a:ext uri="{FF2B5EF4-FFF2-40B4-BE49-F238E27FC236}">
                  <a16:creationId xmlns:a16="http://schemas.microsoft.com/office/drawing/2014/main" id="{3445A886-F3CA-4DE4-90D7-535F9707B7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3" name="Freeform 9">
              <a:extLst>
                <a:ext uri="{FF2B5EF4-FFF2-40B4-BE49-F238E27FC236}">
                  <a16:creationId xmlns:a16="http://schemas.microsoft.com/office/drawing/2014/main" id="{A8999CB6-C053-418B-AE37-E470804D2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4" name="Freeform 10">
              <a:extLst>
                <a:ext uri="{FF2B5EF4-FFF2-40B4-BE49-F238E27FC236}">
                  <a16:creationId xmlns:a16="http://schemas.microsoft.com/office/drawing/2014/main" id="{81EA3E26-BFCD-4396-AE8A-2A9828BFFB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5" name="Freeform 11">
              <a:extLst>
                <a:ext uri="{FF2B5EF4-FFF2-40B4-BE49-F238E27FC236}">
                  <a16:creationId xmlns:a16="http://schemas.microsoft.com/office/drawing/2014/main" id="{5F9BC582-73A6-4D8A-8738-E36476489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useBgFill="1">
        <p:nvSpPr>
          <p:cNvPr id="17" name="Rectangle 16">
            <a:extLst>
              <a:ext uri="{FF2B5EF4-FFF2-40B4-BE49-F238E27FC236}">
                <a16:creationId xmlns:a16="http://schemas.microsoft.com/office/drawing/2014/main" id="{6AD30037-67ED-4367-9BE0-45787510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3B soyut mavi ve altın küp çizimi">
            <a:extLst>
              <a:ext uri="{FF2B5EF4-FFF2-40B4-BE49-F238E27FC236}">
                <a16:creationId xmlns:a16="http://schemas.microsoft.com/office/drawing/2014/main" id="{DADE092B-EE64-4FC3-913A-2E7809F09A39}"/>
              </a:ext>
            </a:extLst>
          </p:cNvPr>
          <p:cNvPicPr>
            <a:picLocks noChangeAspect="1"/>
          </p:cNvPicPr>
          <p:nvPr/>
        </p:nvPicPr>
        <p:blipFill rotWithShape="1">
          <a:blip r:embed="rId3"/>
          <a:srcRect l="18711" r="34927"/>
          <a:stretch/>
        </p:blipFill>
        <p:spPr>
          <a:xfrm>
            <a:off x="6892924" y="10"/>
            <a:ext cx="5299077" cy="6857990"/>
          </a:xfrm>
          <a:custGeom>
            <a:avLst/>
            <a:gdLst/>
            <a:ahLst/>
            <a:cxnLst/>
            <a:rect l="l" t="t" r="r" b="b"/>
            <a:pathLst>
              <a:path w="5299077" h="6858000">
                <a:moveTo>
                  <a:pt x="836871" y="0"/>
                </a:moveTo>
                <a:lnTo>
                  <a:pt x="5299077" y="0"/>
                </a:lnTo>
                <a:lnTo>
                  <a:pt x="5299077" y="6858000"/>
                </a:lnTo>
                <a:lnTo>
                  <a:pt x="1911312" y="6858000"/>
                </a:lnTo>
                <a:lnTo>
                  <a:pt x="0" y="5333999"/>
                </a:lnTo>
                <a:close/>
              </a:path>
            </a:pathLst>
          </a:custGeom>
        </p:spPr>
      </p:pic>
      <p:grpSp>
        <p:nvGrpSpPr>
          <p:cNvPr id="19" name="Group 18">
            <a:extLst>
              <a:ext uri="{FF2B5EF4-FFF2-40B4-BE49-F238E27FC236}">
                <a16:creationId xmlns:a16="http://schemas.microsoft.com/office/drawing/2014/main" id="{50841A4E-5BC1-44B4-83CF-D524E8AE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32760" y="0"/>
            <a:ext cx="2436813" cy="6858001"/>
            <a:chOff x="1320800" y="0"/>
            <a:chExt cx="2436813" cy="6858001"/>
          </a:xfrm>
        </p:grpSpPr>
        <p:sp>
          <p:nvSpPr>
            <p:cNvPr id="20" name="Freeform 6">
              <a:extLst>
                <a:ext uri="{FF2B5EF4-FFF2-40B4-BE49-F238E27FC236}">
                  <a16:creationId xmlns:a16="http://schemas.microsoft.com/office/drawing/2014/main" id="{BF371BCC-8954-44E2-8C4F-29DC18872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1" name="Freeform 7">
              <a:extLst>
                <a:ext uri="{FF2B5EF4-FFF2-40B4-BE49-F238E27FC236}">
                  <a16:creationId xmlns:a16="http://schemas.microsoft.com/office/drawing/2014/main" id="{CD3505BE-B420-41C5-BE34-3E7652D37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2" name="Freeform 8">
              <a:extLst>
                <a:ext uri="{FF2B5EF4-FFF2-40B4-BE49-F238E27FC236}">
                  <a16:creationId xmlns:a16="http://schemas.microsoft.com/office/drawing/2014/main" id="{4B68A05B-A78B-4D59-8CF9-1900731A2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3" name="Freeform 9">
              <a:extLst>
                <a:ext uri="{FF2B5EF4-FFF2-40B4-BE49-F238E27FC236}">
                  <a16:creationId xmlns:a16="http://schemas.microsoft.com/office/drawing/2014/main" id="{84D57A01-C112-4FF2-B5ED-0B762AAD9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4" name="Freeform 10">
              <a:extLst>
                <a:ext uri="{FF2B5EF4-FFF2-40B4-BE49-F238E27FC236}">
                  <a16:creationId xmlns:a16="http://schemas.microsoft.com/office/drawing/2014/main" id="{6CCCCDF1-5D4F-4CA1-8400-DFBB96BB0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5" name="Freeform 11">
              <a:extLst>
                <a:ext uri="{FF2B5EF4-FFF2-40B4-BE49-F238E27FC236}">
                  <a16:creationId xmlns:a16="http://schemas.microsoft.com/office/drawing/2014/main" id="{20A090B2-5344-43CD-BC70-A6D44F15E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Başlık 1"/>
          <p:cNvSpPr>
            <a:spLocks noGrp="1"/>
          </p:cNvSpPr>
          <p:nvPr>
            <p:ph type="ctrTitle"/>
          </p:nvPr>
        </p:nvSpPr>
        <p:spPr>
          <a:xfrm>
            <a:off x="708311" y="-95738"/>
            <a:ext cx="5260680" cy="1752599"/>
          </a:xfrm>
        </p:spPr>
        <p:txBody>
          <a:bodyPr vert="horz" lIns="91440" tIns="45720" rIns="91440" bIns="45720" rtlCol="0" anchor="ctr">
            <a:normAutofit/>
          </a:bodyPr>
          <a:lstStyle/>
          <a:p>
            <a:pPr algn="l"/>
            <a:r>
              <a:rPr lang="en-US" sz="4000"/>
              <a:t>Non-functional Requirements</a:t>
            </a:r>
          </a:p>
        </p:txBody>
      </p:sp>
      <p:sp>
        <p:nvSpPr>
          <p:cNvPr id="3" name="Alt Başlık 2"/>
          <p:cNvSpPr>
            <a:spLocks noGrp="1"/>
          </p:cNvSpPr>
          <p:nvPr>
            <p:ph type="subTitle" idx="1"/>
          </p:nvPr>
        </p:nvSpPr>
        <p:spPr>
          <a:xfrm>
            <a:off x="565314" y="1299306"/>
            <a:ext cx="5260680" cy="5224585"/>
          </a:xfrm>
        </p:spPr>
        <p:txBody>
          <a:bodyPr vert="horz" lIns="91440" tIns="45720" rIns="91440" bIns="45720" rtlCol="0" anchor="ctr">
            <a:normAutofit/>
          </a:bodyPr>
          <a:lstStyle/>
          <a:p>
            <a:pPr algn="l">
              <a:lnSpc>
                <a:spcPct val="90000"/>
              </a:lnSpc>
              <a:buFont typeface="Arial"/>
              <a:buChar char="•"/>
            </a:pPr>
            <a:r>
              <a:rPr lang="en-US" sz="1800" b="1"/>
              <a:t>Space requirements</a:t>
            </a:r>
          </a:p>
          <a:p>
            <a:pPr algn="l">
              <a:lnSpc>
                <a:spcPct val="90000"/>
              </a:lnSpc>
            </a:pPr>
            <a:r>
              <a:rPr lang="en-US" sz="1800"/>
              <a:t> The system will store old users' data on the server side. These are the login information of the users, products, requests that were created by the users. Since, all these data tend to be enlarged as the new users register the system, and the users make use of the system. Therefore, the system should be scalable.</a:t>
            </a:r>
          </a:p>
          <a:p>
            <a:pPr algn="l">
              <a:lnSpc>
                <a:spcPct val="90000"/>
              </a:lnSpc>
              <a:buFont typeface="Arial"/>
              <a:buChar char="•"/>
            </a:pPr>
            <a:r>
              <a:rPr lang="en-US" sz="1800" b="1"/>
              <a:t> Supportability</a:t>
            </a:r>
          </a:p>
          <a:p>
            <a:pPr algn="l">
              <a:lnSpc>
                <a:spcPct val="90000"/>
              </a:lnSpc>
              <a:buClr>
                <a:srgbClr val="1287C3"/>
              </a:buClr>
            </a:pPr>
            <a:r>
              <a:rPr lang="en-US" sz="1800"/>
              <a:t> The system should be portable, so moving from one OS to another OS shall not create any problem.</a:t>
            </a:r>
            <a:endParaRPr lang="en-US"/>
          </a:p>
          <a:p>
            <a:pPr algn="l">
              <a:lnSpc>
                <a:spcPct val="90000"/>
              </a:lnSpc>
              <a:buFont typeface="Arial"/>
              <a:buChar char="•"/>
            </a:pPr>
            <a:r>
              <a:rPr lang="en-US" sz="1800" b="1"/>
              <a:t> User Interface </a:t>
            </a:r>
            <a:endParaRPr lang="en-US" sz="1800"/>
          </a:p>
          <a:p>
            <a:pPr algn="l">
              <a:lnSpc>
                <a:spcPct val="90000"/>
              </a:lnSpc>
            </a:pPr>
            <a:r>
              <a:rPr lang="en-US" sz="1800"/>
              <a:t>All the user operations will be done through any standard PC and user will not need another hardware. </a:t>
            </a:r>
          </a:p>
          <a:p>
            <a:pPr algn="l">
              <a:lnSpc>
                <a:spcPct val="90000"/>
              </a:lnSpc>
              <a:buFont typeface="Arial"/>
              <a:buChar char="•"/>
            </a:pPr>
            <a:r>
              <a:rPr lang="en-US" sz="1800" b="1"/>
              <a:t>Domain Requirements</a:t>
            </a:r>
            <a:endParaRPr lang="en-US" sz="1800"/>
          </a:p>
          <a:p>
            <a:pPr algn="l">
              <a:lnSpc>
                <a:spcPct val="90000"/>
              </a:lnSpc>
            </a:pPr>
            <a:r>
              <a:rPr lang="en-US" sz="1800"/>
              <a:t> The system server shall work on Windows, Linux –Ubuntu and Mac </a:t>
            </a:r>
            <a:r>
              <a:rPr lang="en-US" sz="1800" err="1"/>
              <a:t>Os</a:t>
            </a:r>
            <a:r>
              <a:rPr lang="en-US" sz="1800"/>
              <a:t>.</a:t>
            </a:r>
          </a:p>
        </p:txBody>
      </p:sp>
    </p:spTree>
    <p:extLst>
      <p:ext uri="{BB962C8B-B14F-4D97-AF65-F5344CB8AC3E}">
        <p14:creationId xmlns:p14="http://schemas.microsoft.com/office/powerpoint/2010/main" val="137853463"/>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FEDDDB9-B59B-4C56-97BF-6917C84C68F1}"/>
              </a:ext>
            </a:extLst>
          </p:cNvPr>
          <p:cNvSpPr>
            <a:spLocks noGrp="1"/>
          </p:cNvSpPr>
          <p:nvPr>
            <p:ph type="title"/>
          </p:nvPr>
        </p:nvSpPr>
        <p:spPr>
          <a:xfrm>
            <a:off x="-1365181" y="2343087"/>
            <a:ext cx="9238434" cy="857559"/>
          </a:xfrm>
        </p:spPr>
        <p:txBody>
          <a:bodyPr/>
          <a:lstStyle/>
          <a:p>
            <a:r>
              <a:rPr lang="en-US" sz="3600">
                <a:ea typeface="+mj-lt"/>
                <a:cs typeface="+mj-lt"/>
              </a:rPr>
              <a:t>Use Case Diagram</a:t>
            </a:r>
            <a:r>
              <a:rPr lang="tr-TR" sz="3600" b="0">
                <a:ea typeface="+mj-lt"/>
                <a:cs typeface="+mj-lt"/>
              </a:rPr>
              <a:t> </a:t>
            </a:r>
            <a:endParaRPr lang="en-US" sz="3600"/>
          </a:p>
        </p:txBody>
      </p:sp>
      <p:pic>
        <p:nvPicPr>
          <p:cNvPr id="4" name="Picture 4" descr="Diagram&#10;&#10;Description automatically generated">
            <a:extLst>
              <a:ext uri="{FF2B5EF4-FFF2-40B4-BE49-F238E27FC236}">
                <a16:creationId xmlns:a16="http://schemas.microsoft.com/office/drawing/2014/main" id="{B954FF85-3B0E-4CEC-881A-ACAE154E4E6A}"/>
              </a:ext>
            </a:extLst>
          </p:cNvPr>
          <p:cNvPicPr>
            <a:picLocks noGrp="1" noChangeAspect="1"/>
          </p:cNvPicPr>
          <p:nvPr>
            <p:ph idx="1"/>
          </p:nvPr>
        </p:nvPicPr>
        <p:blipFill>
          <a:blip r:embed="rId2"/>
          <a:stretch>
            <a:fillRect/>
          </a:stretch>
        </p:blipFill>
        <p:spPr>
          <a:xfrm>
            <a:off x="5622085" y="69393"/>
            <a:ext cx="6651318" cy="6857362"/>
          </a:xfrm>
        </p:spPr>
      </p:pic>
    </p:spTree>
    <p:extLst>
      <p:ext uri="{BB962C8B-B14F-4D97-AF65-F5344CB8AC3E}">
        <p14:creationId xmlns:p14="http://schemas.microsoft.com/office/powerpoint/2010/main" val="4283382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descr="Diagram&#10;&#10;Description automatically generated">
            <a:extLst>
              <a:ext uri="{FF2B5EF4-FFF2-40B4-BE49-F238E27FC236}">
                <a16:creationId xmlns:a16="http://schemas.microsoft.com/office/drawing/2014/main" id="{6F00DEB4-0B7E-4869-A7AA-0A7E46B1901B}"/>
              </a:ext>
            </a:extLst>
          </p:cNvPr>
          <p:cNvPicPr>
            <a:picLocks noChangeAspect="1"/>
          </p:cNvPicPr>
          <p:nvPr/>
        </p:nvPicPr>
        <p:blipFill>
          <a:blip r:embed="rId2"/>
          <a:stretch>
            <a:fillRect/>
          </a:stretch>
        </p:blipFill>
        <p:spPr>
          <a:xfrm>
            <a:off x="2465294" y="-8841"/>
            <a:ext cx="9730344" cy="6863459"/>
          </a:xfrm>
          <a:prstGeom prst="rect">
            <a:avLst/>
          </a:prstGeom>
        </p:spPr>
      </p:pic>
      <p:sp>
        <p:nvSpPr>
          <p:cNvPr id="2" name="Title 1">
            <a:extLst>
              <a:ext uri="{FF2B5EF4-FFF2-40B4-BE49-F238E27FC236}">
                <a16:creationId xmlns:a16="http://schemas.microsoft.com/office/drawing/2014/main" id="{31B0576D-C658-4C59-8273-1274CBF7EE3D}"/>
              </a:ext>
            </a:extLst>
          </p:cNvPr>
          <p:cNvSpPr>
            <a:spLocks noGrp="1"/>
          </p:cNvSpPr>
          <p:nvPr>
            <p:ph type="title"/>
          </p:nvPr>
        </p:nvSpPr>
        <p:spPr>
          <a:xfrm>
            <a:off x="1059772" y="4523605"/>
            <a:ext cx="6407828" cy="1034217"/>
          </a:xfrm>
        </p:spPr>
        <p:txBody>
          <a:bodyPr vert="horz" lIns="91440" tIns="45720" rIns="91440" bIns="45720" rtlCol="0">
            <a:normAutofit/>
          </a:bodyPr>
          <a:lstStyle/>
          <a:p>
            <a:pPr>
              <a:lnSpc>
                <a:spcPct val="110000"/>
              </a:lnSpc>
            </a:pPr>
            <a:r>
              <a:rPr lang="en-US"/>
              <a:t>      Context Diagram </a:t>
            </a:r>
          </a:p>
        </p:txBody>
      </p:sp>
    </p:spTree>
    <p:extLst>
      <p:ext uri="{BB962C8B-B14F-4D97-AF65-F5344CB8AC3E}">
        <p14:creationId xmlns:p14="http://schemas.microsoft.com/office/powerpoint/2010/main" val="2159255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a16="http://schemas.microsoft.com/office/drawing/2014/main" id="{6AD386E4-6E17-4292-9BD7-C04D7F657BE6}"/>
              </a:ext>
            </a:extLst>
          </p:cNvPr>
          <p:cNvPicPr>
            <a:picLocks noGrp="1" noChangeAspect="1"/>
          </p:cNvPicPr>
          <p:nvPr>
            <p:ph idx="1"/>
          </p:nvPr>
        </p:nvPicPr>
        <p:blipFill>
          <a:blip r:embed="rId2"/>
          <a:stretch>
            <a:fillRect/>
          </a:stretch>
        </p:blipFill>
        <p:spPr>
          <a:xfrm>
            <a:off x="2771771" y="1"/>
            <a:ext cx="9456347" cy="6857999"/>
          </a:xfrm>
        </p:spPr>
      </p:pic>
      <p:sp>
        <p:nvSpPr>
          <p:cNvPr id="2" name="Title 1">
            <a:extLst>
              <a:ext uri="{FF2B5EF4-FFF2-40B4-BE49-F238E27FC236}">
                <a16:creationId xmlns:a16="http://schemas.microsoft.com/office/drawing/2014/main" id="{B00A51FE-6848-4F24-878B-57AE39795808}"/>
              </a:ext>
            </a:extLst>
          </p:cNvPr>
          <p:cNvSpPr>
            <a:spLocks noGrp="1"/>
          </p:cNvSpPr>
          <p:nvPr>
            <p:ph type="title"/>
          </p:nvPr>
        </p:nvSpPr>
        <p:spPr>
          <a:xfrm>
            <a:off x="-733169" y="3723651"/>
            <a:ext cx="9238434" cy="857559"/>
          </a:xfrm>
        </p:spPr>
        <p:txBody>
          <a:bodyPr>
            <a:normAutofit fontScale="90000"/>
          </a:bodyPr>
          <a:lstStyle/>
          <a:p>
            <a:r>
              <a:rPr lang="en-US"/>
              <a:t>      Container </a:t>
            </a:r>
            <a:br>
              <a:rPr lang="en-US"/>
            </a:br>
            <a:r>
              <a:rPr lang="en-US"/>
              <a:t>Diagram</a:t>
            </a:r>
            <a:r>
              <a:rPr lang="en-GB"/>
              <a:t> - 1</a:t>
            </a:r>
            <a:endParaRPr lang="en-US"/>
          </a:p>
        </p:txBody>
      </p:sp>
    </p:spTree>
    <p:extLst>
      <p:ext uri="{BB962C8B-B14F-4D97-AF65-F5344CB8AC3E}">
        <p14:creationId xmlns:p14="http://schemas.microsoft.com/office/powerpoint/2010/main" val="2254672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a16="http://schemas.microsoft.com/office/drawing/2014/main" id="{B6A7BBB1-D9B9-4015-8B30-1C5AAF3C615F}"/>
              </a:ext>
            </a:extLst>
          </p:cNvPr>
          <p:cNvPicPr>
            <a:picLocks noGrp="1" noChangeAspect="1"/>
          </p:cNvPicPr>
          <p:nvPr>
            <p:ph idx="1"/>
          </p:nvPr>
        </p:nvPicPr>
        <p:blipFill>
          <a:blip r:embed="rId2"/>
          <a:stretch>
            <a:fillRect/>
          </a:stretch>
        </p:blipFill>
        <p:spPr>
          <a:xfrm>
            <a:off x="2745095" y="1"/>
            <a:ext cx="9442464" cy="6857999"/>
          </a:xfrm>
        </p:spPr>
      </p:pic>
      <p:sp>
        <p:nvSpPr>
          <p:cNvPr id="2" name="Title 1">
            <a:extLst>
              <a:ext uri="{FF2B5EF4-FFF2-40B4-BE49-F238E27FC236}">
                <a16:creationId xmlns:a16="http://schemas.microsoft.com/office/drawing/2014/main" id="{18785682-AC13-4D47-AADC-90468CB47EB3}"/>
              </a:ext>
            </a:extLst>
          </p:cNvPr>
          <p:cNvSpPr>
            <a:spLocks noGrp="1"/>
          </p:cNvSpPr>
          <p:nvPr>
            <p:ph type="title"/>
          </p:nvPr>
        </p:nvSpPr>
        <p:spPr>
          <a:xfrm>
            <a:off x="-453021" y="3432298"/>
            <a:ext cx="9238434" cy="857559"/>
          </a:xfrm>
        </p:spPr>
        <p:txBody>
          <a:bodyPr>
            <a:normAutofit fontScale="90000"/>
          </a:bodyPr>
          <a:lstStyle/>
          <a:p>
            <a:r>
              <a:rPr lang="en-US">
                <a:ea typeface="+mj-lt"/>
                <a:cs typeface="+mj-lt"/>
              </a:rPr>
              <a:t>      Container </a:t>
            </a:r>
            <a:br>
              <a:rPr lang="en-US">
                <a:ea typeface="+mj-lt"/>
                <a:cs typeface="+mj-lt"/>
              </a:rPr>
            </a:br>
            <a:r>
              <a:rPr lang="en-US">
                <a:ea typeface="+mj-lt"/>
                <a:cs typeface="+mj-lt"/>
              </a:rPr>
              <a:t>Diagram</a:t>
            </a:r>
            <a:r>
              <a:rPr lang="en-GB" b="0">
                <a:ea typeface="+mj-lt"/>
                <a:cs typeface="+mj-lt"/>
              </a:rPr>
              <a:t>  - 2</a:t>
            </a:r>
            <a:endParaRPr lang="en-US"/>
          </a:p>
        </p:txBody>
      </p:sp>
    </p:spTree>
    <p:extLst>
      <p:ext uri="{BB962C8B-B14F-4D97-AF65-F5344CB8AC3E}">
        <p14:creationId xmlns:p14="http://schemas.microsoft.com/office/powerpoint/2010/main" val="7513736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Belge" ma:contentTypeID="0x010100645FADE9A8C3D14FBF90C09077630EA5" ma:contentTypeVersion="8" ma:contentTypeDescription="Yeni belge oluşturun." ma:contentTypeScope="" ma:versionID="b530781ad25c6de5d3c042fb86e06e89">
  <xsd:schema xmlns:xsd="http://www.w3.org/2001/XMLSchema" xmlns:xs="http://www.w3.org/2001/XMLSchema" xmlns:p="http://schemas.microsoft.com/office/2006/metadata/properties" xmlns:ns2="db4515b9-d5c1-4d6c-adb2-27fd28b0a7c2" targetNamespace="http://schemas.microsoft.com/office/2006/metadata/properties" ma:root="true" ma:fieldsID="7eff3348907f9dfa1d847cec342d2778" ns2:_="">
    <xsd:import namespace="db4515b9-d5c1-4d6c-adb2-27fd28b0a7c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b4515b9-d5c1-4d6c-adb2-27fd28b0a7c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CB93203-EF52-4088-9EBC-D96DF1570462}">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CF93E65B-FAA8-4358-A3EE-07D5F8DD2D94}">
  <ds:schemaRefs>
    <ds:schemaRef ds:uri="http://schemas.microsoft.com/sharepoint/v3/contenttype/forms"/>
  </ds:schemaRefs>
</ds:datastoreItem>
</file>

<file path=customXml/itemProps3.xml><?xml version="1.0" encoding="utf-8"?>
<ds:datastoreItem xmlns:ds="http://schemas.openxmlformats.org/officeDocument/2006/customXml" ds:itemID="{5615509F-1B0D-4397-AB9F-FE2536767345}">
  <ds:schemaRefs>
    <ds:schemaRef ds:uri="db4515b9-d5c1-4d6c-adb2-27fd28b0a7c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Parallax</vt:lpstr>
      <vt:lpstr>CSE 222 data Structures Term Project                 Warehouse Automatıon </vt:lpstr>
      <vt:lpstr>Problem Definition </vt:lpstr>
      <vt:lpstr>Users of the System</vt:lpstr>
      <vt:lpstr>Non-functional Requirements</vt:lpstr>
      <vt:lpstr>Non-functional Requirements</vt:lpstr>
      <vt:lpstr>Use Case Diagram </vt:lpstr>
      <vt:lpstr>      Context Diagram </vt:lpstr>
      <vt:lpstr>      Container  Diagram - 1</vt:lpstr>
      <vt:lpstr>      Container  Diagram  - 2</vt:lpstr>
      <vt:lpstr>      Component  Diagram </vt:lpstr>
      <vt:lpstr>Sequence  Diagram </vt:lpstr>
      <vt:lpstr>PowerPoint Presentation</vt:lpstr>
      <vt:lpstr>Data Structures Used for Components</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
  <cp:revision>1</cp:revision>
  <dcterms:created xsi:type="dcterms:W3CDTF">2021-06-25T18:15:26Z</dcterms:created>
  <dcterms:modified xsi:type="dcterms:W3CDTF">2021-06-25T19:07:28Z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0x010100645FADE9A8C3D14FBF90C09077630EA5</vt:lpwstr>
  </property>
</Properties>
</file>