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1082C2-BEDB-4BF8-B405-2775AFC0A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098CB1-B4F2-4B3E-8462-BD65C1131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8F3AB0-B68C-4827-8FBB-1D12316D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824C-66FD-4D53-BE3A-952A8776FB39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F1C659-9DF3-4DC5-A8E1-263666DB8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31AB9F-1834-4218-B8B2-5E30C7DA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7990-90C2-4321-9B9C-F08975E3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9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605FD5-6C94-4D43-9D4B-A5EFF2359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17B9C3-4BE2-431C-8254-5144101CF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9B134C-B80F-47CF-9CBE-A0C9452C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824C-66FD-4D53-BE3A-952A8776FB39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854F05-9EC7-4C8D-ACB6-C96DA1E9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995EE6-3F1A-4EF9-8FFD-F364F900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7990-90C2-4321-9B9C-F08975E3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49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224BC8C-822F-4E21-8F18-DDDB54BBEA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DC36B2-3643-4D11-AB0C-DD1E47862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12C270-6429-4381-94CE-6C967E1C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824C-66FD-4D53-BE3A-952A8776FB39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D32A98-2874-4CA8-9F30-40D743124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9CF6C4-7A81-477A-9AAD-CF0DD9FE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7990-90C2-4321-9B9C-F08975E3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66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206E06-AD45-489F-B698-A119B62D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EC864B-D04D-4F4B-8DB6-D7063BDC4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8212E4-0952-49C1-AE55-F7F0A55D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824C-66FD-4D53-BE3A-952A8776FB39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8DD3DA-7390-4B76-A3C8-26EDBA48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C19170-BAB7-41CA-B5CE-F324BA45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7990-90C2-4321-9B9C-F08975E3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20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B923A-2D42-4E5E-BAA5-372BCF9D2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B24B1C-E9A0-4424-B0C8-F1DBB2E16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CB1848-FB26-4EB8-8E25-5F66E6EBD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824C-66FD-4D53-BE3A-952A8776FB39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EAE37F-D1C1-4DC5-8879-36DACE9F1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53BE54-DA88-47FF-BFDB-CAD34225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7990-90C2-4321-9B9C-F08975E3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06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A31AAC-3CEA-4067-BD3E-F25692FE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F2E014-89B7-44A1-8013-7084E0CEC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4840AEE-91BB-4803-99BC-E478D88AF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6A0E87-956D-469E-9079-908C23B53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824C-66FD-4D53-BE3A-952A8776FB39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3F960C-5928-4790-92C8-BCDBBF12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54C934-69C1-41BE-AB59-639047DA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7990-90C2-4321-9B9C-F08975E3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41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0A96FA-DDD8-4A0B-A467-F070C995D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94F840-879F-481F-B42A-5BBB04CB5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5A041-2530-42B2-964D-F8CF15387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12F766C-B5E6-49FA-A886-BF9DB2DCB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85D9A4F-EF27-44EB-A1E0-822750D86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257A698-6FAB-4590-A24B-978B1A520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824C-66FD-4D53-BE3A-952A8776FB39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CBB78D5-1D01-42F9-8102-607E9CB2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FEA2A0D-1AD2-48A9-80E4-0C20D089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7990-90C2-4321-9B9C-F08975E3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60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3D365-D794-49D9-B96A-3CC676AE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7648215-264A-4B75-8A17-A6530A8C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824C-66FD-4D53-BE3A-952A8776FB39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85480D-DF7E-40A4-BA8F-08359737E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734B23-33B5-470C-A1DF-7429BE93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7990-90C2-4321-9B9C-F08975E3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28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7CBAE9-ACDC-4725-939E-D3554C4E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824C-66FD-4D53-BE3A-952A8776FB39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6D6B841-99DF-4676-BD41-5E35CF29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9DE905-F326-4B88-B7B5-E2C806AE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7990-90C2-4321-9B9C-F08975E3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532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CEE2A2-D258-4FC1-912C-3AEF2E264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AE8E61-FA6B-4C82-A2BF-023DC9A27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5BDEDB-BD49-4BC2-8FD0-F6F9ADB93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D415C1-BF40-45B8-8491-BFDACE23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824C-66FD-4D53-BE3A-952A8776FB39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3D3B46-E5E5-4F10-ABDF-179FDCBD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4EF063-0CEA-48F8-9C71-2308951D6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7990-90C2-4321-9B9C-F08975E3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435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8EBCF5-6FD9-4331-B0C6-FE3C41771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9AC35C7-48B0-418C-B03E-EA00707A2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ED7851-C0F2-4360-9E19-16DE02E20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FFD423-4D68-4380-A209-54AEFA1A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824C-66FD-4D53-BE3A-952A8776FB39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2DC7CA-0CB5-4C95-A3AD-781B823EB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CE8172-EFEC-4E64-9BA0-0D7DB203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7990-90C2-4321-9B9C-F08975E3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56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74F7A34-4B95-43F7-AAC6-6B1D3A6C5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3DA9A5-452C-4FE6-B81F-D7FA7CF6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947361-0A62-4F9A-8E9A-EC0CEE2A5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4824C-66FD-4D53-BE3A-952A8776FB39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31A0C5-D52B-4293-9FB4-EB39F4700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0F69B6-698A-4068-823F-2FDBB14AB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B7990-90C2-4321-9B9C-F08975E3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52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8BC18C-1769-456F-8B1F-809808071AC0}"/>
              </a:ext>
            </a:extLst>
          </p:cNvPr>
          <p:cNvSpPr/>
          <p:nvPr/>
        </p:nvSpPr>
        <p:spPr>
          <a:xfrm>
            <a:off x="4044099" y="650449"/>
            <a:ext cx="3450210" cy="10463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simu_base_common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4B8BF5-AD7C-44C5-80FC-C72FBC842C09}"/>
              </a:ext>
            </a:extLst>
          </p:cNvPr>
          <p:cNvSpPr/>
          <p:nvPr/>
        </p:nvSpPr>
        <p:spPr>
          <a:xfrm>
            <a:off x="4044099" y="4204354"/>
            <a:ext cx="3450210" cy="10463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simu_sample_TD1_EngineSimple_Solution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672058E-B41E-4905-85BB-2553AA9A9380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769204" y="1696825"/>
            <a:ext cx="0" cy="250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717A963F-B309-46AA-9AE5-E04A2C23BE9D}"/>
              </a:ext>
            </a:extLst>
          </p:cNvPr>
          <p:cNvSpPr txBox="1"/>
          <p:nvPr/>
        </p:nvSpPr>
        <p:spPr>
          <a:xfrm rot="16200000">
            <a:off x="4702289" y="2782458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&lt;&lt; dépend de &gt;&gt;</a:t>
            </a:r>
          </a:p>
        </p:txBody>
      </p:sp>
    </p:spTree>
    <p:extLst>
      <p:ext uri="{BB962C8B-B14F-4D97-AF65-F5344CB8AC3E}">
        <p14:creationId xmlns:p14="http://schemas.microsoft.com/office/powerpoint/2010/main" val="352658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8BC18C-1769-456F-8B1F-809808071AC0}"/>
              </a:ext>
            </a:extLst>
          </p:cNvPr>
          <p:cNvSpPr/>
          <p:nvPr/>
        </p:nvSpPr>
        <p:spPr>
          <a:xfrm>
            <a:off x="3912124" y="650449"/>
            <a:ext cx="3930974" cy="10463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simu_base_common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4B8BF5-AD7C-44C5-80FC-C72FBC842C09}"/>
              </a:ext>
            </a:extLst>
          </p:cNvPr>
          <p:cNvSpPr/>
          <p:nvPr/>
        </p:nvSpPr>
        <p:spPr>
          <a:xfrm>
            <a:off x="3912123" y="2983657"/>
            <a:ext cx="3930975" cy="10463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simu_sample_TD2_Engine_Solution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672058E-B41E-4905-85BB-2553AA9A9380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5877611" y="1696825"/>
            <a:ext cx="0" cy="128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717A963F-B309-46AA-9AE5-E04A2C23BE9D}"/>
              </a:ext>
            </a:extLst>
          </p:cNvPr>
          <p:cNvSpPr txBox="1"/>
          <p:nvPr/>
        </p:nvSpPr>
        <p:spPr>
          <a:xfrm>
            <a:off x="4014658" y="2155575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&lt;&lt; dépend de &gt;&gt;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6F9AC4C-AE4D-49CB-B714-EABD33885E96}"/>
              </a:ext>
            </a:extLst>
          </p:cNvPr>
          <p:cNvCxnSpPr>
            <a:cxnSpLocks/>
          </p:cNvCxnSpPr>
          <p:nvPr/>
        </p:nvCxnSpPr>
        <p:spPr>
          <a:xfrm flipV="1">
            <a:off x="5877611" y="4030033"/>
            <a:ext cx="0" cy="128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BA8EC01-1DBA-4081-A9B4-9A5A3C0B7CF5}"/>
              </a:ext>
            </a:extLst>
          </p:cNvPr>
          <p:cNvSpPr/>
          <p:nvPr/>
        </p:nvSpPr>
        <p:spPr>
          <a:xfrm>
            <a:off x="3912123" y="5316865"/>
            <a:ext cx="3930977" cy="10463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simu_sample_TD3_AppSimple_Solution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AEDB9B5-4582-48BB-B906-910CB3A1479E}"/>
              </a:ext>
            </a:extLst>
          </p:cNvPr>
          <p:cNvSpPr txBox="1"/>
          <p:nvPr/>
        </p:nvSpPr>
        <p:spPr>
          <a:xfrm>
            <a:off x="4014658" y="4488783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&lt;&lt; dépend de &gt;&gt;</a:t>
            </a:r>
          </a:p>
        </p:txBody>
      </p:sp>
    </p:spTree>
    <p:extLst>
      <p:ext uri="{BB962C8B-B14F-4D97-AF65-F5344CB8AC3E}">
        <p14:creationId xmlns:p14="http://schemas.microsoft.com/office/powerpoint/2010/main" val="8642494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49</Words>
  <Application>Microsoft Office PowerPoint</Application>
  <PresentationFormat>Grand écran</PresentationFormat>
  <Paragraphs>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Audoli</dc:creator>
  <cp:lastModifiedBy>Audoli</cp:lastModifiedBy>
  <cp:revision>2</cp:revision>
  <dcterms:created xsi:type="dcterms:W3CDTF">2018-12-04T19:51:29Z</dcterms:created>
  <dcterms:modified xsi:type="dcterms:W3CDTF">2018-12-04T20:47:24Z</dcterms:modified>
</cp:coreProperties>
</file>