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56" r:id="rId3"/>
    <p:sldId id="258" r:id="rId4"/>
    <p:sldId id="323" r:id="rId5"/>
    <p:sldId id="270" r:id="rId6"/>
    <p:sldId id="269" r:id="rId7"/>
    <p:sldId id="267" r:id="rId8"/>
    <p:sldId id="268" r:id="rId9"/>
    <p:sldId id="260" r:id="rId10"/>
    <p:sldId id="271" r:id="rId11"/>
    <p:sldId id="272" r:id="rId12"/>
    <p:sldId id="273" r:id="rId13"/>
    <p:sldId id="274" r:id="rId14"/>
    <p:sldId id="275" r:id="rId15"/>
    <p:sldId id="276" r:id="rId16"/>
    <p:sldId id="277" r:id="rId17"/>
    <p:sldId id="278" r:id="rId18"/>
    <p:sldId id="266" r:id="rId19"/>
    <p:sldId id="279" r:id="rId20"/>
    <p:sldId id="281" r:id="rId21"/>
    <p:sldId id="282" r:id="rId22"/>
    <p:sldId id="284" r:id="rId23"/>
    <p:sldId id="285" r:id="rId24"/>
    <p:sldId id="286" r:id="rId25"/>
    <p:sldId id="280" r:id="rId26"/>
    <p:sldId id="283" r:id="rId27"/>
    <p:sldId id="287" r:id="rId28"/>
    <p:sldId id="288" r:id="rId29"/>
    <p:sldId id="289" r:id="rId30"/>
    <p:sldId id="290" r:id="rId31"/>
    <p:sldId id="291" r:id="rId32"/>
    <p:sldId id="292" r:id="rId33"/>
    <p:sldId id="293" r:id="rId34"/>
    <p:sldId id="294" r:id="rId35"/>
    <p:sldId id="295" r:id="rId36"/>
    <p:sldId id="261" r:id="rId37"/>
    <p:sldId id="262" r:id="rId38"/>
    <p:sldId id="296" r:id="rId39"/>
    <p:sldId id="263" r:id="rId40"/>
    <p:sldId id="297" r:id="rId41"/>
    <p:sldId id="298" r:id="rId42"/>
    <p:sldId id="299" r:id="rId43"/>
    <p:sldId id="300" r:id="rId44"/>
    <p:sldId id="301" r:id="rId45"/>
    <p:sldId id="302" r:id="rId46"/>
    <p:sldId id="303" r:id="rId47"/>
    <p:sldId id="304" r:id="rId48"/>
    <p:sldId id="307" r:id="rId49"/>
    <p:sldId id="308" r:id="rId50"/>
    <p:sldId id="309" r:id="rId51"/>
    <p:sldId id="310" r:id="rId52"/>
    <p:sldId id="311" r:id="rId53"/>
    <p:sldId id="312" r:id="rId54"/>
    <p:sldId id="306" r:id="rId55"/>
    <p:sldId id="305" r:id="rId56"/>
    <p:sldId id="265" r:id="rId57"/>
    <p:sldId id="314" r:id="rId58"/>
    <p:sldId id="313" r:id="rId59"/>
    <p:sldId id="315" r:id="rId60"/>
    <p:sldId id="316" r:id="rId61"/>
    <p:sldId id="317" r:id="rId62"/>
    <p:sldId id="318" r:id="rId63"/>
    <p:sldId id="319" r:id="rId64"/>
    <p:sldId id="320" r:id="rId65"/>
    <p:sldId id="321" r:id="rId66"/>
    <p:sldId id="322" r:id="rId67"/>
    <p:sldId id="264" r:id="rId68"/>
    <p:sldId id="325" r:id="rId69"/>
    <p:sldId id="326" r:id="rId70"/>
    <p:sldId id="327" r:id="rId71"/>
    <p:sldId id="328" r:id="rId72"/>
    <p:sldId id="329" r:id="rId73"/>
    <p:sldId id="330" r:id="rId74"/>
    <p:sldId id="331" r:id="rId75"/>
    <p:sldId id="324" r:id="rId76"/>
    <p:sldId id="333" r:id="rId77"/>
    <p:sldId id="335" r:id="rId78"/>
    <p:sldId id="336" r:id="rId79"/>
    <p:sldId id="337" r:id="rId80"/>
    <p:sldId id="338" r:id="rId81"/>
    <p:sldId id="334" r:id="rId82"/>
    <p:sldId id="348" r:id="rId83"/>
    <p:sldId id="349" r:id="rId84"/>
    <p:sldId id="350" r:id="rId85"/>
    <p:sldId id="351" r:id="rId86"/>
    <p:sldId id="352" r:id="rId87"/>
    <p:sldId id="353" r:id="rId88"/>
    <p:sldId id="354" r:id="rId89"/>
    <p:sldId id="355" r:id="rId90"/>
    <p:sldId id="356" r:id="rId91"/>
    <p:sldId id="357" r:id="rId92"/>
    <p:sldId id="358" r:id="rId93"/>
    <p:sldId id="393" r:id="rId94"/>
    <p:sldId id="394" r:id="rId95"/>
    <p:sldId id="379" r:id="rId96"/>
    <p:sldId id="380" r:id="rId97"/>
    <p:sldId id="381" r:id="rId98"/>
    <p:sldId id="382" r:id="rId99"/>
    <p:sldId id="383" r:id="rId100"/>
    <p:sldId id="384" r:id="rId101"/>
    <p:sldId id="385" r:id="rId102"/>
    <p:sldId id="387" r:id="rId103"/>
    <p:sldId id="388" r:id="rId104"/>
    <p:sldId id="389" r:id="rId105"/>
    <p:sldId id="390" r:id="rId106"/>
    <p:sldId id="395" r:id="rId107"/>
    <p:sldId id="364" r:id="rId108"/>
    <p:sldId id="365" r:id="rId109"/>
    <p:sldId id="396" r:id="rId110"/>
    <p:sldId id="397" r:id="rId111"/>
    <p:sldId id="398" r:id="rId112"/>
    <p:sldId id="399" r:id="rId113"/>
    <p:sldId id="362" r:id="rId114"/>
    <p:sldId id="363" r:id="rId115"/>
    <p:sldId id="359" r:id="rId116"/>
    <p:sldId id="361" r:id="rId117"/>
    <p:sldId id="360" r:id="rId118"/>
    <p:sldId id="403" r:id="rId119"/>
    <p:sldId id="404" r:id="rId120"/>
    <p:sldId id="367" r:id="rId121"/>
    <p:sldId id="369" r:id="rId122"/>
    <p:sldId id="370" r:id="rId123"/>
    <p:sldId id="371" r:id="rId124"/>
    <p:sldId id="368" r:id="rId125"/>
    <p:sldId id="400" r:id="rId126"/>
    <p:sldId id="401" r:id="rId127"/>
    <p:sldId id="402" r:id="rId128"/>
    <p:sldId id="405" r:id="rId129"/>
    <p:sldId id="406" r:id="rId130"/>
    <p:sldId id="344" r:id="rId131"/>
    <p:sldId id="345" r:id="rId132"/>
    <p:sldId id="346" r:id="rId133"/>
    <p:sldId id="347" r:id="rId134"/>
    <p:sldId id="372" r:id="rId135"/>
    <p:sldId id="375" r:id="rId136"/>
    <p:sldId id="376" r:id="rId137"/>
    <p:sldId id="373" r:id="rId138"/>
    <p:sldId id="374" r:id="rId139"/>
    <p:sldId id="377" r:id="rId140"/>
    <p:sldId id="378" r:id="rId141"/>
    <p:sldId id="416" r:id="rId142"/>
    <p:sldId id="417" r:id="rId143"/>
    <p:sldId id="412" r:id="rId144"/>
    <p:sldId id="429" r:id="rId145"/>
    <p:sldId id="430" r:id="rId146"/>
    <p:sldId id="413" r:id="rId147"/>
    <p:sldId id="418" r:id="rId148"/>
    <p:sldId id="414" r:id="rId149"/>
    <p:sldId id="415" r:id="rId150"/>
    <p:sldId id="411" r:id="rId151"/>
    <p:sldId id="407" r:id="rId152"/>
    <p:sldId id="408" r:id="rId153"/>
    <p:sldId id="409" r:id="rId154"/>
    <p:sldId id="410" r:id="rId155"/>
    <p:sldId id="419" r:id="rId156"/>
    <p:sldId id="420" r:id="rId157"/>
    <p:sldId id="421" r:id="rId158"/>
    <p:sldId id="422" r:id="rId159"/>
    <p:sldId id="425" r:id="rId160"/>
    <p:sldId id="431" r:id="rId161"/>
    <p:sldId id="432" r:id="rId162"/>
    <p:sldId id="433" r:id="rId163"/>
    <p:sldId id="434" r:id="rId164"/>
    <p:sldId id="435" r:id="rId165"/>
    <p:sldId id="426" r:id="rId166"/>
    <p:sldId id="436" r:id="rId167"/>
    <p:sldId id="427" r:id="rId168"/>
    <p:sldId id="428" r:id="rId169"/>
    <p:sldId id="423" r:id="rId170"/>
    <p:sldId id="424" r:id="rId1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C76667-A57A-400C-A5E3-B555CBF50114}">
          <p14:sldIdLst>
            <p14:sldId id="256"/>
            <p14:sldId id="258"/>
            <p14:sldId id="323"/>
            <p14:sldId id="270"/>
            <p14:sldId id="269"/>
            <p14:sldId id="267"/>
            <p14:sldId id="268"/>
            <p14:sldId id="260"/>
            <p14:sldId id="271"/>
            <p14:sldId id="272"/>
            <p14:sldId id="273"/>
            <p14:sldId id="274"/>
            <p14:sldId id="275"/>
            <p14:sldId id="276"/>
            <p14:sldId id="277"/>
            <p14:sldId id="278"/>
            <p14:sldId id="266"/>
            <p14:sldId id="279"/>
            <p14:sldId id="281"/>
            <p14:sldId id="282"/>
            <p14:sldId id="284"/>
            <p14:sldId id="285"/>
            <p14:sldId id="286"/>
            <p14:sldId id="280"/>
            <p14:sldId id="283"/>
            <p14:sldId id="287"/>
            <p14:sldId id="288"/>
            <p14:sldId id="289"/>
            <p14:sldId id="290"/>
            <p14:sldId id="291"/>
            <p14:sldId id="292"/>
            <p14:sldId id="293"/>
            <p14:sldId id="294"/>
            <p14:sldId id="295"/>
            <p14:sldId id="261"/>
            <p14:sldId id="262"/>
            <p14:sldId id="296"/>
            <p14:sldId id="263"/>
            <p14:sldId id="297"/>
            <p14:sldId id="298"/>
            <p14:sldId id="299"/>
            <p14:sldId id="300"/>
            <p14:sldId id="301"/>
            <p14:sldId id="302"/>
            <p14:sldId id="303"/>
            <p14:sldId id="304"/>
            <p14:sldId id="307"/>
            <p14:sldId id="308"/>
            <p14:sldId id="309"/>
            <p14:sldId id="310"/>
            <p14:sldId id="311"/>
            <p14:sldId id="312"/>
            <p14:sldId id="306"/>
            <p14:sldId id="305"/>
            <p14:sldId id="265"/>
            <p14:sldId id="314"/>
            <p14:sldId id="313"/>
            <p14:sldId id="315"/>
            <p14:sldId id="316"/>
            <p14:sldId id="317"/>
            <p14:sldId id="318"/>
            <p14:sldId id="319"/>
            <p14:sldId id="320"/>
            <p14:sldId id="321"/>
            <p14:sldId id="322"/>
            <p14:sldId id="264"/>
            <p14:sldId id="325"/>
            <p14:sldId id="326"/>
            <p14:sldId id="327"/>
            <p14:sldId id="328"/>
            <p14:sldId id="329"/>
            <p14:sldId id="330"/>
            <p14:sldId id="331"/>
            <p14:sldId id="324"/>
            <p14:sldId id="333"/>
            <p14:sldId id="335"/>
            <p14:sldId id="336"/>
            <p14:sldId id="337"/>
            <p14:sldId id="338"/>
            <p14:sldId id="334"/>
          </p14:sldIdLst>
        </p14:section>
        <p14:section name="C# Design pattern" id="{C464AA83-AB2E-4888-BFF1-19548507AE1E}">
          <p14:sldIdLst/>
        </p14:section>
        <p14:section name="SOLID" id="{BBE01690-7184-47C9-8325-31472D78F234}">
          <p14:sldIdLst>
            <p14:sldId id="348"/>
            <p14:sldId id="349"/>
            <p14:sldId id="350"/>
            <p14:sldId id="351"/>
            <p14:sldId id="352"/>
            <p14:sldId id="353"/>
            <p14:sldId id="354"/>
            <p14:sldId id="355"/>
            <p14:sldId id="356"/>
            <p14:sldId id="357"/>
            <p14:sldId id="358"/>
            <p14:sldId id="393"/>
            <p14:sldId id="394"/>
          </p14:sldIdLst>
        </p14:section>
        <p14:section name="Design Pattern Genel Anlatım" id="{43E3F2B5-5CD8-4309-BBB8-A7475398732A}">
          <p14:sldIdLst>
            <p14:sldId id="379"/>
            <p14:sldId id="380"/>
            <p14:sldId id="381"/>
            <p14:sldId id="382"/>
            <p14:sldId id="383"/>
            <p14:sldId id="384"/>
            <p14:sldId id="385"/>
            <p14:sldId id="387"/>
            <p14:sldId id="388"/>
            <p14:sldId id="389"/>
            <p14:sldId id="390"/>
          </p14:sldIdLst>
        </p14:section>
        <p14:section name="Creational Design Patterns" id="{89C83B10-26D7-4681-9957-5A6838791C8B}">
          <p14:sldIdLst>
            <p14:sldId id="395"/>
            <p14:sldId id="364"/>
            <p14:sldId id="365"/>
            <p14:sldId id="396"/>
            <p14:sldId id="397"/>
            <p14:sldId id="398"/>
            <p14:sldId id="399"/>
            <p14:sldId id="362"/>
            <p14:sldId id="363"/>
            <p14:sldId id="359"/>
            <p14:sldId id="361"/>
            <p14:sldId id="360"/>
          </p14:sldIdLst>
        </p14:section>
        <p14:section name="Structural Design Patterns" id="{CE1A05F4-817E-43C8-BF29-E9D2330195FF}">
          <p14:sldIdLst>
            <p14:sldId id="403"/>
            <p14:sldId id="404"/>
            <p14:sldId id="367"/>
            <p14:sldId id="369"/>
            <p14:sldId id="370"/>
            <p14:sldId id="371"/>
            <p14:sldId id="368"/>
            <p14:sldId id="400"/>
            <p14:sldId id="401"/>
            <p14:sldId id="402"/>
            <p14:sldId id="405"/>
            <p14:sldId id="406"/>
            <p14:sldId id="344"/>
            <p14:sldId id="345"/>
            <p14:sldId id="346"/>
            <p14:sldId id="347"/>
            <p14:sldId id="372"/>
            <p14:sldId id="375"/>
            <p14:sldId id="376"/>
            <p14:sldId id="373"/>
            <p14:sldId id="374"/>
            <p14:sldId id="377"/>
            <p14:sldId id="378"/>
          </p14:sldIdLst>
        </p14:section>
        <p14:section name="BehavioralDesignPattern" id="{9BA50873-0DA5-4CE9-8AF0-494F773393FB}">
          <p14:sldIdLst>
            <p14:sldId id="416"/>
            <p14:sldId id="417"/>
            <p14:sldId id="412"/>
            <p14:sldId id="429"/>
            <p14:sldId id="430"/>
            <p14:sldId id="413"/>
            <p14:sldId id="418"/>
            <p14:sldId id="414"/>
            <p14:sldId id="415"/>
            <p14:sldId id="411"/>
            <p14:sldId id="407"/>
            <p14:sldId id="408"/>
            <p14:sldId id="409"/>
            <p14:sldId id="410"/>
            <p14:sldId id="419"/>
            <p14:sldId id="420"/>
            <p14:sldId id="421"/>
            <p14:sldId id="422"/>
            <p14:sldId id="425"/>
            <p14:sldId id="431"/>
            <p14:sldId id="432"/>
            <p14:sldId id="433"/>
            <p14:sldId id="434"/>
            <p14:sldId id="435"/>
            <p14:sldId id="426"/>
            <p14:sldId id="436"/>
            <p14:sldId id="427"/>
            <p14:sldId id="428"/>
          </p14:sldIdLst>
        </p14:section>
        <p14:section name="Tanıtım" id="{261847F3-80CD-4974-A3B3-CF63F3B19AED}">
          <p14:sldIdLst>
            <p14:sldId id="423"/>
            <p14:sldId id="42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9A78"/>
    <a:srgbClr val="FFFFFF"/>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F015F9-E1DA-482C-BB6B-C328FD3626F4}" v="2" dt="2022-10-01T18:41:42.5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32" autoAdjust="0"/>
    <p:restoredTop sz="94660"/>
  </p:normalViewPr>
  <p:slideViewPr>
    <p:cSldViewPr snapToGrid="0">
      <p:cViewPr varScale="1">
        <p:scale>
          <a:sx n="112" d="100"/>
          <a:sy n="112" d="100"/>
        </p:scale>
        <p:origin x="6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54" Type="http://schemas.openxmlformats.org/officeDocument/2006/relationships/slide" Target="slides/slide152.xml"/><Relationship Id="rId159" Type="http://schemas.openxmlformats.org/officeDocument/2006/relationships/slide" Target="slides/slide157.xml"/><Relationship Id="rId175" Type="http://schemas.openxmlformats.org/officeDocument/2006/relationships/tableStyles" Target="tableStyles.xml"/><Relationship Id="rId170" Type="http://schemas.openxmlformats.org/officeDocument/2006/relationships/slide" Target="slides/slide168.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slide" Target="slides/slide14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60" Type="http://schemas.openxmlformats.org/officeDocument/2006/relationships/slide" Target="slides/slide158.xml"/><Relationship Id="rId165" Type="http://schemas.openxmlformats.org/officeDocument/2006/relationships/slide" Target="slides/slide16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slide" Target="slides/slide153.xml"/><Relationship Id="rId171" Type="http://schemas.openxmlformats.org/officeDocument/2006/relationships/slide" Target="slides/slide169.xml"/><Relationship Id="rId176" Type="http://schemas.microsoft.com/office/2015/10/relationships/revisionInfo" Target="revisionInfo.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slide" Target="slides/slide159.xml"/><Relationship Id="rId166" Type="http://schemas.openxmlformats.org/officeDocument/2006/relationships/slide" Target="slides/slide16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slide" Target="slides/slide141.xml"/><Relationship Id="rId148" Type="http://schemas.openxmlformats.org/officeDocument/2006/relationships/slide" Target="slides/slide146.xml"/><Relationship Id="rId151" Type="http://schemas.openxmlformats.org/officeDocument/2006/relationships/slide" Target="slides/slide149.xml"/><Relationship Id="rId156" Type="http://schemas.openxmlformats.org/officeDocument/2006/relationships/slide" Target="slides/slide154.xml"/><Relationship Id="rId164" Type="http://schemas.openxmlformats.org/officeDocument/2006/relationships/slide" Target="slides/slide162.xml"/><Relationship Id="rId169" Type="http://schemas.openxmlformats.org/officeDocument/2006/relationships/slide" Target="slides/slide167.xml"/><Relationship Id="rId4" Type="http://schemas.openxmlformats.org/officeDocument/2006/relationships/slide" Target="slides/slide2.xml"/><Relationship Id="rId9" Type="http://schemas.openxmlformats.org/officeDocument/2006/relationships/slide" Target="slides/slide7.xml"/><Relationship Id="rId172" Type="http://schemas.openxmlformats.org/officeDocument/2006/relationships/presProps" Target="presProp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theme" Target="theme/theme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C656A9-49F6-4746-8924-A0561C8DF79B}"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tr-TR"/>
        </a:p>
      </dgm:t>
    </dgm:pt>
    <dgm:pt modelId="{9F3899A5-4034-4DC2-81F6-94BC0BDC2363}">
      <dgm:prSet phldrT="[Text]"/>
      <dgm:spPr/>
      <dgm:t>
        <a:bodyPr/>
        <a:lstStyle/>
        <a:p>
          <a:r>
            <a:rPr lang="en-US"/>
            <a:t>Button</a:t>
          </a:r>
          <a:endParaRPr lang="tr-TR"/>
        </a:p>
      </dgm:t>
    </dgm:pt>
    <dgm:pt modelId="{FA8288F4-F939-45EA-94AA-C602BC1239A2}" type="parTrans" cxnId="{7F6D691C-F160-4668-AA88-6AFFD430E176}">
      <dgm:prSet/>
      <dgm:spPr/>
      <dgm:t>
        <a:bodyPr/>
        <a:lstStyle/>
        <a:p>
          <a:endParaRPr lang="tr-TR"/>
        </a:p>
      </dgm:t>
    </dgm:pt>
    <dgm:pt modelId="{3D55EB3A-D652-4818-96FC-EFFDD47D1253}" type="sibTrans" cxnId="{7F6D691C-F160-4668-AA88-6AFFD430E176}">
      <dgm:prSet/>
      <dgm:spPr/>
      <dgm:t>
        <a:bodyPr/>
        <a:lstStyle/>
        <a:p>
          <a:endParaRPr lang="tr-TR"/>
        </a:p>
      </dgm:t>
    </dgm:pt>
    <dgm:pt modelId="{DE2B10BD-B90E-48DF-A9C8-83E27F07ABA4}">
      <dgm:prSet phldrT="[Text]"/>
      <dgm:spPr/>
      <dgm:t>
        <a:bodyPr/>
        <a:lstStyle/>
        <a:p>
          <a:r>
            <a:rPr lang="en-US"/>
            <a:t>WindowsButton</a:t>
          </a:r>
          <a:endParaRPr lang="tr-TR"/>
        </a:p>
      </dgm:t>
    </dgm:pt>
    <dgm:pt modelId="{FA364006-AB31-405F-B1DA-A08E30BDC71A}" type="parTrans" cxnId="{98AFDA8F-6C30-4C0A-B11C-E6B929F62CA2}">
      <dgm:prSet/>
      <dgm:spPr/>
      <dgm:t>
        <a:bodyPr/>
        <a:lstStyle/>
        <a:p>
          <a:endParaRPr lang="tr-TR"/>
        </a:p>
      </dgm:t>
    </dgm:pt>
    <dgm:pt modelId="{DB8CAC9D-1DA0-43EF-B7B8-9C9E45CE8C29}" type="sibTrans" cxnId="{98AFDA8F-6C30-4C0A-B11C-E6B929F62CA2}">
      <dgm:prSet/>
      <dgm:spPr/>
      <dgm:t>
        <a:bodyPr/>
        <a:lstStyle/>
        <a:p>
          <a:endParaRPr lang="tr-TR"/>
        </a:p>
      </dgm:t>
    </dgm:pt>
    <dgm:pt modelId="{6C18564F-F07D-4B47-BFC2-CD3390A9B260}">
      <dgm:prSet phldrT="[Text]"/>
      <dgm:spPr/>
      <dgm:t>
        <a:bodyPr/>
        <a:lstStyle/>
        <a:p>
          <a:r>
            <a:rPr lang="en-US"/>
            <a:t>LinuxButton</a:t>
          </a:r>
          <a:endParaRPr lang="tr-TR"/>
        </a:p>
      </dgm:t>
    </dgm:pt>
    <dgm:pt modelId="{00EB32B8-DBE2-4991-BAAB-66D7EDC465EC}" type="parTrans" cxnId="{BB266A54-4CD1-48C8-97C3-74EF7CF22B54}">
      <dgm:prSet/>
      <dgm:spPr/>
      <dgm:t>
        <a:bodyPr/>
        <a:lstStyle/>
        <a:p>
          <a:endParaRPr lang="tr-TR"/>
        </a:p>
      </dgm:t>
    </dgm:pt>
    <dgm:pt modelId="{012D0F10-2E4E-4657-ABA6-22A074010C2B}" type="sibTrans" cxnId="{BB266A54-4CD1-48C8-97C3-74EF7CF22B54}">
      <dgm:prSet/>
      <dgm:spPr/>
      <dgm:t>
        <a:bodyPr/>
        <a:lstStyle/>
        <a:p>
          <a:endParaRPr lang="tr-TR"/>
        </a:p>
      </dgm:t>
    </dgm:pt>
    <dgm:pt modelId="{8B2AABFF-5832-4CA4-B568-75C7852AFF25}">
      <dgm:prSet phldrT="[Text]"/>
      <dgm:spPr/>
      <dgm:t>
        <a:bodyPr/>
        <a:lstStyle/>
        <a:p>
          <a:r>
            <a:rPr lang="en-US"/>
            <a:t>MacOsButton</a:t>
          </a:r>
          <a:endParaRPr lang="tr-TR"/>
        </a:p>
      </dgm:t>
    </dgm:pt>
    <dgm:pt modelId="{C57D1EAF-AFF8-4A97-957D-6B0ABC90FD5E}" type="parTrans" cxnId="{418732B7-6C75-4276-8D76-32D7FBBA677D}">
      <dgm:prSet/>
      <dgm:spPr/>
      <dgm:t>
        <a:bodyPr/>
        <a:lstStyle/>
        <a:p>
          <a:endParaRPr lang="tr-TR"/>
        </a:p>
      </dgm:t>
    </dgm:pt>
    <dgm:pt modelId="{DC5E2C1E-548F-42EA-85F6-0E60B6856EE1}" type="sibTrans" cxnId="{418732B7-6C75-4276-8D76-32D7FBBA677D}">
      <dgm:prSet/>
      <dgm:spPr/>
      <dgm:t>
        <a:bodyPr/>
        <a:lstStyle/>
        <a:p>
          <a:endParaRPr lang="tr-TR"/>
        </a:p>
      </dgm:t>
    </dgm:pt>
    <dgm:pt modelId="{1538BCFD-A750-4A22-A75A-FFDA24338CC7}">
      <dgm:prSet phldrT="[Text]"/>
      <dgm:spPr/>
      <dgm:t>
        <a:bodyPr/>
        <a:lstStyle/>
        <a:p>
          <a:r>
            <a:rPr lang="en-US"/>
            <a:t>TabletButton</a:t>
          </a:r>
          <a:endParaRPr lang="tr-TR"/>
        </a:p>
      </dgm:t>
    </dgm:pt>
    <dgm:pt modelId="{EB2CC535-0389-416F-8F68-CF449FB9CA26}" type="parTrans" cxnId="{102480E3-07EF-452E-AEE4-8AB0FD816404}">
      <dgm:prSet/>
      <dgm:spPr/>
      <dgm:t>
        <a:bodyPr/>
        <a:lstStyle/>
        <a:p>
          <a:endParaRPr lang="tr-TR"/>
        </a:p>
      </dgm:t>
    </dgm:pt>
    <dgm:pt modelId="{FC8E7A40-B99E-4A06-A534-5E2A3926BD63}" type="sibTrans" cxnId="{102480E3-07EF-452E-AEE4-8AB0FD816404}">
      <dgm:prSet/>
      <dgm:spPr/>
      <dgm:t>
        <a:bodyPr/>
        <a:lstStyle/>
        <a:p>
          <a:endParaRPr lang="tr-TR"/>
        </a:p>
      </dgm:t>
    </dgm:pt>
    <dgm:pt modelId="{E8F75CD3-4D1F-4BF6-A50C-DCAA1FC6B8A7}">
      <dgm:prSet phldrT="[Text]"/>
      <dgm:spPr/>
      <dgm:t>
        <a:bodyPr/>
        <a:lstStyle/>
        <a:p>
          <a:r>
            <a:rPr lang="en-US"/>
            <a:t>PhoneButton</a:t>
          </a:r>
          <a:endParaRPr lang="tr-TR"/>
        </a:p>
      </dgm:t>
    </dgm:pt>
    <dgm:pt modelId="{F7C78A21-5445-45C5-887E-D883D2C44773}" type="parTrans" cxnId="{6EB19B29-436A-4FBF-918F-3E7C66D07F30}">
      <dgm:prSet/>
      <dgm:spPr/>
      <dgm:t>
        <a:bodyPr/>
        <a:lstStyle/>
        <a:p>
          <a:endParaRPr lang="tr-TR"/>
        </a:p>
      </dgm:t>
    </dgm:pt>
    <dgm:pt modelId="{9B39BAAB-FBE1-4E80-894C-BC48FA9C48DF}" type="sibTrans" cxnId="{6EB19B29-436A-4FBF-918F-3E7C66D07F30}">
      <dgm:prSet/>
      <dgm:spPr/>
      <dgm:t>
        <a:bodyPr/>
        <a:lstStyle/>
        <a:p>
          <a:endParaRPr lang="tr-TR"/>
        </a:p>
      </dgm:t>
    </dgm:pt>
    <dgm:pt modelId="{5F2BF0E9-9F47-482B-8626-A59D6C714238}">
      <dgm:prSet phldrT="[Text]"/>
      <dgm:spPr/>
      <dgm:t>
        <a:bodyPr/>
        <a:lstStyle/>
        <a:p>
          <a:r>
            <a:rPr lang="en-US"/>
            <a:t>ComputerButton</a:t>
          </a:r>
          <a:endParaRPr lang="tr-TR"/>
        </a:p>
      </dgm:t>
    </dgm:pt>
    <dgm:pt modelId="{31CEA0CD-B53B-4C98-A2D9-60DD2C0CCB5A}" type="parTrans" cxnId="{4C92052F-498A-4F22-9C87-72431B210D4A}">
      <dgm:prSet/>
      <dgm:spPr/>
      <dgm:t>
        <a:bodyPr/>
        <a:lstStyle/>
        <a:p>
          <a:endParaRPr lang="tr-TR"/>
        </a:p>
      </dgm:t>
    </dgm:pt>
    <dgm:pt modelId="{6C60653C-056F-45D0-86A6-5EA56FD2F417}" type="sibTrans" cxnId="{4C92052F-498A-4F22-9C87-72431B210D4A}">
      <dgm:prSet/>
      <dgm:spPr/>
      <dgm:t>
        <a:bodyPr/>
        <a:lstStyle/>
        <a:p>
          <a:endParaRPr lang="tr-TR"/>
        </a:p>
      </dgm:t>
    </dgm:pt>
    <dgm:pt modelId="{7D437FE8-FD46-4D37-8C93-49794FD29465}">
      <dgm:prSet phldrT="[Text]"/>
      <dgm:spPr/>
      <dgm:t>
        <a:bodyPr/>
        <a:lstStyle/>
        <a:p>
          <a:r>
            <a:rPr lang="en-US"/>
            <a:t>IPSTabletButton</a:t>
          </a:r>
          <a:endParaRPr lang="tr-TR"/>
        </a:p>
      </dgm:t>
    </dgm:pt>
    <dgm:pt modelId="{1354D198-567F-4629-8C2B-8F3F12804164}" type="parTrans" cxnId="{6385C25B-1C74-409F-9EF4-FC2090D0FE72}">
      <dgm:prSet/>
      <dgm:spPr/>
      <dgm:t>
        <a:bodyPr/>
        <a:lstStyle/>
        <a:p>
          <a:endParaRPr lang="tr-TR"/>
        </a:p>
      </dgm:t>
    </dgm:pt>
    <dgm:pt modelId="{FFA0DD6C-D5FC-4B48-B6DA-6274FDE89ECB}" type="sibTrans" cxnId="{6385C25B-1C74-409F-9EF4-FC2090D0FE72}">
      <dgm:prSet/>
      <dgm:spPr/>
      <dgm:t>
        <a:bodyPr/>
        <a:lstStyle/>
        <a:p>
          <a:endParaRPr lang="tr-TR"/>
        </a:p>
      </dgm:t>
    </dgm:pt>
    <dgm:pt modelId="{03D45453-6B7B-4544-B904-5A05F6C85F6E}">
      <dgm:prSet phldrT="[Text]"/>
      <dgm:spPr/>
      <dgm:t>
        <a:bodyPr/>
        <a:lstStyle/>
        <a:p>
          <a:r>
            <a:rPr lang="en-US"/>
            <a:t>LedTypeTabletButton</a:t>
          </a:r>
          <a:endParaRPr lang="tr-TR"/>
        </a:p>
      </dgm:t>
    </dgm:pt>
    <dgm:pt modelId="{A89AF7F5-9D35-4C38-B7D9-CF450915B94A}" type="parTrans" cxnId="{DCBBB80E-0D23-4B75-B1BD-82A3071FD40C}">
      <dgm:prSet/>
      <dgm:spPr/>
      <dgm:t>
        <a:bodyPr/>
        <a:lstStyle/>
        <a:p>
          <a:endParaRPr lang="tr-TR"/>
        </a:p>
      </dgm:t>
    </dgm:pt>
    <dgm:pt modelId="{B39D4684-ACE1-4461-B5CE-8F4C85CA3068}" type="sibTrans" cxnId="{DCBBB80E-0D23-4B75-B1BD-82A3071FD40C}">
      <dgm:prSet/>
      <dgm:spPr/>
      <dgm:t>
        <a:bodyPr/>
        <a:lstStyle/>
        <a:p>
          <a:endParaRPr lang="tr-TR"/>
        </a:p>
      </dgm:t>
    </dgm:pt>
    <dgm:pt modelId="{347DE1A7-5C8E-4C07-AD09-E66B817DE396}" type="pres">
      <dgm:prSet presAssocID="{F5C656A9-49F6-4746-8924-A0561C8DF79B}" presName="hierChild1" presStyleCnt="0">
        <dgm:presLayoutVars>
          <dgm:orgChart val="1"/>
          <dgm:chPref val="1"/>
          <dgm:dir/>
          <dgm:animOne val="branch"/>
          <dgm:animLvl val="lvl"/>
          <dgm:resizeHandles/>
        </dgm:presLayoutVars>
      </dgm:prSet>
      <dgm:spPr/>
    </dgm:pt>
    <dgm:pt modelId="{D39321FB-A6A9-4AF4-A9BB-8951A387A574}" type="pres">
      <dgm:prSet presAssocID="{9F3899A5-4034-4DC2-81F6-94BC0BDC2363}" presName="hierRoot1" presStyleCnt="0">
        <dgm:presLayoutVars>
          <dgm:hierBranch val="init"/>
        </dgm:presLayoutVars>
      </dgm:prSet>
      <dgm:spPr/>
    </dgm:pt>
    <dgm:pt modelId="{AD8D6DB5-34CF-4535-A11E-9E635CD0EC11}" type="pres">
      <dgm:prSet presAssocID="{9F3899A5-4034-4DC2-81F6-94BC0BDC2363}" presName="rootComposite1" presStyleCnt="0"/>
      <dgm:spPr/>
    </dgm:pt>
    <dgm:pt modelId="{E7F734CB-D652-47E8-843A-9C08F252F067}" type="pres">
      <dgm:prSet presAssocID="{9F3899A5-4034-4DC2-81F6-94BC0BDC2363}" presName="rootText1" presStyleLbl="node0" presStyleIdx="0" presStyleCnt="1">
        <dgm:presLayoutVars>
          <dgm:chPref val="3"/>
        </dgm:presLayoutVars>
      </dgm:prSet>
      <dgm:spPr/>
    </dgm:pt>
    <dgm:pt modelId="{8B76D1F1-DE83-44AC-BCAB-AB39268A75F9}" type="pres">
      <dgm:prSet presAssocID="{9F3899A5-4034-4DC2-81F6-94BC0BDC2363}" presName="rootConnector1" presStyleLbl="node1" presStyleIdx="0" presStyleCnt="0"/>
      <dgm:spPr/>
    </dgm:pt>
    <dgm:pt modelId="{35227D03-D557-4E58-BBF7-028A23919B3D}" type="pres">
      <dgm:prSet presAssocID="{9F3899A5-4034-4DC2-81F6-94BC0BDC2363}" presName="hierChild2" presStyleCnt="0"/>
      <dgm:spPr/>
    </dgm:pt>
    <dgm:pt modelId="{667EF4A9-6B40-437C-ABA9-5DB3F8FB9BA1}" type="pres">
      <dgm:prSet presAssocID="{FA364006-AB31-405F-B1DA-A08E30BDC71A}" presName="Name37" presStyleLbl="parChTrans1D2" presStyleIdx="0" presStyleCnt="3"/>
      <dgm:spPr/>
    </dgm:pt>
    <dgm:pt modelId="{CBC9A510-5B1D-44FB-AF09-2CDD9BD9BA19}" type="pres">
      <dgm:prSet presAssocID="{DE2B10BD-B90E-48DF-A9C8-83E27F07ABA4}" presName="hierRoot2" presStyleCnt="0">
        <dgm:presLayoutVars>
          <dgm:hierBranch val="init"/>
        </dgm:presLayoutVars>
      </dgm:prSet>
      <dgm:spPr/>
    </dgm:pt>
    <dgm:pt modelId="{BF888D52-12A8-4348-B6D6-D5FB2F9999D1}" type="pres">
      <dgm:prSet presAssocID="{DE2B10BD-B90E-48DF-A9C8-83E27F07ABA4}" presName="rootComposite" presStyleCnt="0"/>
      <dgm:spPr/>
    </dgm:pt>
    <dgm:pt modelId="{71CE7A1B-FC93-4FFA-9E73-1078E83E7452}" type="pres">
      <dgm:prSet presAssocID="{DE2B10BD-B90E-48DF-A9C8-83E27F07ABA4}" presName="rootText" presStyleLbl="node2" presStyleIdx="0" presStyleCnt="3">
        <dgm:presLayoutVars>
          <dgm:chPref val="3"/>
        </dgm:presLayoutVars>
      </dgm:prSet>
      <dgm:spPr/>
    </dgm:pt>
    <dgm:pt modelId="{D5D96536-D855-411F-ACAE-A34BCDCA3962}" type="pres">
      <dgm:prSet presAssocID="{DE2B10BD-B90E-48DF-A9C8-83E27F07ABA4}" presName="rootConnector" presStyleLbl="node2" presStyleIdx="0" presStyleCnt="3"/>
      <dgm:spPr/>
    </dgm:pt>
    <dgm:pt modelId="{7CBA021E-EDD3-41DC-96EE-FAB83755B930}" type="pres">
      <dgm:prSet presAssocID="{DE2B10BD-B90E-48DF-A9C8-83E27F07ABA4}" presName="hierChild4" presStyleCnt="0"/>
      <dgm:spPr/>
    </dgm:pt>
    <dgm:pt modelId="{556E27D1-B028-4389-A99B-C6A9D4D7B3A7}" type="pres">
      <dgm:prSet presAssocID="{DE2B10BD-B90E-48DF-A9C8-83E27F07ABA4}" presName="hierChild5" presStyleCnt="0"/>
      <dgm:spPr/>
    </dgm:pt>
    <dgm:pt modelId="{4BBEF3EA-6636-48F7-B3E7-5B70E00FA21D}" type="pres">
      <dgm:prSet presAssocID="{00EB32B8-DBE2-4991-BAAB-66D7EDC465EC}" presName="Name37" presStyleLbl="parChTrans1D2" presStyleIdx="1" presStyleCnt="3"/>
      <dgm:spPr/>
    </dgm:pt>
    <dgm:pt modelId="{D2B78710-E7F6-4EB4-936D-853CF52D5757}" type="pres">
      <dgm:prSet presAssocID="{6C18564F-F07D-4B47-BFC2-CD3390A9B260}" presName="hierRoot2" presStyleCnt="0">
        <dgm:presLayoutVars>
          <dgm:hierBranch val="init"/>
        </dgm:presLayoutVars>
      </dgm:prSet>
      <dgm:spPr/>
    </dgm:pt>
    <dgm:pt modelId="{4DD126C5-347C-406C-A92E-5320183B5A1E}" type="pres">
      <dgm:prSet presAssocID="{6C18564F-F07D-4B47-BFC2-CD3390A9B260}" presName="rootComposite" presStyleCnt="0"/>
      <dgm:spPr/>
    </dgm:pt>
    <dgm:pt modelId="{0E4B0F36-905B-4E78-83E7-C80B2784048C}" type="pres">
      <dgm:prSet presAssocID="{6C18564F-F07D-4B47-BFC2-CD3390A9B260}" presName="rootText" presStyleLbl="node2" presStyleIdx="1" presStyleCnt="3">
        <dgm:presLayoutVars>
          <dgm:chPref val="3"/>
        </dgm:presLayoutVars>
      </dgm:prSet>
      <dgm:spPr/>
    </dgm:pt>
    <dgm:pt modelId="{35075DFF-5FEA-4CA6-9937-41BDE0A8B73F}" type="pres">
      <dgm:prSet presAssocID="{6C18564F-F07D-4B47-BFC2-CD3390A9B260}" presName="rootConnector" presStyleLbl="node2" presStyleIdx="1" presStyleCnt="3"/>
      <dgm:spPr/>
    </dgm:pt>
    <dgm:pt modelId="{4E6025A6-E210-408A-A97B-35F6FD8F0C57}" type="pres">
      <dgm:prSet presAssocID="{6C18564F-F07D-4B47-BFC2-CD3390A9B260}" presName="hierChild4" presStyleCnt="0"/>
      <dgm:spPr/>
    </dgm:pt>
    <dgm:pt modelId="{89ED9FD1-4C47-4042-AE80-3BCBEBF7A683}" type="pres">
      <dgm:prSet presAssocID="{6C18564F-F07D-4B47-BFC2-CD3390A9B260}" presName="hierChild5" presStyleCnt="0"/>
      <dgm:spPr/>
    </dgm:pt>
    <dgm:pt modelId="{4B216C5B-8413-48B3-A8DC-943D69325983}" type="pres">
      <dgm:prSet presAssocID="{C57D1EAF-AFF8-4A97-957D-6B0ABC90FD5E}" presName="Name37" presStyleLbl="parChTrans1D2" presStyleIdx="2" presStyleCnt="3"/>
      <dgm:spPr/>
    </dgm:pt>
    <dgm:pt modelId="{429A6EBE-9B0C-4E66-AF5A-B4D8E028F3A5}" type="pres">
      <dgm:prSet presAssocID="{8B2AABFF-5832-4CA4-B568-75C7852AFF25}" presName="hierRoot2" presStyleCnt="0">
        <dgm:presLayoutVars>
          <dgm:hierBranch val="init"/>
        </dgm:presLayoutVars>
      </dgm:prSet>
      <dgm:spPr/>
    </dgm:pt>
    <dgm:pt modelId="{171B83BF-B593-4D45-B038-0A25E55E1333}" type="pres">
      <dgm:prSet presAssocID="{8B2AABFF-5832-4CA4-B568-75C7852AFF25}" presName="rootComposite" presStyleCnt="0"/>
      <dgm:spPr/>
    </dgm:pt>
    <dgm:pt modelId="{390EF6C3-BBF6-411D-8FEF-BC0FBB4B199D}" type="pres">
      <dgm:prSet presAssocID="{8B2AABFF-5832-4CA4-B568-75C7852AFF25}" presName="rootText" presStyleLbl="node2" presStyleIdx="2" presStyleCnt="3">
        <dgm:presLayoutVars>
          <dgm:chPref val="3"/>
        </dgm:presLayoutVars>
      </dgm:prSet>
      <dgm:spPr/>
    </dgm:pt>
    <dgm:pt modelId="{8C24257A-46D0-444B-92E1-E294F4C74225}" type="pres">
      <dgm:prSet presAssocID="{8B2AABFF-5832-4CA4-B568-75C7852AFF25}" presName="rootConnector" presStyleLbl="node2" presStyleIdx="2" presStyleCnt="3"/>
      <dgm:spPr/>
    </dgm:pt>
    <dgm:pt modelId="{0ACDCBFD-33DF-4894-9691-A5A6CBD34B9C}" type="pres">
      <dgm:prSet presAssocID="{8B2AABFF-5832-4CA4-B568-75C7852AFF25}" presName="hierChild4" presStyleCnt="0"/>
      <dgm:spPr/>
    </dgm:pt>
    <dgm:pt modelId="{2192D60C-9D11-4244-BB3E-68C9F5A10245}" type="pres">
      <dgm:prSet presAssocID="{EB2CC535-0389-416F-8F68-CF449FB9CA26}" presName="Name37" presStyleLbl="parChTrans1D3" presStyleIdx="0" presStyleCnt="3"/>
      <dgm:spPr/>
    </dgm:pt>
    <dgm:pt modelId="{DB7AA207-4DA8-4E1B-A1F5-0221AA7ABA65}" type="pres">
      <dgm:prSet presAssocID="{1538BCFD-A750-4A22-A75A-FFDA24338CC7}" presName="hierRoot2" presStyleCnt="0">
        <dgm:presLayoutVars>
          <dgm:hierBranch val="init"/>
        </dgm:presLayoutVars>
      </dgm:prSet>
      <dgm:spPr/>
    </dgm:pt>
    <dgm:pt modelId="{92AA8730-BEBC-4103-9A3C-B266F615CA15}" type="pres">
      <dgm:prSet presAssocID="{1538BCFD-A750-4A22-A75A-FFDA24338CC7}" presName="rootComposite" presStyleCnt="0"/>
      <dgm:spPr/>
    </dgm:pt>
    <dgm:pt modelId="{42C515E4-26EE-4F71-B271-5D594C11EAAE}" type="pres">
      <dgm:prSet presAssocID="{1538BCFD-A750-4A22-A75A-FFDA24338CC7}" presName="rootText" presStyleLbl="node3" presStyleIdx="0" presStyleCnt="3">
        <dgm:presLayoutVars>
          <dgm:chPref val="3"/>
        </dgm:presLayoutVars>
      </dgm:prSet>
      <dgm:spPr/>
    </dgm:pt>
    <dgm:pt modelId="{47CCCEA1-0C94-4D86-825B-B8DB4F3FEF03}" type="pres">
      <dgm:prSet presAssocID="{1538BCFD-A750-4A22-A75A-FFDA24338CC7}" presName="rootConnector" presStyleLbl="node3" presStyleIdx="0" presStyleCnt="3"/>
      <dgm:spPr/>
    </dgm:pt>
    <dgm:pt modelId="{FA18E260-CFC9-4AC1-83B2-9B8F54BE17DF}" type="pres">
      <dgm:prSet presAssocID="{1538BCFD-A750-4A22-A75A-FFDA24338CC7}" presName="hierChild4" presStyleCnt="0"/>
      <dgm:spPr/>
    </dgm:pt>
    <dgm:pt modelId="{23BCD9E1-4105-443A-B282-599AA553666E}" type="pres">
      <dgm:prSet presAssocID="{1354D198-567F-4629-8C2B-8F3F12804164}" presName="Name37" presStyleLbl="parChTrans1D4" presStyleIdx="0" presStyleCnt="2"/>
      <dgm:spPr/>
    </dgm:pt>
    <dgm:pt modelId="{56198516-CF85-48E9-BA95-236EE9860EBF}" type="pres">
      <dgm:prSet presAssocID="{7D437FE8-FD46-4D37-8C93-49794FD29465}" presName="hierRoot2" presStyleCnt="0">
        <dgm:presLayoutVars>
          <dgm:hierBranch val="init"/>
        </dgm:presLayoutVars>
      </dgm:prSet>
      <dgm:spPr/>
    </dgm:pt>
    <dgm:pt modelId="{81C5CD0D-56E8-4B73-8D75-4A7A49ED1D9B}" type="pres">
      <dgm:prSet presAssocID="{7D437FE8-FD46-4D37-8C93-49794FD29465}" presName="rootComposite" presStyleCnt="0"/>
      <dgm:spPr/>
    </dgm:pt>
    <dgm:pt modelId="{0F29A28B-6786-46A0-9AAA-5E46D02F6E68}" type="pres">
      <dgm:prSet presAssocID="{7D437FE8-FD46-4D37-8C93-49794FD29465}" presName="rootText" presStyleLbl="node4" presStyleIdx="0" presStyleCnt="2">
        <dgm:presLayoutVars>
          <dgm:chPref val="3"/>
        </dgm:presLayoutVars>
      </dgm:prSet>
      <dgm:spPr/>
    </dgm:pt>
    <dgm:pt modelId="{627F900C-EAE5-49F9-A042-8DD2554FC371}" type="pres">
      <dgm:prSet presAssocID="{7D437FE8-FD46-4D37-8C93-49794FD29465}" presName="rootConnector" presStyleLbl="node4" presStyleIdx="0" presStyleCnt="2"/>
      <dgm:spPr/>
    </dgm:pt>
    <dgm:pt modelId="{A39CCC94-260C-4B19-9D2E-516F5B90C98F}" type="pres">
      <dgm:prSet presAssocID="{7D437FE8-FD46-4D37-8C93-49794FD29465}" presName="hierChild4" presStyleCnt="0"/>
      <dgm:spPr/>
    </dgm:pt>
    <dgm:pt modelId="{E0F25574-3F66-41DC-9A36-D189B7DCEB8E}" type="pres">
      <dgm:prSet presAssocID="{7D437FE8-FD46-4D37-8C93-49794FD29465}" presName="hierChild5" presStyleCnt="0"/>
      <dgm:spPr/>
    </dgm:pt>
    <dgm:pt modelId="{9B9A4269-7BAF-4C8C-8745-F2022CD35287}" type="pres">
      <dgm:prSet presAssocID="{A89AF7F5-9D35-4C38-B7D9-CF450915B94A}" presName="Name37" presStyleLbl="parChTrans1D4" presStyleIdx="1" presStyleCnt="2"/>
      <dgm:spPr/>
    </dgm:pt>
    <dgm:pt modelId="{AA91D61D-5C15-4928-8CDB-A6337F5E30C4}" type="pres">
      <dgm:prSet presAssocID="{03D45453-6B7B-4544-B904-5A05F6C85F6E}" presName="hierRoot2" presStyleCnt="0">
        <dgm:presLayoutVars>
          <dgm:hierBranch val="init"/>
        </dgm:presLayoutVars>
      </dgm:prSet>
      <dgm:spPr/>
    </dgm:pt>
    <dgm:pt modelId="{0F331328-6E5A-4CC9-9463-4C6DA267137B}" type="pres">
      <dgm:prSet presAssocID="{03D45453-6B7B-4544-B904-5A05F6C85F6E}" presName="rootComposite" presStyleCnt="0"/>
      <dgm:spPr/>
    </dgm:pt>
    <dgm:pt modelId="{48E37A33-2EB3-4D42-B340-58C1A4B4F0ED}" type="pres">
      <dgm:prSet presAssocID="{03D45453-6B7B-4544-B904-5A05F6C85F6E}" presName="rootText" presStyleLbl="node4" presStyleIdx="1" presStyleCnt="2">
        <dgm:presLayoutVars>
          <dgm:chPref val="3"/>
        </dgm:presLayoutVars>
      </dgm:prSet>
      <dgm:spPr/>
    </dgm:pt>
    <dgm:pt modelId="{BC22425C-FA3D-45C3-863C-DACB749716D6}" type="pres">
      <dgm:prSet presAssocID="{03D45453-6B7B-4544-B904-5A05F6C85F6E}" presName="rootConnector" presStyleLbl="node4" presStyleIdx="1" presStyleCnt="2"/>
      <dgm:spPr/>
    </dgm:pt>
    <dgm:pt modelId="{8AC8B123-A4BC-4C8D-8449-620F18C4EA89}" type="pres">
      <dgm:prSet presAssocID="{03D45453-6B7B-4544-B904-5A05F6C85F6E}" presName="hierChild4" presStyleCnt="0"/>
      <dgm:spPr/>
    </dgm:pt>
    <dgm:pt modelId="{2BB30DC9-0E8E-4B04-A8E1-05258DDD4B72}" type="pres">
      <dgm:prSet presAssocID="{03D45453-6B7B-4544-B904-5A05F6C85F6E}" presName="hierChild5" presStyleCnt="0"/>
      <dgm:spPr/>
    </dgm:pt>
    <dgm:pt modelId="{0848A995-D630-4792-9A90-DA53AC508769}" type="pres">
      <dgm:prSet presAssocID="{1538BCFD-A750-4A22-A75A-FFDA24338CC7}" presName="hierChild5" presStyleCnt="0"/>
      <dgm:spPr/>
    </dgm:pt>
    <dgm:pt modelId="{D18799CD-297F-4695-A1AD-3B3328BF9D68}" type="pres">
      <dgm:prSet presAssocID="{F7C78A21-5445-45C5-887E-D883D2C44773}" presName="Name37" presStyleLbl="parChTrans1D3" presStyleIdx="1" presStyleCnt="3"/>
      <dgm:spPr/>
    </dgm:pt>
    <dgm:pt modelId="{8C21B509-AC49-401B-BFF8-FD097A0D76D2}" type="pres">
      <dgm:prSet presAssocID="{E8F75CD3-4D1F-4BF6-A50C-DCAA1FC6B8A7}" presName="hierRoot2" presStyleCnt="0">
        <dgm:presLayoutVars>
          <dgm:hierBranch val="init"/>
        </dgm:presLayoutVars>
      </dgm:prSet>
      <dgm:spPr/>
    </dgm:pt>
    <dgm:pt modelId="{1258129F-9DDE-4588-A331-F25716DA0807}" type="pres">
      <dgm:prSet presAssocID="{E8F75CD3-4D1F-4BF6-A50C-DCAA1FC6B8A7}" presName="rootComposite" presStyleCnt="0"/>
      <dgm:spPr/>
    </dgm:pt>
    <dgm:pt modelId="{CFFB529C-12B6-4BFB-B05C-5880F58B9731}" type="pres">
      <dgm:prSet presAssocID="{E8F75CD3-4D1F-4BF6-A50C-DCAA1FC6B8A7}" presName="rootText" presStyleLbl="node3" presStyleIdx="1" presStyleCnt="3">
        <dgm:presLayoutVars>
          <dgm:chPref val="3"/>
        </dgm:presLayoutVars>
      </dgm:prSet>
      <dgm:spPr/>
    </dgm:pt>
    <dgm:pt modelId="{10CF5353-D50D-4068-BB41-1ABEBF984888}" type="pres">
      <dgm:prSet presAssocID="{E8F75CD3-4D1F-4BF6-A50C-DCAA1FC6B8A7}" presName="rootConnector" presStyleLbl="node3" presStyleIdx="1" presStyleCnt="3"/>
      <dgm:spPr/>
    </dgm:pt>
    <dgm:pt modelId="{21F3134D-D249-4C05-8DDA-D338C902366F}" type="pres">
      <dgm:prSet presAssocID="{E8F75CD3-4D1F-4BF6-A50C-DCAA1FC6B8A7}" presName="hierChild4" presStyleCnt="0"/>
      <dgm:spPr/>
    </dgm:pt>
    <dgm:pt modelId="{04204472-602E-4C2D-B6CA-0768DE0FF1AD}" type="pres">
      <dgm:prSet presAssocID="{E8F75CD3-4D1F-4BF6-A50C-DCAA1FC6B8A7}" presName="hierChild5" presStyleCnt="0"/>
      <dgm:spPr/>
    </dgm:pt>
    <dgm:pt modelId="{1B084AB5-A5EA-4938-AF3B-6DB08C39089C}" type="pres">
      <dgm:prSet presAssocID="{31CEA0CD-B53B-4C98-A2D9-60DD2C0CCB5A}" presName="Name37" presStyleLbl="parChTrans1D3" presStyleIdx="2" presStyleCnt="3"/>
      <dgm:spPr/>
    </dgm:pt>
    <dgm:pt modelId="{F4E2245C-C6A3-48D6-9DE2-0100D64A90F4}" type="pres">
      <dgm:prSet presAssocID="{5F2BF0E9-9F47-482B-8626-A59D6C714238}" presName="hierRoot2" presStyleCnt="0">
        <dgm:presLayoutVars>
          <dgm:hierBranch val="init"/>
        </dgm:presLayoutVars>
      </dgm:prSet>
      <dgm:spPr/>
    </dgm:pt>
    <dgm:pt modelId="{27D8B3F9-B3D2-41AC-802D-E30CE7EAC8AE}" type="pres">
      <dgm:prSet presAssocID="{5F2BF0E9-9F47-482B-8626-A59D6C714238}" presName="rootComposite" presStyleCnt="0"/>
      <dgm:spPr/>
    </dgm:pt>
    <dgm:pt modelId="{AE16AF71-553A-4712-9FA3-29EFC6861E20}" type="pres">
      <dgm:prSet presAssocID="{5F2BF0E9-9F47-482B-8626-A59D6C714238}" presName="rootText" presStyleLbl="node3" presStyleIdx="2" presStyleCnt="3">
        <dgm:presLayoutVars>
          <dgm:chPref val="3"/>
        </dgm:presLayoutVars>
      </dgm:prSet>
      <dgm:spPr/>
    </dgm:pt>
    <dgm:pt modelId="{00D164D3-07FC-4176-8D63-ADC29E24ED9C}" type="pres">
      <dgm:prSet presAssocID="{5F2BF0E9-9F47-482B-8626-A59D6C714238}" presName="rootConnector" presStyleLbl="node3" presStyleIdx="2" presStyleCnt="3"/>
      <dgm:spPr/>
    </dgm:pt>
    <dgm:pt modelId="{86572444-BC74-484D-A3D0-2A9586EB40F6}" type="pres">
      <dgm:prSet presAssocID="{5F2BF0E9-9F47-482B-8626-A59D6C714238}" presName="hierChild4" presStyleCnt="0"/>
      <dgm:spPr/>
    </dgm:pt>
    <dgm:pt modelId="{79F0E594-D466-41DF-A1CB-D5681E2963FE}" type="pres">
      <dgm:prSet presAssocID="{5F2BF0E9-9F47-482B-8626-A59D6C714238}" presName="hierChild5" presStyleCnt="0"/>
      <dgm:spPr/>
    </dgm:pt>
    <dgm:pt modelId="{5EF7233A-8174-4137-9A65-F341808D89EF}" type="pres">
      <dgm:prSet presAssocID="{8B2AABFF-5832-4CA4-B568-75C7852AFF25}" presName="hierChild5" presStyleCnt="0"/>
      <dgm:spPr/>
    </dgm:pt>
    <dgm:pt modelId="{BA8B3DF3-E1FA-47C3-8D38-5CC17DA0A396}" type="pres">
      <dgm:prSet presAssocID="{9F3899A5-4034-4DC2-81F6-94BC0BDC2363}" presName="hierChild3" presStyleCnt="0"/>
      <dgm:spPr/>
    </dgm:pt>
  </dgm:ptLst>
  <dgm:cxnLst>
    <dgm:cxn modelId="{2F542E04-1A78-4E8E-A901-4603A4C0A31D}" type="presOf" srcId="{C57D1EAF-AFF8-4A97-957D-6B0ABC90FD5E}" destId="{4B216C5B-8413-48B3-A8DC-943D69325983}" srcOrd="0" destOrd="0" presId="urn:microsoft.com/office/officeart/2005/8/layout/orgChart1"/>
    <dgm:cxn modelId="{10D6E407-C160-4EE8-A982-581F9123A86F}" type="presOf" srcId="{7D437FE8-FD46-4D37-8C93-49794FD29465}" destId="{627F900C-EAE5-49F9-A042-8DD2554FC371}" srcOrd="1" destOrd="0" presId="urn:microsoft.com/office/officeart/2005/8/layout/orgChart1"/>
    <dgm:cxn modelId="{DCBBB80E-0D23-4B75-B1BD-82A3071FD40C}" srcId="{1538BCFD-A750-4A22-A75A-FFDA24338CC7}" destId="{03D45453-6B7B-4544-B904-5A05F6C85F6E}" srcOrd="1" destOrd="0" parTransId="{A89AF7F5-9D35-4C38-B7D9-CF450915B94A}" sibTransId="{B39D4684-ACE1-4461-B5CE-8F4C85CA3068}"/>
    <dgm:cxn modelId="{D6811A18-85C0-4689-8251-238F9FF90169}" type="presOf" srcId="{1354D198-567F-4629-8C2B-8F3F12804164}" destId="{23BCD9E1-4105-443A-B282-599AA553666E}" srcOrd="0" destOrd="0" presId="urn:microsoft.com/office/officeart/2005/8/layout/orgChart1"/>
    <dgm:cxn modelId="{7F6D691C-F160-4668-AA88-6AFFD430E176}" srcId="{F5C656A9-49F6-4746-8924-A0561C8DF79B}" destId="{9F3899A5-4034-4DC2-81F6-94BC0BDC2363}" srcOrd="0" destOrd="0" parTransId="{FA8288F4-F939-45EA-94AA-C602BC1239A2}" sibTransId="{3D55EB3A-D652-4818-96FC-EFFDD47D1253}"/>
    <dgm:cxn modelId="{6E4B4B24-A5C4-4174-812D-EE7F3B7966F5}" type="presOf" srcId="{5F2BF0E9-9F47-482B-8626-A59D6C714238}" destId="{AE16AF71-553A-4712-9FA3-29EFC6861E20}" srcOrd="0" destOrd="0" presId="urn:microsoft.com/office/officeart/2005/8/layout/orgChart1"/>
    <dgm:cxn modelId="{6EB19B29-436A-4FBF-918F-3E7C66D07F30}" srcId="{8B2AABFF-5832-4CA4-B568-75C7852AFF25}" destId="{E8F75CD3-4D1F-4BF6-A50C-DCAA1FC6B8A7}" srcOrd="1" destOrd="0" parTransId="{F7C78A21-5445-45C5-887E-D883D2C44773}" sibTransId="{9B39BAAB-FBE1-4E80-894C-BC48FA9C48DF}"/>
    <dgm:cxn modelId="{FF7AC62E-4DCD-4E0B-B4B2-B59BC87EFA10}" type="presOf" srcId="{6C18564F-F07D-4B47-BFC2-CD3390A9B260}" destId="{35075DFF-5FEA-4CA6-9937-41BDE0A8B73F}" srcOrd="1" destOrd="0" presId="urn:microsoft.com/office/officeart/2005/8/layout/orgChart1"/>
    <dgm:cxn modelId="{4C92052F-498A-4F22-9C87-72431B210D4A}" srcId="{8B2AABFF-5832-4CA4-B568-75C7852AFF25}" destId="{5F2BF0E9-9F47-482B-8626-A59D6C714238}" srcOrd="2" destOrd="0" parTransId="{31CEA0CD-B53B-4C98-A2D9-60DD2C0CCB5A}" sibTransId="{6C60653C-056F-45D0-86A6-5EA56FD2F417}"/>
    <dgm:cxn modelId="{25106834-89BE-4C7A-B367-F5C0DAC4DB83}" type="presOf" srcId="{6C18564F-F07D-4B47-BFC2-CD3390A9B260}" destId="{0E4B0F36-905B-4E78-83E7-C80B2784048C}" srcOrd="0" destOrd="0" presId="urn:microsoft.com/office/officeart/2005/8/layout/orgChart1"/>
    <dgm:cxn modelId="{DF62F438-A478-4FCE-BD6A-918E63C45D54}" type="presOf" srcId="{E8F75CD3-4D1F-4BF6-A50C-DCAA1FC6B8A7}" destId="{10CF5353-D50D-4068-BB41-1ABEBF984888}" srcOrd="1" destOrd="0" presId="urn:microsoft.com/office/officeart/2005/8/layout/orgChart1"/>
    <dgm:cxn modelId="{A8F6A03B-935F-41EC-9ECD-795D39305C5A}" type="presOf" srcId="{03D45453-6B7B-4544-B904-5A05F6C85F6E}" destId="{BC22425C-FA3D-45C3-863C-DACB749716D6}" srcOrd="1" destOrd="0" presId="urn:microsoft.com/office/officeart/2005/8/layout/orgChart1"/>
    <dgm:cxn modelId="{6385C25B-1C74-409F-9EF4-FC2090D0FE72}" srcId="{1538BCFD-A750-4A22-A75A-FFDA24338CC7}" destId="{7D437FE8-FD46-4D37-8C93-49794FD29465}" srcOrd="0" destOrd="0" parTransId="{1354D198-567F-4629-8C2B-8F3F12804164}" sibTransId="{FFA0DD6C-D5FC-4B48-B6DA-6274FDE89ECB}"/>
    <dgm:cxn modelId="{19E7505D-5BF1-46BA-9563-20066035E3D4}" type="presOf" srcId="{03D45453-6B7B-4544-B904-5A05F6C85F6E}" destId="{48E37A33-2EB3-4D42-B340-58C1A4B4F0ED}" srcOrd="0" destOrd="0" presId="urn:microsoft.com/office/officeart/2005/8/layout/orgChart1"/>
    <dgm:cxn modelId="{4BDBCD48-5BB7-4710-97C1-2B5447D886A7}" type="presOf" srcId="{8B2AABFF-5832-4CA4-B568-75C7852AFF25}" destId="{8C24257A-46D0-444B-92E1-E294F4C74225}" srcOrd="1" destOrd="0" presId="urn:microsoft.com/office/officeart/2005/8/layout/orgChart1"/>
    <dgm:cxn modelId="{22F4EE6A-FFE0-495E-B76B-9490942632FD}" type="presOf" srcId="{F7C78A21-5445-45C5-887E-D883D2C44773}" destId="{D18799CD-297F-4695-A1AD-3B3328BF9D68}" srcOrd="0" destOrd="0" presId="urn:microsoft.com/office/officeart/2005/8/layout/orgChart1"/>
    <dgm:cxn modelId="{12B97E4C-39F2-4E5D-8B60-9B4E8F6192AF}" type="presOf" srcId="{5F2BF0E9-9F47-482B-8626-A59D6C714238}" destId="{00D164D3-07FC-4176-8D63-ADC29E24ED9C}" srcOrd="1" destOrd="0" presId="urn:microsoft.com/office/officeart/2005/8/layout/orgChart1"/>
    <dgm:cxn modelId="{BB266A54-4CD1-48C8-97C3-74EF7CF22B54}" srcId="{9F3899A5-4034-4DC2-81F6-94BC0BDC2363}" destId="{6C18564F-F07D-4B47-BFC2-CD3390A9B260}" srcOrd="1" destOrd="0" parTransId="{00EB32B8-DBE2-4991-BAAB-66D7EDC465EC}" sibTransId="{012D0F10-2E4E-4657-ABA6-22A074010C2B}"/>
    <dgm:cxn modelId="{3929A479-FE87-4B42-88BE-C2327363E08D}" type="presOf" srcId="{E8F75CD3-4D1F-4BF6-A50C-DCAA1FC6B8A7}" destId="{CFFB529C-12B6-4BFB-B05C-5880F58B9731}" srcOrd="0" destOrd="0" presId="urn:microsoft.com/office/officeart/2005/8/layout/orgChart1"/>
    <dgm:cxn modelId="{AB599984-069A-438E-935A-CBF0E9F4FA49}" type="presOf" srcId="{9F3899A5-4034-4DC2-81F6-94BC0BDC2363}" destId="{E7F734CB-D652-47E8-843A-9C08F252F067}" srcOrd="0" destOrd="0" presId="urn:microsoft.com/office/officeart/2005/8/layout/orgChart1"/>
    <dgm:cxn modelId="{ABE90A88-25D5-40DA-9D64-0B00997A7972}" type="presOf" srcId="{EB2CC535-0389-416F-8F68-CF449FB9CA26}" destId="{2192D60C-9D11-4244-BB3E-68C9F5A10245}" srcOrd="0" destOrd="0" presId="urn:microsoft.com/office/officeart/2005/8/layout/orgChart1"/>
    <dgm:cxn modelId="{EF55EA89-1932-4EFB-818B-FA0C7620321C}" type="presOf" srcId="{A89AF7F5-9D35-4C38-B7D9-CF450915B94A}" destId="{9B9A4269-7BAF-4C8C-8745-F2022CD35287}" srcOrd="0" destOrd="0" presId="urn:microsoft.com/office/officeart/2005/8/layout/orgChart1"/>
    <dgm:cxn modelId="{98AFDA8F-6C30-4C0A-B11C-E6B929F62CA2}" srcId="{9F3899A5-4034-4DC2-81F6-94BC0BDC2363}" destId="{DE2B10BD-B90E-48DF-A9C8-83E27F07ABA4}" srcOrd="0" destOrd="0" parTransId="{FA364006-AB31-405F-B1DA-A08E30BDC71A}" sibTransId="{DB8CAC9D-1DA0-43EF-B7B8-9C9E45CE8C29}"/>
    <dgm:cxn modelId="{86782FA5-1979-490A-8DF7-664C484E78A7}" type="presOf" srcId="{31CEA0CD-B53B-4C98-A2D9-60DD2C0CCB5A}" destId="{1B084AB5-A5EA-4938-AF3B-6DB08C39089C}" srcOrd="0" destOrd="0" presId="urn:microsoft.com/office/officeart/2005/8/layout/orgChart1"/>
    <dgm:cxn modelId="{6AF818A6-FC23-47DC-82D1-C6A8E130E3DE}" type="presOf" srcId="{FA364006-AB31-405F-B1DA-A08E30BDC71A}" destId="{667EF4A9-6B40-437C-ABA9-5DB3F8FB9BA1}" srcOrd="0" destOrd="0" presId="urn:microsoft.com/office/officeart/2005/8/layout/orgChart1"/>
    <dgm:cxn modelId="{032226A6-2EE0-4273-B188-DF669E4B13FB}" type="presOf" srcId="{7D437FE8-FD46-4D37-8C93-49794FD29465}" destId="{0F29A28B-6786-46A0-9AAA-5E46D02F6E68}" srcOrd="0" destOrd="0" presId="urn:microsoft.com/office/officeart/2005/8/layout/orgChart1"/>
    <dgm:cxn modelId="{953150B6-2473-4EEE-BF98-6D240CA1D3E2}" type="presOf" srcId="{DE2B10BD-B90E-48DF-A9C8-83E27F07ABA4}" destId="{D5D96536-D855-411F-ACAE-A34BCDCA3962}" srcOrd="1" destOrd="0" presId="urn:microsoft.com/office/officeart/2005/8/layout/orgChart1"/>
    <dgm:cxn modelId="{418732B7-6C75-4276-8D76-32D7FBBA677D}" srcId="{9F3899A5-4034-4DC2-81F6-94BC0BDC2363}" destId="{8B2AABFF-5832-4CA4-B568-75C7852AFF25}" srcOrd="2" destOrd="0" parTransId="{C57D1EAF-AFF8-4A97-957D-6B0ABC90FD5E}" sibTransId="{DC5E2C1E-548F-42EA-85F6-0E60B6856EE1}"/>
    <dgm:cxn modelId="{7440C7C2-8C7D-4B32-A2F4-8E8960405F44}" type="presOf" srcId="{F5C656A9-49F6-4746-8924-A0561C8DF79B}" destId="{347DE1A7-5C8E-4C07-AD09-E66B817DE396}" srcOrd="0" destOrd="0" presId="urn:microsoft.com/office/officeart/2005/8/layout/orgChart1"/>
    <dgm:cxn modelId="{3C477FCC-2614-443D-92AF-001CF816A0BE}" type="presOf" srcId="{8B2AABFF-5832-4CA4-B568-75C7852AFF25}" destId="{390EF6C3-BBF6-411D-8FEF-BC0FBB4B199D}" srcOrd="0" destOrd="0" presId="urn:microsoft.com/office/officeart/2005/8/layout/orgChart1"/>
    <dgm:cxn modelId="{6D6FACCC-ECBC-4219-AAC5-19D85F6E2FC2}" type="presOf" srcId="{1538BCFD-A750-4A22-A75A-FFDA24338CC7}" destId="{42C515E4-26EE-4F71-B271-5D594C11EAAE}" srcOrd="0" destOrd="0" presId="urn:microsoft.com/office/officeart/2005/8/layout/orgChart1"/>
    <dgm:cxn modelId="{A308D2CF-37F4-48B5-B070-423D4206E4F7}" type="presOf" srcId="{9F3899A5-4034-4DC2-81F6-94BC0BDC2363}" destId="{8B76D1F1-DE83-44AC-BCAB-AB39268A75F9}" srcOrd="1" destOrd="0" presId="urn:microsoft.com/office/officeart/2005/8/layout/orgChart1"/>
    <dgm:cxn modelId="{774287D5-EA8C-412A-87BC-2257DC2A28AC}" type="presOf" srcId="{DE2B10BD-B90E-48DF-A9C8-83E27F07ABA4}" destId="{71CE7A1B-FC93-4FFA-9E73-1078E83E7452}" srcOrd="0" destOrd="0" presId="urn:microsoft.com/office/officeart/2005/8/layout/orgChart1"/>
    <dgm:cxn modelId="{102480E3-07EF-452E-AEE4-8AB0FD816404}" srcId="{8B2AABFF-5832-4CA4-B568-75C7852AFF25}" destId="{1538BCFD-A750-4A22-A75A-FFDA24338CC7}" srcOrd="0" destOrd="0" parTransId="{EB2CC535-0389-416F-8F68-CF449FB9CA26}" sibTransId="{FC8E7A40-B99E-4A06-A534-5E2A3926BD63}"/>
    <dgm:cxn modelId="{D432C9E6-9611-4444-881D-B10C5D5AED78}" type="presOf" srcId="{00EB32B8-DBE2-4991-BAAB-66D7EDC465EC}" destId="{4BBEF3EA-6636-48F7-B3E7-5B70E00FA21D}" srcOrd="0" destOrd="0" presId="urn:microsoft.com/office/officeart/2005/8/layout/orgChart1"/>
    <dgm:cxn modelId="{961557FD-2173-42BA-8E7D-90C2459F40DE}" type="presOf" srcId="{1538BCFD-A750-4A22-A75A-FFDA24338CC7}" destId="{47CCCEA1-0C94-4D86-825B-B8DB4F3FEF03}" srcOrd="1" destOrd="0" presId="urn:microsoft.com/office/officeart/2005/8/layout/orgChart1"/>
    <dgm:cxn modelId="{4CE6F664-2C49-400A-B930-B61455560944}" type="presParOf" srcId="{347DE1A7-5C8E-4C07-AD09-E66B817DE396}" destId="{D39321FB-A6A9-4AF4-A9BB-8951A387A574}" srcOrd="0" destOrd="0" presId="urn:microsoft.com/office/officeart/2005/8/layout/orgChart1"/>
    <dgm:cxn modelId="{27479C33-2766-4492-AAEC-3A0A1BD7EF87}" type="presParOf" srcId="{D39321FB-A6A9-4AF4-A9BB-8951A387A574}" destId="{AD8D6DB5-34CF-4535-A11E-9E635CD0EC11}" srcOrd="0" destOrd="0" presId="urn:microsoft.com/office/officeart/2005/8/layout/orgChart1"/>
    <dgm:cxn modelId="{5161685A-65E4-4541-9020-F5C0784711CB}" type="presParOf" srcId="{AD8D6DB5-34CF-4535-A11E-9E635CD0EC11}" destId="{E7F734CB-D652-47E8-843A-9C08F252F067}" srcOrd="0" destOrd="0" presId="urn:microsoft.com/office/officeart/2005/8/layout/orgChart1"/>
    <dgm:cxn modelId="{E3541B71-9848-4DEE-95C1-DB7CF11CEDF7}" type="presParOf" srcId="{AD8D6DB5-34CF-4535-A11E-9E635CD0EC11}" destId="{8B76D1F1-DE83-44AC-BCAB-AB39268A75F9}" srcOrd="1" destOrd="0" presId="urn:microsoft.com/office/officeart/2005/8/layout/orgChart1"/>
    <dgm:cxn modelId="{ED80E30E-B044-4324-A0D4-89ABDA5C3DD1}" type="presParOf" srcId="{D39321FB-A6A9-4AF4-A9BB-8951A387A574}" destId="{35227D03-D557-4E58-BBF7-028A23919B3D}" srcOrd="1" destOrd="0" presId="urn:microsoft.com/office/officeart/2005/8/layout/orgChart1"/>
    <dgm:cxn modelId="{65BC896A-683E-4D1A-B187-155D24D68401}" type="presParOf" srcId="{35227D03-D557-4E58-BBF7-028A23919B3D}" destId="{667EF4A9-6B40-437C-ABA9-5DB3F8FB9BA1}" srcOrd="0" destOrd="0" presId="urn:microsoft.com/office/officeart/2005/8/layout/orgChart1"/>
    <dgm:cxn modelId="{812ACBF1-3040-469F-BE6B-D24C301E53F0}" type="presParOf" srcId="{35227D03-D557-4E58-BBF7-028A23919B3D}" destId="{CBC9A510-5B1D-44FB-AF09-2CDD9BD9BA19}" srcOrd="1" destOrd="0" presId="urn:microsoft.com/office/officeart/2005/8/layout/orgChart1"/>
    <dgm:cxn modelId="{71C3EC78-1AEF-4876-BFDD-E3A5CA83EF82}" type="presParOf" srcId="{CBC9A510-5B1D-44FB-AF09-2CDD9BD9BA19}" destId="{BF888D52-12A8-4348-B6D6-D5FB2F9999D1}" srcOrd="0" destOrd="0" presId="urn:microsoft.com/office/officeart/2005/8/layout/orgChart1"/>
    <dgm:cxn modelId="{9FB58259-83EA-4595-9001-2050A8D9DF9E}" type="presParOf" srcId="{BF888D52-12A8-4348-B6D6-D5FB2F9999D1}" destId="{71CE7A1B-FC93-4FFA-9E73-1078E83E7452}" srcOrd="0" destOrd="0" presId="urn:microsoft.com/office/officeart/2005/8/layout/orgChart1"/>
    <dgm:cxn modelId="{CBDDFBBE-E904-4B21-A6AB-6BA786D569E6}" type="presParOf" srcId="{BF888D52-12A8-4348-B6D6-D5FB2F9999D1}" destId="{D5D96536-D855-411F-ACAE-A34BCDCA3962}" srcOrd="1" destOrd="0" presId="urn:microsoft.com/office/officeart/2005/8/layout/orgChart1"/>
    <dgm:cxn modelId="{279C44B5-B375-41FC-A692-25359CA75847}" type="presParOf" srcId="{CBC9A510-5B1D-44FB-AF09-2CDD9BD9BA19}" destId="{7CBA021E-EDD3-41DC-96EE-FAB83755B930}" srcOrd="1" destOrd="0" presId="urn:microsoft.com/office/officeart/2005/8/layout/orgChart1"/>
    <dgm:cxn modelId="{D624D5B3-BB84-4247-94A1-F259B49FD85E}" type="presParOf" srcId="{CBC9A510-5B1D-44FB-AF09-2CDD9BD9BA19}" destId="{556E27D1-B028-4389-A99B-C6A9D4D7B3A7}" srcOrd="2" destOrd="0" presId="urn:microsoft.com/office/officeart/2005/8/layout/orgChart1"/>
    <dgm:cxn modelId="{80F09A3A-C296-4124-A569-B4C504F5666F}" type="presParOf" srcId="{35227D03-D557-4E58-BBF7-028A23919B3D}" destId="{4BBEF3EA-6636-48F7-B3E7-5B70E00FA21D}" srcOrd="2" destOrd="0" presId="urn:microsoft.com/office/officeart/2005/8/layout/orgChart1"/>
    <dgm:cxn modelId="{0F98A21A-3611-45CB-992B-1FF71B71EDA0}" type="presParOf" srcId="{35227D03-D557-4E58-BBF7-028A23919B3D}" destId="{D2B78710-E7F6-4EB4-936D-853CF52D5757}" srcOrd="3" destOrd="0" presId="urn:microsoft.com/office/officeart/2005/8/layout/orgChart1"/>
    <dgm:cxn modelId="{B2F294D7-74B9-473A-9FA3-C8608CC82BB6}" type="presParOf" srcId="{D2B78710-E7F6-4EB4-936D-853CF52D5757}" destId="{4DD126C5-347C-406C-A92E-5320183B5A1E}" srcOrd="0" destOrd="0" presId="urn:microsoft.com/office/officeart/2005/8/layout/orgChart1"/>
    <dgm:cxn modelId="{B24958D8-E3C3-4914-BCB1-173CC38C8BC9}" type="presParOf" srcId="{4DD126C5-347C-406C-A92E-5320183B5A1E}" destId="{0E4B0F36-905B-4E78-83E7-C80B2784048C}" srcOrd="0" destOrd="0" presId="urn:microsoft.com/office/officeart/2005/8/layout/orgChart1"/>
    <dgm:cxn modelId="{F219F977-FC8B-47C3-ADAC-F131F6587039}" type="presParOf" srcId="{4DD126C5-347C-406C-A92E-5320183B5A1E}" destId="{35075DFF-5FEA-4CA6-9937-41BDE0A8B73F}" srcOrd="1" destOrd="0" presId="urn:microsoft.com/office/officeart/2005/8/layout/orgChart1"/>
    <dgm:cxn modelId="{40442AB0-8931-47BC-90DF-9318E549D629}" type="presParOf" srcId="{D2B78710-E7F6-4EB4-936D-853CF52D5757}" destId="{4E6025A6-E210-408A-A97B-35F6FD8F0C57}" srcOrd="1" destOrd="0" presId="urn:microsoft.com/office/officeart/2005/8/layout/orgChart1"/>
    <dgm:cxn modelId="{0F5C42A9-4745-4223-9A16-E66854EFF86A}" type="presParOf" srcId="{D2B78710-E7F6-4EB4-936D-853CF52D5757}" destId="{89ED9FD1-4C47-4042-AE80-3BCBEBF7A683}" srcOrd="2" destOrd="0" presId="urn:microsoft.com/office/officeart/2005/8/layout/orgChart1"/>
    <dgm:cxn modelId="{ED42DD33-2171-4DDC-98CB-B500534680EE}" type="presParOf" srcId="{35227D03-D557-4E58-BBF7-028A23919B3D}" destId="{4B216C5B-8413-48B3-A8DC-943D69325983}" srcOrd="4" destOrd="0" presId="urn:microsoft.com/office/officeart/2005/8/layout/orgChart1"/>
    <dgm:cxn modelId="{AD317350-D0E1-4869-9E65-1FE0272CA659}" type="presParOf" srcId="{35227D03-D557-4E58-BBF7-028A23919B3D}" destId="{429A6EBE-9B0C-4E66-AF5A-B4D8E028F3A5}" srcOrd="5" destOrd="0" presId="urn:microsoft.com/office/officeart/2005/8/layout/orgChart1"/>
    <dgm:cxn modelId="{3BA00FEA-D0A3-4E6A-BEC9-5BEA27D5A9F2}" type="presParOf" srcId="{429A6EBE-9B0C-4E66-AF5A-B4D8E028F3A5}" destId="{171B83BF-B593-4D45-B038-0A25E55E1333}" srcOrd="0" destOrd="0" presId="urn:microsoft.com/office/officeart/2005/8/layout/orgChart1"/>
    <dgm:cxn modelId="{46C250C3-3918-4C26-96C3-3A312228CCF0}" type="presParOf" srcId="{171B83BF-B593-4D45-B038-0A25E55E1333}" destId="{390EF6C3-BBF6-411D-8FEF-BC0FBB4B199D}" srcOrd="0" destOrd="0" presId="urn:microsoft.com/office/officeart/2005/8/layout/orgChart1"/>
    <dgm:cxn modelId="{14BE2518-3F1E-4BB2-BF51-E2A98676E057}" type="presParOf" srcId="{171B83BF-B593-4D45-B038-0A25E55E1333}" destId="{8C24257A-46D0-444B-92E1-E294F4C74225}" srcOrd="1" destOrd="0" presId="urn:microsoft.com/office/officeart/2005/8/layout/orgChart1"/>
    <dgm:cxn modelId="{DD0D54D4-D142-4F22-9B74-CAE52471DECD}" type="presParOf" srcId="{429A6EBE-9B0C-4E66-AF5A-B4D8E028F3A5}" destId="{0ACDCBFD-33DF-4894-9691-A5A6CBD34B9C}" srcOrd="1" destOrd="0" presId="urn:microsoft.com/office/officeart/2005/8/layout/orgChart1"/>
    <dgm:cxn modelId="{0F686730-38A7-4780-BBE8-03D4A2E22F21}" type="presParOf" srcId="{0ACDCBFD-33DF-4894-9691-A5A6CBD34B9C}" destId="{2192D60C-9D11-4244-BB3E-68C9F5A10245}" srcOrd="0" destOrd="0" presId="urn:microsoft.com/office/officeart/2005/8/layout/orgChart1"/>
    <dgm:cxn modelId="{CF07BAC8-5D40-40F9-B086-71095CAB72AB}" type="presParOf" srcId="{0ACDCBFD-33DF-4894-9691-A5A6CBD34B9C}" destId="{DB7AA207-4DA8-4E1B-A1F5-0221AA7ABA65}" srcOrd="1" destOrd="0" presId="urn:microsoft.com/office/officeart/2005/8/layout/orgChart1"/>
    <dgm:cxn modelId="{DF65034D-6125-4AF1-A40B-E51113637B75}" type="presParOf" srcId="{DB7AA207-4DA8-4E1B-A1F5-0221AA7ABA65}" destId="{92AA8730-BEBC-4103-9A3C-B266F615CA15}" srcOrd="0" destOrd="0" presId="urn:microsoft.com/office/officeart/2005/8/layout/orgChart1"/>
    <dgm:cxn modelId="{87740E33-ABB2-4DED-ADAD-4021492C9174}" type="presParOf" srcId="{92AA8730-BEBC-4103-9A3C-B266F615CA15}" destId="{42C515E4-26EE-4F71-B271-5D594C11EAAE}" srcOrd="0" destOrd="0" presId="urn:microsoft.com/office/officeart/2005/8/layout/orgChart1"/>
    <dgm:cxn modelId="{DFAC8881-8ABB-4193-864D-2BC6534F231A}" type="presParOf" srcId="{92AA8730-BEBC-4103-9A3C-B266F615CA15}" destId="{47CCCEA1-0C94-4D86-825B-B8DB4F3FEF03}" srcOrd="1" destOrd="0" presId="urn:microsoft.com/office/officeart/2005/8/layout/orgChart1"/>
    <dgm:cxn modelId="{3497DD77-D9B6-483A-835F-9925A2A507F8}" type="presParOf" srcId="{DB7AA207-4DA8-4E1B-A1F5-0221AA7ABA65}" destId="{FA18E260-CFC9-4AC1-83B2-9B8F54BE17DF}" srcOrd="1" destOrd="0" presId="urn:microsoft.com/office/officeart/2005/8/layout/orgChart1"/>
    <dgm:cxn modelId="{B804D080-5551-4F96-95C3-0F95750B92F2}" type="presParOf" srcId="{FA18E260-CFC9-4AC1-83B2-9B8F54BE17DF}" destId="{23BCD9E1-4105-443A-B282-599AA553666E}" srcOrd="0" destOrd="0" presId="urn:microsoft.com/office/officeart/2005/8/layout/orgChart1"/>
    <dgm:cxn modelId="{F8277BF7-820C-4CB1-AD56-FF620F419346}" type="presParOf" srcId="{FA18E260-CFC9-4AC1-83B2-9B8F54BE17DF}" destId="{56198516-CF85-48E9-BA95-236EE9860EBF}" srcOrd="1" destOrd="0" presId="urn:microsoft.com/office/officeart/2005/8/layout/orgChart1"/>
    <dgm:cxn modelId="{CBDCDF4D-7489-4058-AE5A-A4F9C72C2515}" type="presParOf" srcId="{56198516-CF85-48E9-BA95-236EE9860EBF}" destId="{81C5CD0D-56E8-4B73-8D75-4A7A49ED1D9B}" srcOrd="0" destOrd="0" presId="urn:microsoft.com/office/officeart/2005/8/layout/orgChart1"/>
    <dgm:cxn modelId="{8F514281-1ACA-4E5D-A275-2950F79DC9D0}" type="presParOf" srcId="{81C5CD0D-56E8-4B73-8D75-4A7A49ED1D9B}" destId="{0F29A28B-6786-46A0-9AAA-5E46D02F6E68}" srcOrd="0" destOrd="0" presId="urn:microsoft.com/office/officeart/2005/8/layout/orgChart1"/>
    <dgm:cxn modelId="{E2C9ADF4-48BE-4BB5-9047-CD3786984F6A}" type="presParOf" srcId="{81C5CD0D-56E8-4B73-8D75-4A7A49ED1D9B}" destId="{627F900C-EAE5-49F9-A042-8DD2554FC371}" srcOrd="1" destOrd="0" presId="urn:microsoft.com/office/officeart/2005/8/layout/orgChart1"/>
    <dgm:cxn modelId="{89BCC6DE-1BD1-4334-B118-BBDA085588A8}" type="presParOf" srcId="{56198516-CF85-48E9-BA95-236EE9860EBF}" destId="{A39CCC94-260C-4B19-9D2E-516F5B90C98F}" srcOrd="1" destOrd="0" presId="urn:microsoft.com/office/officeart/2005/8/layout/orgChart1"/>
    <dgm:cxn modelId="{1120B5CB-A124-423E-83A8-E46135BA68E3}" type="presParOf" srcId="{56198516-CF85-48E9-BA95-236EE9860EBF}" destId="{E0F25574-3F66-41DC-9A36-D189B7DCEB8E}" srcOrd="2" destOrd="0" presId="urn:microsoft.com/office/officeart/2005/8/layout/orgChart1"/>
    <dgm:cxn modelId="{C3ED36BD-4A53-4B10-8D64-8E2AF0DDD78E}" type="presParOf" srcId="{FA18E260-CFC9-4AC1-83B2-9B8F54BE17DF}" destId="{9B9A4269-7BAF-4C8C-8745-F2022CD35287}" srcOrd="2" destOrd="0" presId="urn:microsoft.com/office/officeart/2005/8/layout/orgChart1"/>
    <dgm:cxn modelId="{458375AC-641F-4289-B355-52B982F6CE0E}" type="presParOf" srcId="{FA18E260-CFC9-4AC1-83B2-9B8F54BE17DF}" destId="{AA91D61D-5C15-4928-8CDB-A6337F5E30C4}" srcOrd="3" destOrd="0" presId="urn:microsoft.com/office/officeart/2005/8/layout/orgChart1"/>
    <dgm:cxn modelId="{F9C6E01A-CC2A-40A8-ACCF-B8D727E06C18}" type="presParOf" srcId="{AA91D61D-5C15-4928-8CDB-A6337F5E30C4}" destId="{0F331328-6E5A-4CC9-9463-4C6DA267137B}" srcOrd="0" destOrd="0" presId="urn:microsoft.com/office/officeart/2005/8/layout/orgChart1"/>
    <dgm:cxn modelId="{961AD9D3-91AD-48CF-8623-F8864C5F8D5A}" type="presParOf" srcId="{0F331328-6E5A-4CC9-9463-4C6DA267137B}" destId="{48E37A33-2EB3-4D42-B340-58C1A4B4F0ED}" srcOrd="0" destOrd="0" presId="urn:microsoft.com/office/officeart/2005/8/layout/orgChart1"/>
    <dgm:cxn modelId="{2A48A74B-B962-4D43-97E8-50B668210D82}" type="presParOf" srcId="{0F331328-6E5A-4CC9-9463-4C6DA267137B}" destId="{BC22425C-FA3D-45C3-863C-DACB749716D6}" srcOrd="1" destOrd="0" presId="urn:microsoft.com/office/officeart/2005/8/layout/orgChart1"/>
    <dgm:cxn modelId="{F6D91FC1-A2DF-49D6-A3AF-BA8E3D2B741A}" type="presParOf" srcId="{AA91D61D-5C15-4928-8CDB-A6337F5E30C4}" destId="{8AC8B123-A4BC-4C8D-8449-620F18C4EA89}" srcOrd="1" destOrd="0" presId="urn:microsoft.com/office/officeart/2005/8/layout/orgChart1"/>
    <dgm:cxn modelId="{FD061284-FDAA-4C8F-B1F1-3CC9B2387DA1}" type="presParOf" srcId="{AA91D61D-5C15-4928-8CDB-A6337F5E30C4}" destId="{2BB30DC9-0E8E-4B04-A8E1-05258DDD4B72}" srcOrd="2" destOrd="0" presId="urn:microsoft.com/office/officeart/2005/8/layout/orgChart1"/>
    <dgm:cxn modelId="{9134C1DE-3BA0-4DD7-9B6E-7D1CD03DAF3A}" type="presParOf" srcId="{DB7AA207-4DA8-4E1B-A1F5-0221AA7ABA65}" destId="{0848A995-D630-4792-9A90-DA53AC508769}" srcOrd="2" destOrd="0" presId="urn:microsoft.com/office/officeart/2005/8/layout/orgChart1"/>
    <dgm:cxn modelId="{CD8BEB64-0616-4583-A496-A0ED4A69184B}" type="presParOf" srcId="{0ACDCBFD-33DF-4894-9691-A5A6CBD34B9C}" destId="{D18799CD-297F-4695-A1AD-3B3328BF9D68}" srcOrd="2" destOrd="0" presId="urn:microsoft.com/office/officeart/2005/8/layout/orgChart1"/>
    <dgm:cxn modelId="{94D1A19E-CE8E-4901-B0E2-1A7837656477}" type="presParOf" srcId="{0ACDCBFD-33DF-4894-9691-A5A6CBD34B9C}" destId="{8C21B509-AC49-401B-BFF8-FD097A0D76D2}" srcOrd="3" destOrd="0" presId="urn:microsoft.com/office/officeart/2005/8/layout/orgChart1"/>
    <dgm:cxn modelId="{E05A64E4-0EDC-4658-8E35-6E99663A1E77}" type="presParOf" srcId="{8C21B509-AC49-401B-BFF8-FD097A0D76D2}" destId="{1258129F-9DDE-4588-A331-F25716DA0807}" srcOrd="0" destOrd="0" presId="urn:microsoft.com/office/officeart/2005/8/layout/orgChart1"/>
    <dgm:cxn modelId="{AF15BDCF-BD25-4025-B268-4AA03F78CFAC}" type="presParOf" srcId="{1258129F-9DDE-4588-A331-F25716DA0807}" destId="{CFFB529C-12B6-4BFB-B05C-5880F58B9731}" srcOrd="0" destOrd="0" presId="urn:microsoft.com/office/officeart/2005/8/layout/orgChart1"/>
    <dgm:cxn modelId="{B53FF04D-AC59-4A4F-AFAB-86B87B2BE3F7}" type="presParOf" srcId="{1258129F-9DDE-4588-A331-F25716DA0807}" destId="{10CF5353-D50D-4068-BB41-1ABEBF984888}" srcOrd="1" destOrd="0" presId="urn:microsoft.com/office/officeart/2005/8/layout/orgChart1"/>
    <dgm:cxn modelId="{2A59DD41-0E7E-48B5-80DF-5AC3DD9500A3}" type="presParOf" srcId="{8C21B509-AC49-401B-BFF8-FD097A0D76D2}" destId="{21F3134D-D249-4C05-8DDA-D338C902366F}" srcOrd="1" destOrd="0" presId="urn:microsoft.com/office/officeart/2005/8/layout/orgChart1"/>
    <dgm:cxn modelId="{94DC4FBD-D171-4630-A583-33BD0960E52A}" type="presParOf" srcId="{8C21B509-AC49-401B-BFF8-FD097A0D76D2}" destId="{04204472-602E-4C2D-B6CA-0768DE0FF1AD}" srcOrd="2" destOrd="0" presId="urn:microsoft.com/office/officeart/2005/8/layout/orgChart1"/>
    <dgm:cxn modelId="{2C6D8389-3F87-4EC9-90F5-5F560D17FE37}" type="presParOf" srcId="{0ACDCBFD-33DF-4894-9691-A5A6CBD34B9C}" destId="{1B084AB5-A5EA-4938-AF3B-6DB08C39089C}" srcOrd="4" destOrd="0" presId="urn:microsoft.com/office/officeart/2005/8/layout/orgChart1"/>
    <dgm:cxn modelId="{90D787D6-0D36-497A-947A-08DF13A80809}" type="presParOf" srcId="{0ACDCBFD-33DF-4894-9691-A5A6CBD34B9C}" destId="{F4E2245C-C6A3-48D6-9DE2-0100D64A90F4}" srcOrd="5" destOrd="0" presId="urn:microsoft.com/office/officeart/2005/8/layout/orgChart1"/>
    <dgm:cxn modelId="{75DC4695-5932-423C-9940-7E0575E1C130}" type="presParOf" srcId="{F4E2245C-C6A3-48D6-9DE2-0100D64A90F4}" destId="{27D8B3F9-B3D2-41AC-802D-E30CE7EAC8AE}" srcOrd="0" destOrd="0" presId="urn:microsoft.com/office/officeart/2005/8/layout/orgChart1"/>
    <dgm:cxn modelId="{AF6A7893-14A7-4A63-BE18-2E69FB54D00F}" type="presParOf" srcId="{27D8B3F9-B3D2-41AC-802D-E30CE7EAC8AE}" destId="{AE16AF71-553A-4712-9FA3-29EFC6861E20}" srcOrd="0" destOrd="0" presId="urn:microsoft.com/office/officeart/2005/8/layout/orgChart1"/>
    <dgm:cxn modelId="{7A514408-4FC4-41B3-965B-6B01033E7F21}" type="presParOf" srcId="{27D8B3F9-B3D2-41AC-802D-E30CE7EAC8AE}" destId="{00D164D3-07FC-4176-8D63-ADC29E24ED9C}" srcOrd="1" destOrd="0" presId="urn:microsoft.com/office/officeart/2005/8/layout/orgChart1"/>
    <dgm:cxn modelId="{E220EEAF-D487-4F80-9D1C-096112C7E755}" type="presParOf" srcId="{F4E2245C-C6A3-48D6-9DE2-0100D64A90F4}" destId="{86572444-BC74-484D-A3D0-2A9586EB40F6}" srcOrd="1" destOrd="0" presId="urn:microsoft.com/office/officeart/2005/8/layout/orgChart1"/>
    <dgm:cxn modelId="{58790615-4AE8-43D6-A637-CC9206A5A477}" type="presParOf" srcId="{F4E2245C-C6A3-48D6-9DE2-0100D64A90F4}" destId="{79F0E594-D466-41DF-A1CB-D5681E2963FE}" srcOrd="2" destOrd="0" presId="urn:microsoft.com/office/officeart/2005/8/layout/orgChart1"/>
    <dgm:cxn modelId="{682B8F5C-1286-4413-B69A-14F71FC4F366}" type="presParOf" srcId="{429A6EBE-9B0C-4E66-AF5A-B4D8E028F3A5}" destId="{5EF7233A-8174-4137-9A65-F341808D89EF}" srcOrd="2" destOrd="0" presId="urn:microsoft.com/office/officeart/2005/8/layout/orgChart1"/>
    <dgm:cxn modelId="{13A946CC-7D0B-4FDA-A977-9BC81F00F8CA}" type="presParOf" srcId="{D39321FB-A6A9-4AF4-A9BB-8951A387A574}" destId="{BA8B3DF3-E1FA-47C3-8D38-5CC17DA0A39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C656A9-49F6-4746-8924-A0561C8DF79B}"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tr-TR"/>
        </a:p>
      </dgm:t>
    </dgm:pt>
    <dgm:pt modelId="{9F3899A5-4034-4DC2-81F6-94BC0BDC2363}">
      <dgm:prSet phldrT="[Text]"/>
      <dgm:spPr/>
      <dgm:t>
        <a:bodyPr/>
        <a:lstStyle/>
        <a:p>
          <a:r>
            <a:rPr lang="en-US"/>
            <a:t>Button</a:t>
          </a:r>
          <a:endParaRPr lang="tr-TR"/>
        </a:p>
      </dgm:t>
    </dgm:pt>
    <dgm:pt modelId="{FA8288F4-F939-45EA-94AA-C602BC1239A2}" type="parTrans" cxnId="{7F6D691C-F160-4668-AA88-6AFFD430E176}">
      <dgm:prSet/>
      <dgm:spPr/>
      <dgm:t>
        <a:bodyPr/>
        <a:lstStyle/>
        <a:p>
          <a:endParaRPr lang="tr-TR"/>
        </a:p>
      </dgm:t>
    </dgm:pt>
    <dgm:pt modelId="{3D55EB3A-D652-4818-96FC-EFFDD47D1253}" type="sibTrans" cxnId="{7F6D691C-F160-4668-AA88-6AFFD430E176}">
      <dgm:prSet/>
      <dgm:spPr/>
      <dgm:t>
        <a:bodyPr/>
        <a:lstStyle/>
        <a:p>
          <a:endParaRPr lang="tr-TR"/>
        </a:p>
      </dgm:t>
    </dgm:pt>
    <dgm:pt modelId="{DE2B10BD-B90E-48DF-A9C8-83E27F07ABA4}">
      <dgm:prSet phldrT="[Text]"/>
      <dgm:spPr/>
      <dgm:t>
        <a:bodyPr/>
        <a:lstStyle/>
        <a:p>
          <a:r>
            <a:rPr lang="en-US"/>
            <a:t>WindowsButton</a:t>
          </a:r>
          <a:endParaRPr lang="tr-TR"/>
        </a:p>
      </dgm:t>
    </dgm:pt>
    <dgm:pt modelId="{FA364006-AB31-405F-B1DA-A08E30BDC71A}" type="parTrans" cxnId="{98AFDA8F-6C30-4C0A-B11C-E6B929F62CA2}">
      <dgm:prSet/>
      <dgm:spPr/>
      <dgm:t>
        <a:bodyPr/>
        <a:lstStyle/>
        <a:p>
          <a:endParaRPr lang="tr-TR"/>
        </a:p>
      </dgm:t>
    </dgm:pt>
    <dgm:pt modelId="{DB8CAC9D-1DA0-43EF-B7B8-9C9E45CE8C29}" type="sibTrans" cxnId="{98AFDA8F-6C30-4C0A-B11C-E6B929F62CA2}">
      <dgm:prSet/>
      <dgm:spPr/>
      <dgm:t>
        <a:bodyPr/>
        <a:lstStyle/>
        <a:p>
          <a:endParaRPr lang="tr-TR"/>
        </a:p>
      </dgm:t>
    </dgm:pt>
    <dgm:pt modelId="{6C18564F-F07D-4B47-BFC2-CD3390A9B260}">
      <dgm:prSet phldrT="[Text]"/>
      <dgm:spPr/>
      <dgm:t>
        <a:bodyPr/>
        <a:lstStyle/>
        <a:p>
          <a:r>
            <a:rPr lang="en-US"/>
            <a:t>LinuxButton</a:t>
          </a:r>
          <a:endParaRPr lang="tr-TR"/>
        </a:p>
      </dgm:t>
    </dgm:pt>
    <dgm:pt modelId="{00EB32B8-DBE2-4991-BAAB-66D7EDC465EC}" type="parTrans" cxnId="{BB266A54-4CD1-48C8-97C3-74EF7CF22B54}">
      <dgm:prSet/>
      <dgm:spPr/>
      <dgm:t>
        <a:bodyPr/>
        <a:lstStyle/>
        <a:p>
          <a:endParaRPr lang="tr-TR"/>
        </a:p>
      </dgm:t>
    </dgm:pt>
    <dgm:pt modelId="{012D0F10-2E4E-4657-ABA6-22A074010C2B}" type="sibTrans" cxnId="{BB266A54-4CD1-48C8-97C3-74EF7CF22B54}">
      <dgm:prSet/>
      <dgm:spPr/>
      <dgm:t>
        <a:bodyPr/>
        <a:lstStyle/>
        <a:p>
          <a:endParaRPr lang="tr-TR"/>
        </a:p>
      </dgm:t>
    </dgm:pt>
    <dgm:pt modelId="{8B2AABFF-5832-4CA4-B568-75C7852AFF25}">
      <dgm:prSet phldrT="[Text]"/>
      <dgm:spPr/>
      <dgm:t>
        <a:bodyPr/>
        <a:lstStyle/>
        <a:p>
          <a:r>
            <a:rPr lang="en-US"/>
            <a:t>MacOsButton</a:t>
          </a:r>
          <a:endParaRPr lang="tr-TR"/>
        </a:p>
      </dgm:t>
    </dgm:pt>
    <dgm:pt modelId="{C57D1EAF-AFF8-4A97-957D-6B0ABC90FD5E}" type="parTrans" cxnId="{418732B7-6C75-4276-8D76-32D7FBBA677D}">
      <dgm:prSet/>
      <dgm:spPr/>
      <dgm:t>
        <a:bodyPr/>
        <a:lstStyle/>
        <a:p>
          <a:endParaRPr lang="tr-TR"/>
        </a:p>
      </dgm:t>
    </dgm:pt>
    <dgm:pt modelId="{DC5E2C1E-548F-42EA-85F6-0E60B6856EE1}" type="sibTrans" cxnId="{418732B7-6C75-4276-8D76-32D7FBBA677D}">
      <dgm:prSet/>
      <dgm:spPr/>
      <dgm:t>
        <a:bodyPr/>
        <a:lstStyle/>
        <a:p>
          <a:endParaRPr lang="tr-TR"/>
        </a:p>
      </dgm:t>
    </dgm:pt>
    <dgm:pt modelId="{347DE1A7-5C8E-4C07-AD09-E66B817DE396}" type="pres">
      <dgm:prSet presAssocID="{F5C656A9-49F6-4746-8924-A0561C8DF79B}" presName="hierChild1" presStyleCnt="0">
        <dgm:presLayoutVars>
          <dgm:orgChart val="1"/>
          <dgm:chPref val="1"/>
          <dgm:dir/>
          <dgm:animOne val="branch"/>
          <dgm:animLvl val="lvl"/>
          <dgm:resizeHandles/>
        </dgm:presLayoutVars>
      </dgm:prSet>
      <dgm:spPr/>
    </dgm:pt>
    <dgm:pt modelId="{D39321FB-A6A9-4AF4-A9BB-8951A387A574}" type="pres">
      <dgm:prSet presAssocID="{9F3899A5-4034-4DC2-81F6-94BC0BDC2363}" presName="hierRoot1" presStyleCnt="0">
        <dgm:presLayoutVars>
          <dgm:hierBranch val="init"/>
        </dgm:presLayoutVars>
      </dgm:prSet>
      <dgm:spPr/>
    </dgm:pt>
    <dgm:pt modelId="{AD8D6DB5-34CF-4535-A11E-9E635CD0EC11}" type="pres">
      <dgm:prSet presAssocID="{9F3899A5-4034-4DC2-81F6-94BC0BDC2363}" presName="rootComposite1" presStyleCnt="0"/>
      <dgm:spPr/>
    </dgm:pt>
    <dgm:pt modelId="{E7F734CB-D652-47E8-843A-9C08F252F067}" type="pres">
      <dgm:prSet presAssocID="{9F3899A5-4034-4DC2-81F6-94BC0BDC2363}" presName="rootText1" presStyleLbl="node0" presStyleIdx="0" presStyleCnt="1">
        <dgm:presLayoutVars>
          <dgm:chPref val="3"/>
        </dgm:presLayoutVars>
      </dgm:prSet>
      <dgm:spPr/>
    </dgm:pt>
    <dgm:pt modelId="{8B76D1F1-DE83-44AC-BCAB-AB39268A75F9}" type="pres">
      <dgm:prSet presAssocID="{9F3899A5-4034-4DC2-81F6-94BC0BDC2363}" presName="rootConnector1" presStyleLbl="node1" presStyleIdx="0" presStyleCnt="0"/>
      <dgm:spPr/>
    </dgm:pt>
    <dgm:pt modelId="{35227D03-D557-4E58-BBF7-028A23919B3D}" type="pres">
      <dgm:prSet presAssocID="{9F3899A5-4034-4DC2-81F6-94BC0BDC2363}" presName="hierChild2" presStyleCnt="0"/>
      <dgm:spPr/>
    </dgm:pt>
    <dgm:pt modelId="{667EF4A9-6B40-437C-ABA9-5DB3F8FB9BA1}" type="pres">
      <dgm:prSet presAssocID="{FA364006-AB31-405F-B1DA-A08E30BDC71A}" presName="Name37" presStyleLbl="parChTrans1D2" presStyleIdx="0" presStyleCnt="3"/>
      <dgm:spPr/>
    </dgm:pt>
    <dgm:pt modelId="{CBC9A510-5B1D-44FB-AF09-2CDD9BD9BA19}" type="pres">
      <dgm:prSet presAssocID="{DE2B10BD-B90E-48DF-A9C8-83E27F07ABA4}" presName="hierRoot2" presStyleCnt="0">
        <dgm:presLayoutVars>
          <dgm:hierBranch val="init"/>
        </dgm:presLayoutVars>
      </dgm:prSet>
      <dgm:spPr/>
    </dgm:pt>
    <dgm:pt modelId="{BF888D52-12A8-4348-B6D6-D5FB2F9999D1}" type="pres">
      <dgm:prSet presAssocID="{DE2B10BD-B90E-48DF-A9C8-83E27F07ABA4}" presName="rootComposite" presStyleCnt="0"/>
      <dgm:spPr/>
    </dgm:pt>
    <dgm:pt modelId="{71CE7A1B-FC93-4FFA-9E73-1078E83E7452}" type="pres">
      <dgm:prSet presAssocID="{DE2B10BD-B90E-48DF-A9C8-83E27F07ABA4}" presName="rootText" presStyleLbl="node2" presStyleIdx="0" presStyleCnt="3">
        <dgm:presLayoutVars>
          <dgm:chPref val="3"/>
        </dgm:presLayoutVars>
      </dgm:prSet>
      <dgm:spPr/>
    </dgm:pt>
    <dgm:pt modelId="{D5D96536-D855-411F-ACAE-A34BCDCA3962}" type="pres">
      <dgm:prSet presAssocID="{DE2B10BD-B90E-48DF-A9C8-83E27F07ABA4}" presName="rootConnector" presStyleLbl="node2" presStyleIdx="0" presStyleCnt="3"/>
      <dgm:spPr/>
    </dgm:pt>
    <dgm:pt modelId="{7CBA021E-EDD3-41DC-96EE-FAB83755B930}" type="pres">
      <dgm:prSet presAssocID="{DE2B10BD-B90E-48DF-A9C8-83E27F07ABA4}" presName="hierChild4" presStyleCnt="0"/>
      <dgm:spPr/>
    </dgm:pt>
    <dgm:pt modelId="{556E27D1-B028-4389-A99B-C6A9D4D7B3A7}" type="pres">
      <dgm:prSet presAssocID="{DE2B10BD-B90E-48DF-A9C8-83E27F07ABA4}" presName="hierChild5" presStyleCnt="0"/>
      <dgm:spPr/>
    </dgm:pt>
    <dgm:pt modelId="{4BBEF3EA-6636-48F7-B3E7-5B70E00FA21D}" type="pres">
      <dgm:prSet presAssocID="{00EB32B8-DBE2-4991-BAAB-66D7EDC465EC}" presName="Name37" presStyleLbl="parChTrans1D2" presStyleIdx="1" presStyleCnt="3"/>
      <dgm:spPr/>
    </dgm:pt>
    <dgm:pt modelId="{D2B78710-E7F6-4EB4-936D-853CF52D5757}" type="pres">
      <dgm:prSet presAssocID="{6C18564F-F07D-4B47-BFC2-CD3390A9B260}" presName="hierRoot2" presStyleCnt="0">
        <dgm:presLayoutVars>
          <dgm:hierBranch val="init"/>
        </dgm:presLayoutVars>
      </dgm:prSet>
      <dgm:spPr/>
    </dgm:pt>
    <dgm:pt modelId="{4DD126C5-347C-406C-A92E-5320183B5A1E}" type="pres">
      <dgm:prSet presAssocID="{6C18564F-F07D-4B47-BFC2-CD3390A9B260}" presName="rootComposite" presStyleCnt="0"/>
      <dgm:spPr/>
    </dgm:pt>
    <dgm:pt modelId="{0E4B0F36-905B-4E78-83E7-C80B2784048C}" type="pres">
      <dgm:prSet presAssocID="{6C18564F-F07D-4B47-BFC2-CD3390A9B260}" presName="rootText" presStyleLbl="node2" presStyleIdx="1" presStyleCnt="3">
        <dgm:presLayoutVars>
          <dgm:chPref val="3"/>
        </dgm:presLayoutVars>
      </dgm:prSet>
      <dgm:spPr/>
    </dgm:pt>
    <dgm:pt modelId="{35075DFF-5FEA-4CA6-9937-41BDE0A8B73F}" type="pres">
      <dgm:prSet presAssocID="{6C18564F-F07D-4B47-BFC2-CD3390A9B260}" presName="rootConnector" presStyleLbl="node2" presStyleIdx="1" presStyleCnt="3"/>
      <dgm:spPr/>
    </dgm:pt>
    <dgm:pt modelId="{4E6025A6-E210-408A-A97B-35F6FD8F0C57}" type="pres">
      <dgm:prSet presAssocID="{6C18564F-F07D-4B47-BFC2-CD3390A9B260}" presName="hierChild4" presStyleCnt="0"/>
      <dgm:spPr/>
    </dgm:pt>
    <dgm:pt modelId="{89ED9FD1-4C47-4042-AE80-3BCBEBF7A683}" type="pres">
      <dgm:prSet presAssocID="{6C18564F-F07D-4B47-BFC2-CD3390A9B260}" presName="hierChild5" presStyleCnt="0"/>
      <dgm:spPr/>
    </dgm:pt>
    <dgm:pt modelId="{4B216C5B-8413-48B3-A8DC-943D69325983}" type="pres">
      <dgm:prSet presAssocID="{C57D1EAF-AFF8-4A97-957D-6B0ABC90FD5E}" presName="Name37" presStyleLbl="parChTrans1D2" presStyleIdx="2" presStyleCnt="3"/>
      <dgm:spPr/>
    </dgm:pt>
    <dgm:pt modelId="{429A6EBE-9B0C-4E66-AF5A-B4D8E028F3A5}" type="pres">
      <dgm:prSet presAssocID="{8B2AABFF-5832-4CA4-B568-75C7852AFF25}" presName="hierRoot2" presStyleCnt="0">
        <dgm:presLayoutVars>
          <dgm:hierBranch val="init"/>
        </dgm:presLayoutVars>
      </dgm:prSet>
      <dgm:spPr/>
    </dgm:pt>
    <dgm:pt modelId="{171B83BF-B593-4D45-B038-0A25E55E1333}" type="pres">
      <dgm:prSet presAssocID="{8B2AABFF-5832-4CA4-B568-75C7852AFF25}" presName="rootComposite" presStyleCnt="0"/>
      <dgm:spPr/>
    </dgm:pt>
    <dgm:pt modelId="{390EF6C3-BBF6-411D-8FEF-BC0FBB4B199D}" type="pres">
      <dgm:prSet presAssocID="{8B2AABFF-5832-4CA4-B568-75C7852AFF25}" presName="rootText" presStyleLbl="node2" presStyleIdx="2" presStyleCnt="3">
        <dgm:presLayoutVars>
          <dgm:chPref val="3"/>
        </dgm:presLayoutVars>
      </dgm:prSet>
      <dgm:spPr/>
    </dgm:pt>
    <dgm:pt modelId="{8C24257A-46D0-444B-92E1-E294F4C74225}" type="pres">
      <dgm:prSet presAssocID="{8B2AABFF-5832-4CA4-B568-75C7852AFF25}" presName="rootConnector" presStyleLbl="node2" presStyleIdx="2" presStyleCnt="3"/>
      <dgm:spPr/>
    </dgm:pt>
    <dgm:pt modelId="{0ACDCBFD-33DF-4894-9691-A5A6CBD34B9C}" type="pres">
      <dgm:prSet presAssocID="{8B2AABFF-5832-4CA4-B568-75C7852AFF25}" presName="hierChild4" presStyleCnt="0"/>
      <dgm:spPr/>
    </dgm:pt>
    <dgm:pt modelId="{5EF7233A-8174-4137-9A65-F341808D89EF}" type="pres">
      <dgm:prSet presAssocID="{8B2AABFF-5832-4CA4-B568-75C7852AFF25}" presName="hierChild5" presStyleCnt="0"/>
      <dgm:spPr/>
    </dgm:pt>
    <dgm:pt modelId="{BA8B3DF3-E1FA-47C3-8D38-5CC17DA0A396}" type="pres">
      <dgm:prSet presAssocID="{9F3899A5-4034-4DC2-81F6-94BC0BDC2363}" presName="hierChild3" presStyleCnt="0"/>
      <dgm:spPr/>
    </dgm:pt>
  </dgm:ptLst>
  <dgm:cxnLst>
    <dgm:cxn modelId="{2F542E04-1A78-4E8E-A901-4603A4C0A31D}" type="presOf" srcId="{C57D1EAF-AFF8-4A97-957D-6B0ABC90FD5E}" destId="{4B216C5B-8413-48B3-A8DC-943D69325983}" srcOrd="0" destOrd="0" presId="urn:microsoft.com/office/officeart/2005/8/layout/orgChart1"/>
    <dgm:cxn modelId="{7F6D691C-F160-4668-AA88-6AFFD430E176}" srcId="{F5C656A9-49F6-4746-8924-A0561C8DF79B}" destId="{9F3899A5-4034-4DC2-81F6-94BC0BDC2363}" srcOrd="0" destOrd="0" parTransId="{FA8288F4-F939-45EA-94AA-C602BC1239A2}" sibTransId="{3D55EB3A-D652-4818-96FC-EFFDD47D1253}"/>
    <dgm:cxn modelId="{FF7AC62E-4DCD-4E0B-B4B2-B59BC87EFA10}" type="presOf" srcId="{6C18564F-F07D-4B47-BFC2-CD3390A9B260}" destId="{35075DFF-5FEA-4CA6-9937-41BDE0A8B73F}" srcOrd="1" destOrd="0" presId="urn:microsoft.com/office/officeart/2005/8/layout/orgChart1"/>
    <dgm:cxn modelId="{25106834-89BE-4C7A-B367-F5C0DAC4DB83}" type="presOf" srcId="{6C18564F-F07D-4B47-BFC2-CD3390A9B260}" destId="{0E4B0F36-905B-4E78-83E7-C80B2784048C}" srcOrd="0" destOrd="0" presId="urn:microsoft.com/office/officeart/2005/8/layout/orgChart1"/>
    <dgm:cxn modelId="{4BDBCD48-5BB7-4710-97C1-2B5447D886A7}" type="presOf" srcId="{8B2AABFF-5832-4CA4-B568-75C7852AFF25}" destId="{8C24257A-46D0-444B-92E1-E294F4C74225}" srcOrd="1" destOrd="0" presId="urn:microsoft.com/office/officeart/2005/8/layout/orgChart1"/>
    <dgm:cxn modelId="{BB266A54-4CD1-48C8-97C3-74EF7CF22B54}" srcId="{9F3899A5-4034-4DC2-81F6-94BC0BDC2363}" destId="{6C18564F-F07D-4B47-BFC2-CD3390A9B260}" srcOrd="1" destOrd="0" parTransId="{00EB32B8-DBE2-4991-BAAB-66D7EDC465EC}" sibTransId="{012D0F10-2E4E-4657-ABA6-22A074010C2B}"/>
    <dgm:cxn modelId="{AB599984-069A-438E-935A-CBF0E9F4FA49}" type="presOf" srcId="{9F3899A5-4034-4DC2-81F6-94BC0BDC2363}" destId="{E7F734CB-D652-47E8-843A-9C08F252F067}" srcOrd="0" destOrd="0" presId="urn:microsoft.com/office/officeart/2005/8/layout/orgChart1"/>
    <dgm:cxn modelId="{98AFDA8F-6C30-4C0A-B11C-E6B929F62CA2}" srcId="{9F3899A5-4034-4DC2-81F6-94BC0BDC2363}" destId="{DE2B10BD-B90E-48DF-A9C8-83E27F07ABA4}" srcOrd="0" destOrd="0" parTransId="{FA364006-AB31-405F-B1DA-A08E30BDC71A}" sibTransId="{DB8CAC9D-1DA0-43EF-B7B8-9C9E45CE8C29}"/>
    <dgm:cxn modelId="{6AF818A6-FC23-47DC-82D1-C6A8E130E3DE}" type="presOf" srcId="{FA364006-AB31-405F-B1DA-A08E30BDC71A}" destId="{667EF4A9-6B40-437C-ABA9-5DB3F8FB9BA1}" srcOrd="0" destOrd="0" presId="urn:microsoft.com/office/officeart/2005/8/layout/orgChart1"/>
    <dgm:cxn modelId="{953150B6-2473-4EEE-BF98-6D240CA1D3E2}" type="presOf" srcId="{DE2B10BD-B90E-48DF-A9C8-83E27F07ABA4}" destId="{D5D96536-D855-411F-ACAE-A34BCDCA3962}" srcOrd="1" destOrd="0" presId="urn:microsoft.com/office/officeart/2005/8/layout/orgChart1"/>
    <dgm:cxn modelId="{418732B7-6C75-4276-8D76-32D7FBBA677D}" srcId="{9F3899A5-4034-4DC2-81F6-94BC0BDC2363}" destId="{8B2AABFF-5832-4CA4-B568-75C7852AFF25}" srcOrd="2" destOrd="0" parTransId="{C57D1EAF-AFF8-4A97-957D-6B0ABC90FD5E}" sibTransId="{DC5E2C1E-548F-42EA-85F6-0E60B6856EE1}"/>
    <dgm:cxn modelId="{7440C7C2-8C7D-4B32-A2F4-8E8960405F44}" type="presOf" srcId="{F5C656A9-49F6-4746-8924-A0561C8DF79B}" destId="{347DE1A7-5C8E-4C07-AD09-E66B817DE396}" srcOrd="0" destOrd="0" presId="urn:microsoft.com/office/officeart/2005/8/layout/orgChart1"/>
    <dgm:cxn modelId="{3C477FCC-2614-443D-92AF-001CF816A0BE}" type="presOf" srcId="{8B2AABFF-5832-4CA4-B568-75C7852AFF25}" destId="{390EF6C3-BBF6-411D-8FEF-BC0FBB4B199D}" srcOrd="0" destOrd="0" presId="urn:microsoft.com/office/officeart/2005/8/layout/orgChart1"/>
    <dgm:cxn modelId="{A308D2CF-37F4-48B5-B070-423D4206E4F7}" type="presOf" srcId="{9F3899A5-4034-4DC2-81F6-94BC0BDC2363}" destId="{8B76D1F1-DE83-44AC-BCAB-AB39268A75F9}" srcOrd="1" destOrd="0" presId="urn:microsoft.com/office/officeart/2005/8/layout/orgChart1"/>
    <dgm:cxn modelId="{774287D5-EA8C-412A-87BC-2257DC2A28AC}" type="presOf" srcId="{DE2B10BD-B90E-48DF-A9C8-83E27F07ABA4}" destId="{71CE7A1B-FC93-4FFA-9E73-1078E83E7452}" srcOrd="0" destOrd="0" presId="urn:microsoft.com/office/officeart/2005/8/layout/orgChart1"/>
    <dgm:cxn modelId="{D432C9E6-9611-4444-881D-B10C5D5AED78}" type="presOf" srcId="{00EB32B8-DBE2-4991-BAAB-66D7EDC465EC}" destId="{4BBEF3EA-6636-48F7-B3E7-5B70E00FA21D}" srcOrd="0" destOrd="0" presId="urn:microsoft.com/office/officeart/2005/8/layout/orgChart1"/>
    <dgm:cxn modelId="{4CE6F664-2C49-400A-B930-B61455560944}" type="presParOf" srcId="{347DE1A7-5C8E-4C07-AD09-E66B817DE396}" destId="{D39321FB-A6A9-4AF4-A9BB-8951A387A574}" srcOrd="0" destOrd="0" presId="urn:microsoft.com/office/officeart/2005/8/layout/orgChart1"/>
    <dgm:cxn modelId="{27479C33-2766-4492-AAEC-3A0A1BD7EF87}" type="presParOf" srcId="{D39321FB-A6A9-4AF4-A9BB-8951A387A574}" destId="{AD8D6DB5-34CF-4535-A11E-9E635CD0EC11}" srcOrd="0" destOrd="0" presId="urn:microsoft.com/office/officeart/2005/8/layout/orgChart1"/>
    <dgm:cxn modelId="{5161685A-65E4-4541-9020-F5C0784711CB}" type="presParOf" srcId="{AD8D6DB5-34CF-4535-A11E-9E635CD0EC11}" destId="{E7F734CB-D652-47E8-843A-9C08F252F067}" srcOrd="0" destOrd="0" presId="urn:microsoft.com/office/officeart/2005/8/layout/orgChart1"/>
    <dgm:cxn modelId="{E3541B71-9848-4DEE-95C1-DB7CF11CEDF7}" type="presParOf" srcId="{AD8D6DB5-34CF-4535-A11E-9E635CD0EC11}" destId="{8B76D1F1-DE83-44AC-BCAB-AB39268A75F9}" srcOrd="1" destOrd="0" presId="urn:microsoft.com/office/officeart/2005/8/layout/orgChart1"/>
    <dgm:cxn modelId="{ED80E30E-B044-4324-A0D4-89ABDA5C3DD1}" type="presParOf" srcId="{D39321FB-A6A9-4AF4-A9BB-8951A387A574}" destId="{35227D03-D557-4E58-BBF7-028A23919B3D}" srcOrd="1" destOrd="0" presId="urn:microsoft.com/office/officeart/2005/8/layout/orgChart1"/>
    <dgm:cxn modelId="{65BC896A-683E-4D1A-B187-155D24D68401}" type="presParOf" srcId="{35227D03-D557-4E58-BBF7-028A23919B3D}" destId="{667EF4A9-6B40-437C-ABA9-5DB3F8FB9BA1}" srcOrd="0" destOrd="0" presId="urn:microsoft.com/office/officeart/2005/8/layout/orgChart1"/>
    <dgm:cxn modelId="{812ACBF1-3040-469F-BE6B-D24C301E53F0}" type="presParOf" srcId="{35227D03-D557-4E58-BBF7-028A23919B3D}" destId="{CBC9A510-5B1D-44FB-AF09-2CDD9BD9BA19}" srcOrd="1" destOrd="0" presId="urn:microsoft.com/office/officeart/2005/8/layout/orgChart1"/>
    <dgm:cxn modelId="{71C3EC78-1AEF-4876-BFDD-E3A5CA83EF82}" type="presParOf" srcId="{CBC9A510-5B1D-44FB-AF09-2CDD9BD9BA19}" destId="{BF888D52-12A8-4348-B6D6-D5FB2F9999D1}" srcOrd="0" destOrd="0" presId="urn:microsoft.com/office/officeart/2005/8/layout/orgChart1"/>
    <dgm:cxn modelId="{9FB58259-83EA-4595-9001-2050A8D9DF9E}" type="presParOf" srcId="{BF888D52-12A8-4348-B6D6-D5FB2F9999D1}" destId="{71CE7A1B-FC93-4FFA-9E73-1078E83E7452}" srcOrd="0" destOrd="0" presId="urn:microsoft.com/office/officeart/2005/8/layout/orgChart1"/>
    <dgm:cxn modelId="{CBDDFBBE-E904-4B21-A6AB-6BA786D569E6}" type="presParOf" srcId="{BF888D52-12A8-4348-B6D6-D5FB2F9999D1}" destId="{D5D96536-D855-411F-ACAE-A34BCDCA3962}" srcOrd="1" destOrd="0" presId="urn:microsoft.com/office/officeart/2005/8/layout/orgChart1"/>
    <dgm:cxn modelId="{279C44B5-B375-41FC-A692-25359CA75847}" type="presParOf" srcId="{CBC9A510-5B1D-44FB-AF09-2CDD9BD9BA19}" destId="{7CBA021E-EDD3-41DC-96EE-FAB83755B930}" srcOrd="1" destOrd="0" presId="urn:microsoft.com/office/officeart/2005/8/layout/orgChart1"/>
    <dgm:cxn modelId="{D624D5B3-BB84-4247-94A1-F259B49FD85E}" type="presParOf" srcId="{CBC9A510-5B1D-44FB-AF09-2CDD9BD9BA19}" destId="{556E27D1-B028-4389-A99B-C6A9D4D7B3A7}" srcOrd="2" destOrd="0" presId="urn:microsoft.com/office/officeart/2005/8/layout/orgChart1"/>
    <dgm:cxn modelId="{80F09A3A-C296-4124-A569-B4C504F5666F}" type="presParOf" srcId="{35227D03-D557-4E58-BBF7-028A23919B3D}" destId="{4BBEF3EA-6636-48F7-B3E7-5B70E00FA21D}" srcOrd="2" destOrd="0" presId="urn:microsoft.com/office/officeart/2005/8/layout/orgChart1"/>
    <dgm:cxn modelId="{0F98A21A-3611-45CB-992B-1FF71B71EDA0}" type="presParOf" srcId="{35227D03-D557-4E58-BBF7-028A23919B3D}" destId="{D2B78710-E7F6-4EB4-936D-853CF52D5757}" srcOrd="3" destOrd="0" presId="urn:microsoft.com/office/officeart/2005/8/layout/orgChart1"/>
    <dgm:cxn modelId="{B2F294D7-74B9-473A-9FA3-C8608CC82BB6}" type="presParOf" srcId="{D2B78710-E7F6-4EB4-936D-853CF52D5757}" destId="{4DD126C5-347C-406C-A92E-5320183B5A1E}" srcOrd="0" destOrd="0" presId="urn:microsoft.com/office/officeart/2005/8/layout/orgChart1"/>
    <dgm:cxn modelId="{B24958D8-E3C3-4914-BCB1-173CC38C8BC9}" type="presParOf" srcId="{4DD126C5-347C-406C-A92E-5320183B5A1E}" destId="{0E4B0F36-905B-4E78-83E7-C80B2784048C}" srcOrd="0" destOrd="0" presId="urn:microsoft.com/office/officeart/2005/8/layout/orgChart1"/>
    <dgm:cxn modelId="{F219F977-FC8B-47C3-ADAC-F131F6587039}" type="presParOf" srcId="{4DD126C5-347C-406C-A92E-5320183B5A1E}" destId="{35075DFF-5FEA-4CA6-9937-41BDE0A8B73F}" srcOrd="1" destOrd="0" presId="urn:microsoft.com/office/officeart/2005/8/layout/orgChart1"/>
    <dgm:cxn modelId="{40442AB0-8931-47BC-90DF-9318E549D629}" type="presParOf" srcId="{D2B78710-E7F6-4EB4-936D-853CF52D5757}" destId="{4E6025A6-E210-408A-A97B-35F6FD8F0C57}" srcOrd="1" destOrd="0" presId="urn:microsoft.com/office/officeart/2005/8/layout/orgChart1"/>
    <dgm:cxn modelId="{0F5C42A9-4745-4223-9A16-E66854EFF86A}" type="presParOf" srcId="{D2B78710-E7F6-4EB4-936D-853CF52D5757}" destId="{89ED9FD1-4C47-4042-AE80-3BCBEBF7A683}" srcOrd="2" destOrd="0" presId="urn:microsoft.com/office/officeart/2005/8/layout/orgChart1"/>
    <dgm:cxn modelId="{ED42DD33-2171-4DDC-98CB-B500534680EE}" type="presParOf" srcId="{35227D03-D557-4E58-BBF7-028A23919B3D}" destId="{4B216C5B-8413-48B3-A8DC-943D69325983}" srcOrd="4" destOrd="0" presId="urn:microsoft.com/office/officeart/2005/8/layout/orgChart1"/>
    <dgm:cxn modelId="{AD317350-D0E1-4869-9E65-1FE0272CA659}" type="presParOf" srcId="{35227D03-D557-4E58-BBF7-028A23919B3D}" destId="{429A6EBE-9B0C-4E66-AF5A-B4D8E028F3A5}" srcOrd="5" destOrd="0" presId="urn:microsoft.com/office/officeart/2005/8/layout/orgChart1"/>
    <dgm:cxn modelId="{3BA00FEA-D0A3-4E6A-BEC9-5BEA27D5A9F2}" type="presParOf" srcId="{429A6EBE-9B0C-4E66-AF5A-B4D8E028F3A5}" destId="{171B83BF-B593-4D45-B038-0A25E55E1333}" srcOrd="0" destOrd="0" presId="urn:microsoft.com/office/officeart/2005/8/layout/orgChart1"/>
    <dgm:cxn modelId="{46C250C3-3918-4C26-96C3-3A312228CCF0}" type="presParOf" srcId="{171B83BF-B593-4D45-B038-0A25E55E1333}" destId="{390EF6C3-BBF6-411D-8FEF-BC0FBB4B199D}" srcOrd="0" destOrd="0" presId="urn:microsoft.com/office/officeart/2005/8/layout/orgChart1"/>
    <dgm:cxn modelId="{14BE2518-3F1E-4BB2-BF51-E2A98676E057}" type="presParOf" srcId="{171B83BF-B593-4D45-B038-0A25E55E1333}" destId="{8C24257A-46D0-444B-92E1-E294F4C74225}" srcOrd="1" destOrd="0" presId="urn:microsoft.com/office/officeart/2005/8/layout/orgChart1"/>
    <dgm:cxn modelId="{DD0D54D4-D142-4F22-9B74-CAE52471DECD}" type="presParOf" srcId="{429A6EBE-9B0C-4E66-AF5A-B4D8E028F3A5}" destId="{0ACDCBFD-33DF-4894-9691-A5A6CBD34B9C}" srcOrd="1" destOrd="0" presId="urn:microsoft.com/office/officeart/2005/8/layout/orgChart1"/>
    <dgm:cxn modelId="{682B8F5C-1286-4413-B69A-14F71FC4F366}" type="presParOf" srcId="{429A6EBE-9B0C-4E66-AF5A-B4D8E028F3A5}" destId="{5EF7233A-8174-4137-9A65-F341808D89EF}" srcOrd="2" destOrd="0" presId="urn:microsoft.com/office/officeart/2005/8/layout/orgChart1"/>
    <dgm:cxn modelId="{13A946CC-7D0B-4FDA-A977-9BC81F00F8CA}" type="presParOf" srcId="{D39321FB-A6A9-4AF4-A9BB-8951A387A574}" destId="{BA8B3DF3-E1FA-47C3-8D38-5CC17DA0A39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C656A9-49F6-4746-8924-A0561C8DF79B}"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tr-TR"/>
        </a:p>
      </dgm:t>
    </dgm:pt>
    <dgm:pt modelId="{9F3899A5-4034-4DC2-81F6-94BC0BDC2363}">
      <dgm:prSet phldrT="[Text]"/>
      <dgm:spPr/>
      <dgm:t>
        <a:bodyPr/>
        <a:lstStyle/>
        <a:p>
          <a:r>
            <a:rPr lang="en-US"/>
            <a:t>ScreenSize</a:t>
          </a:r>
          <a:endParaRPr lang="tr-TR"/>
        </a:p>
      </dgm:t>
    </dgm:pt>
    <dgm:pt modelId="{FA8288F4-F939-45EA-94AA-C602BC1239A2}" type="parTrans" cxnId="{7F6D691C-F160-4668-AA88-6AFFD430E176}">
      <dgm:prSet/>
      <dgm:spPr/>
      <dgm:t>
        <a:bodyPr/>
        <a:lstStyle/>
        <a:p>
          <a:endParaRPr lang="tr-TR"/>
        </a:p>
      </dgm:t>
    </dgm:pt>
    <dgm:pt modelId="{3D55EB3A-D652-4818-96FC-EFFDD47D1253}" type="sibTrans" cxnId="{7F6D691C-F160-4668-AA88-6AFFD430E176}">
      <dgm:prSet/>
      <dgm:spPr/>
      <dgm:t>
        <a:bodyPr/>
        <a:lstStyle/>
        <a:p>
          <a:endParaRPr lang="tr-TR"/>
        </a:p>
      </dgm:t>
    </dgm:pt>
    <dgm:pt modelId="{DE2B10BD-B90E-48DF-A9C8-83E27F07ABA4}">
      <dgm:prSet phldrT="[Text]"/>
      <dgm:spPr/>
      <dgm:t>
        <a:bodyPr/>
        <a:lstStyle/>
        <a:p>
          <a:r>
            <a:rPr lang="en-US"/>
            <a:t>Computer</a:t>
          </a:r>
          <a:endParaRPr lang="tr-TR"/>
        </a:p>
      </dgm:t>
    </dgm:pt>
    <dgm:pt modelId="{FA364006-AB31-405F-B1DA-A08E30BDC71A}" type="parTrans" cxnId="{98AFDA8F-6C30-4C0A-B11C-E6B929F62CA2}">
      <dgm:prSet/>
      <dgm:spPr/>
      <dgm:t>
        <a:bodyPr/>
        <a:lstStyle/>
        <a:p>
          <a:endParaRPr lang="tr-TR"/>
        </a:p>
      </dgm:t>
    </dgm:pt>
    <dgm:pt modelId="{DB8CAC9D-1DA0-43EF-B7B8-9C9E45CE8C29}" type="sibTrans" cxnId="{98AFDA8F-6C30-4C0A-B11C-E6B929F62CA2}">
      <dgm:prSet/>
      <dgm:spPr/>
      <dgm:t>
        <a:bodyPr/>
        <a:lstStyle/>
        <a:p>
          <a:endParaRPr lang="tr-TR"/>
        </a:p>
      </dgm:t>
    </dgm:pt>
    <dgm:pt modelId="{6C18564F-F07D-4B47-BFC2-CD3390A9B260}">
      <dgm:prSet phldrT="[Text]"/>
      <dgm:spPr/>
      <dgm:t>
        <a:bodyPr/>
        <a:lstStyle/>
        <a:p>
          <a:r>
            <a:rPr lang="en-US"/>
            <a:t>Tablet</a:t>
          </a:r>
          <a:endParaRPr lang="tr-TR"/>
        </a:p>
      </dgm:t>
    </dgm:pt>
    <dgm:pt modelId="{00EB32B8-DBE2-4991-BAAB-66D7EDC465EC}" type="parTrans" cxnId="{BB266A54-4CD1-48C8-97C3-74EF7CF22B54}">
      <dgm:prSet/>
      <dgm:spPr/>
      <dgm:t>
        <a:bodyPr/>
        <a:lstStyle/>
        <a:p>
          <a:endParaRPr lang="tr-TR"/>
        </a:p>
      </dgm:t>
    </dgm:pt>
    <dgm:pt modelId="{012D0F10-2E4E-4657-ABA6-22A074010C2B}" type="sibTrans" cxnId="{BB266A54-4CD1-48C8-97C3-74EF7CF22B54}">
      <dgm:prSet/>
      <dgm:spPr/>
      <dgm:t>
        <a:bodyPr/>
        <a:lstStyle/>
        <a:p>
          <a:endParaRPr lang="tr-TR"/>
        </a:p>
      </dgm:t>
    </dgm:pt>
    <dgm:pt modelId="{8B2AABFF-5832-4CA4-B568-75C7852AFF25}">
      <dgm:prSet phldrT="[Text]"/>
      <dgm:spPr/>
      <dgm:t>
        <a:bodyPr/>
        <a:lstStyle/>
        <a:p>
          <a:r>
            <a:rPr lang="en-US"/>
            <a:t>Phone</a:t>
          </a:r>
          <a:endParaRPr lang="tr-TR"/>
        </a:p>
      </dgm:t>
    </dgm:pt>
    <dgm:pt modelId="{C57D1EAF-AFF8-4A97-957D-6B0ABC90FD5E}" type="parTrans" cxnId="{418732B7-6C75-4276-8D76-32D7FBBA677D}">
      <dgm:prSet/>
      <dgm:spPr/>
      <dgm:t>
        <a:bodyPr/>
        <a:lstStyle/>
        <a:p>
          <a:endParaRPr lang="tr-TR"/>
        </a:p>
      </dgm:t>
    </dgm:pt>
    <dgm:pt modelId="{DC5E2C1E-548F-42EA-85F6-0E60B6856EE1}" type="sibTrans" cxnId="{418732B7-6C75-4276-8D76-32D7FBBA677D}">
      <dgm:prSet/>
      <dgm:spPr/>
      <dgm:t>
        <a:bodyPr/>
        <a:lstStyle/>
        <a:p>
          <a:endParaRPr lang="tr-TR"/>
        </a:p>
      </dgm:t>
    </dgm:pt>
    <dgm:pt modelId="{347DE1A7-5C8E-4C07-AD09-E66B817DE396}" type="pres">
      <dgm:prSet presAssocID="{F5C656A9-49F6-4746-8924-A0561C8DF79B}" presName="hierChild1" presStyleCnt="0">
        <dgm:presLayoutVars>
          <dgm:orgChart val="1"/>
          <dgm:chPref val="1"/>
          <dgm:dir/>
          <dgm:animOne val="branch"/>
          <dgm:animLvl val="lvl"/>
          <dgm:resizeHandles/>
        </dgm:presLayoutVars>
      </dgm:prSet>
      <dgm:spPr/>
    </dgm:pt>
    <dgm:pt modelId="{D39321FB-A6A9-4AF4-A9BB-8951A387A574}" type="pres">
      <dgm:prSet presAssocID="{9F3899A5-4034-4DC2-81F6-94BC0BDC2363}" presName="hierRoot1" presStyleCnt="0">
        <dgm:presLayoutVars>
          <dgm:hierBranch val="init"/>
        </dgm:presLayoutVars>
      </dgm:prSet>
      <dgm:spPr/>
    </dgm:pt>
    <dgm:pt modelId="{AD8D6DB5-34CF-4535-A11E-9E635CD0EC11}" type="pres">
      <dgm:prSet presAssocID="{9F3899A5-4034-4DC2-81F6-94BC0BDC2363}" presName="rootComposite1" presStyleCnt="0"/>
      <dgm:spPr/>
    </dgm:pt>
    <dgm:pt modelId="{E7F734CB-D652-47E8-843A-9C08F252F067}" type="pres">
      <dgm:prSet presAssocID="{9F3899A5-4034-4DC2-81F6-94BC0BDC2363}" presName="rootText1" presStyleLbl="node0" presStyleIdx="0" presStyleCnt="1">
        <dgm:presLayoutVars>
          <dgm:chPref val="3"/>
        </dgm:presLayoutVars>
      </dgm:prSet>
      <dgm:spPr/>
    </dgm:pt>
    <dgm:pt modelId="{8B76D1F1-DE83-44AC-BCAB-AB39268A75F9}" type="pres">
      <dgm:prSet presAssocID="{9F3899A5-4034-4DC2-81F6-94BC0BDC2363}" presName="rootConnector1" presStyleLbl="node1" presStyleIdx="0" presStyleCnt="0"/>
      <dgm:spPr/>
    </dgm:pt>
    <dgm:pt modelId="{35227D03-D557-4E58-BBF7-028A23919B3D}" type="pres">
      <dgm:prSet presAssocID="{9F3899A5-4034-4DC2-81F6-94BC0BDC2363}" presName="hierChild2" presStyleCnt="0"/>
      <dgm:spPr/>
    </dgm:pt>
    <dgm:pt modelId="{667EF4A9-6B40-437C-ABA9-5DB3F8FB9BA1}" type="pres">
      <dgm:prSet presAssocID="{FA364006-AB31-405F-B1DA-A08E30BDC71A}" presName="Name37" presStyleLbl="parChTrans1D2" presStyleIdx="0" presStyleCnt="3"/>
      <dgm:spPr/>
    </dgm:pt>
    <dgm:pt modelId="{CBC9A510-5B1D-44FB-AF09-2CDD9BD9BA19}" type="pres">
      <dgm:prSet presAssocID="{DE2B10BD-B90E-48DF-A9C8-83E27F07ABA4}" presName="hierRoot2" presStyleCnt="0">
        <dgm:presLayoutVars>
          <dgm:hierBranch val="init"/>
        </dgm:presLayoutVars>
      </dgm:prSet>
      <dgm:spPr/>
    </dgm:pt>
    <dgm:pt modelId="{BF888D52-12A8-4348-B6D6-D5FB2F9999D1}" type="pres">
      <dgm:prSet presAssocID="{DE2B10BD-B90E-48DF-A9C8-83E27F07ABA4}" presName="rootComposite" presStyleCnt="0"/>
      <dgm:spPr/>
    </dgm:pt>
    <dgm:pt modelId="{71CE7A1B-FC93-4FFA-9E73-1078E83E7452}" type="pres">
      <dgm:prSet presAssocID="{DE2B10BD-B90E-48DF-A9C8-83E27F07ABA4}" presName="rootText" presStyleLbl="node2" presStyleIdx="0" presStyleCnt="3">
        <dgm:presLayoutVars>
          <dgm:chPref val="3"/>
        </dgm:presLayoutVars>
      </dgm:prSet>
      <dgm:spPr/>
    </dgm:pt>
    <dgm:pt modelId="{D5D96536-D855-411F-ACAE-A34BCDCA3962}" type="pres">
      <dgm:prSet presAssocID="{DE2B10BD-B90E-48DF-A9C8-83E27F07ABA4}" presName="rootConnector" presStyleLbl="node2" presStyleIdx="0" presStyleCnt="3"/>
      <dgm:spPr/>
    </dgm:pt>
    <dgm:pt modelId="{7CBA021E-EDD3-41DC-96EE-FAB83755B930}" type="pres">
      <dgm:prSet presAssocID="{DE2B10BD-B90E-48DF-A9C8-83E27F07ABA4}" presName="hierChild4" presStyleCnt="0"/>
      <dgm:spPr/>
    </dgm:pt>
    <dgm:pt modelId="{556E27D1-B028-4389-A99B-C6A9D4D7B3A7}" type="pres">
      <dgm:prSet presAssocID="{DE2B10BD-B90E-48DF-A9C8-83E27F07ABA4}" presName="hierChild5" presStyleCnt="0"/>
      <dgm:spPr/>
    </dgm:pt>
    <dgm:pt modelId="{4BBEF3EA-6636-48F7-B3E7-5B70E00FA21D}" type="pres">
      <dgm:prSet presAssocID="{00EB32B8-DBE2-4991-BAAB-66D7EDC465EC}" presName="Name37" presStyleLbl="parChTrans1D2" presStyleIdx="1" presStyleCnt="3"/>
      <dgm:spPr/>
    </dgm:pt>
    <dgm:pt modelId="{D2B78710-E7F6-4EB4-936D-853CF52D5757}" type="pres">
      <dgm:prSet presAssocID="{6C18564F-F07D-4B47-BFC2-CD3390A9B260}" presName="hierRoot2" presStyleCnt="0">
        <dgm:presLayoutVars>
          <dgm:hierBranch val="init"/>
        </dgm:presLayoutVars>
      </dgm:prSet>
      <dgm:spPr/>
    </dgm:pt>
    <dgm:pt modelId="{4DD126C5-347C-406C-A92E-5320183B5A1E}" type="pres">
      <dgm:prSet presAssocID="{6C18564F-F07D-4B47-BFC2-CD3390A9B260}" presName="rootComposite" presStyleCnt="0"/>
      <dgm:spPr/>
    </dgm:pt>
    <dgm:pt modelId="{0E4B0F36-905B-4E78-83E7-C80B2784048C}" type="pres">
      <dgm:prSet presAssocID="{6C18564F-F07D-4B47-BFC2-CD3390A9B260}" presName="rootText" presStyleLbl="node2" presStyleIdx="1" presStyleCnt="3">
        <dgm:presLayoutVars>
          <dgm:chPref val="3"/>
        </dgm:presLayoutVars>
      </dgm:prSet>
      <dgm:spPr/>
    </dgm:pt>
    <dgm:pt modelId="{35075DFF-5FEA-4CA6-9937-41BDE0A8B73F}" type="pres">
      <dgm:prSet presAssocID="{6C18564F-F07D-4B47-BFC2-CD3390A9B260}" presName="rootConnector" presStyleLbl="node2" presStyleIdx="1" presStyleCnt="3"/>
      <dgm:spPr/>
    </dgm:pt>
    <dgm:pt modelId="{4E6025A6-E210-408A-A97B-35F6FD8F0C57}" type="pres">
      <dgm:prSet presAssocID="{6C18564F-F07D-4B47-BFC2-CD3390A9B260}" presName="hierChild4" presStyleCnt="0"/>
      <dgm:spPr/>
    </dgm:pt>
    <dgm:pt modelId="{89ED9FD1-4C47-4042-AE80-3BCBEBF7A683}" type="pres">
      <dgm:prSet presAssocID="{6C18564F-F07D-4B47-BFC2-CD3390A9B260}" presName="hierChild5" presStyleCnt="0"/>
      <dgm:spPr/>
    </dgm:pt>
    <dgm:pt modelId="{4B216C5B-8413-48B3-A8DC-943D69325983}" type="pres">
      <dgm:prSet presAssocID="{C57D1EAF-AFF8-4A97-957D-6B0ABC90FD5E}" presName="Name37" presStyleLbl="parChTrans1D2" presStyleIdx="2" presStyleCnt="3"/>
      <dgm:spPr/>
    </dgm:pt>
    <dgm:pt modelId="{429A6EBE-9B0C-4E66-AF5A-B4D8E028F3A5}" type="pres">
      <dgm:prSet presAssocID="{8B2AABFF-5832-4CA4-B568-75C7852AFF25}" presName="hierRoot2" presStyleCnt="0">
        <dgm:presLayoutVars>
          <dgm:hierBranch val="init"/>
        </dgm:presLayoutVars>
      </dgm:prSet>
      <dgm:spPr/>
    </dgm:pt>
    <dgm:pt modelId="{171B83BF-B593-4D45-B038-0A25E55E1333}" type="pres">
      <dgm:prSet presAssocID="{8B2AABFF-5832-4CA4-B568-75C7852AFF25}" presName="rootComposite" presStyleCnt="0"/>
      <dgm:spPr/>
    </dgm:pt>
    <dgm:pt modelId="{390EF6C3-BBF6-411D-8FEF-BC0FBB4B199D}" type="pres">
      <dgm:prSet presAssocID="{8B2AABFF-5832-4CA4-B568-75C7852AFF25}" presName="rootText" presStyleLbl="node2" presStyleIdx="2" presStyleCnt="3">
        <dgm:presLayoutVars>
          <dgm:chPref val="3"/>
        </dgm:presLayoutVars>
      </dgm:prSet>
      <dgm:spPr/>
    </dgm:pt>
    <dgm:pt modelId="{8C24257A-46D0-444B-92E1-E294F4C74225}" type="pres">
      <dgm:prSet presAssocID="{8B2AABFF-5832-4CA4-B568-75C7852AFF25}" presName="rootConnector" presStyleLbl="node2" presStyleIdx="2" presStyleCnt="3"/>
      <dgm:spPr/>
    </dgm:pt>
    <dgm:pt modelId="{0ACDCBFD-33DF-4894-9691-A5A6CBD34B9C}" type="pres">
      <dgm:prSet presAssocID="{8B2AABFF-5832-4CA4-B568-75C7852AFF25}" presName="hierChild4" presStyleCnt="0"/>
      <dgm:spPr/>
    </dgm:pt>
    <dgm:pt modelId="{5EF7233A-8174-4137-9A65-F341808D89EF}" type="pres">
      <dgm:prSet presAssocID="{8B2AABFF-5832-4CA4-B568-75C7852AFF25}" presName="hierChild5" presStyleCnt="0"/>
      <dgm:spPr/>
    </dgm:pt>
    <dgm:pt modelId="{BA8B3DF3-E1FA-47C3-8D38-5CC17DA0A396}" type="pres">
      <dgm:prSet presAssocID="{9F3899A5-4034-4DC2-81F6-94BC0BDC2363}" presName="hierChild3" presStyleCnt="0"/>
      <dgm:spPr/>
    </dgm:pt>
  </dgm:ptLst>
  <dgm:cxnLst>
    <dgm:cxn modelId="{2F542E04-1A78-4E8E-A901-4603A4C0A31D}" type="presOf" srcId="{C57D1EAF-AFF8-4A97-957D-6B0ABC90FD5E}" destId="{4B216C5B-8413-48B3-A8DC-943D69325983}" srcOrd="0" destOrd="0" presId="urn:microsoft.com/office/officeart/2005/8/layout/orgChart1"/>
    <dgm:cxn modelId="{7F6D691C-F160-4668-AA88-6AFFD430E176}" srcId="{F5C656A9-49F6-4746-8924-A0561C8DF79B}" destId="{9F3899A5-4034-4DC2-81F6-94BC0BDC2363}" srcOrd="0" destOrd="0" parTransId="{FA8288F4-F939-45EA-94AA-C602BC1239A2}" sibTransId="{3D55EB3A-D652-4818-96FC-EFFDD47D1253}"/>
    <dgm:cxn modelId="{FF7AC62E-4DCD-4E0B-B4B2-B59BC87EFA10}" type="presOf" srcId="{6C18564F-F07D-4B47-BFC2-CD3390A9B260}" destId="{35075DFF-5FEA-4CA6-9937-41BDE0A8B73F}" srcOrd="1" destOrd="0" presId="urn:microsoft.com/office/officeart/2005/8/layout/orgChart1"/>
    <dgm:cxn modelId="{25106834-89BE-4C7A-B367-F5C0DAC4DB83}" type="presOf" srcId="{6C18564F-F07D-4B47-BFC2-CD3390A9B260}" destId="{0E4B0F36-905B-4E78-83E7-C80B2784048C}" srcOrd="0" destOrd="0" presId="urn:microsoft.com/office/officeart/2005/8/layout/orgChart1"/>
    <dgm:cxn modelId="{4BDBCD48-5BB7-4710-97C1-2B5447D886A7}" type="presOf" srcId="{8B2AABFF-5832-4CA4-B568-75C7852AFF25}" destId="{8C24257A-46D0-444B-92E1-E294F4C74225}" srcOrd="1" destOrd="0" presId="urn:microsoft.com/office/officeart/2005/8/layout/orgChart1"/>
    <dgm:cxn modelId="{BB266A54-4CD1-48C8-97C3-74EF7CF22B54}" srcId="{9F3899A5-4034-4DC2-81F6-94BC0BDC2363}" destId="{6C18564F-F07D-4B47-BFC2-CD3390A9B260}" srcOrd="1" destOrd="0" parTransId="{00EB32B8-DBE2-4991-BAAB-66D7EDC465EC}" sibTransId="{012D0F10-2E4E-4657-ABA6-22A074010C2B}"/>
    <dgm:cxn modelId="{AB599984-069A-438E-935A-CBF0E9F4FA49}" type="presOf" srcId="{9F3899A5-4034-4DC2-81F6-94BC0BDC2363}" destId="{E7F734CB-D652-47E8-843A-9C08F252F067}" srcOrd="0" destOrd="0" presId="urn:microsoft.com/office/officeart/2005/8/layout/orgChart1"/>
    <dgm:cxn modelId="{98AFDA8F-6C30-4C0A-B11C-E6B929F62CA2}" srcId="{9F3899A5-4034-4DC2-81F6-94BC0BDC2363}" destId="{DE2B10BD-B90E-48DF-A9C8-83E27F07ABA4}" srcOrd="0" destOrd="0" parTransId="{FA364006-AB31-405F-B1DA-A08E30BDC71A}" sibTransId="{DB8CAC9D-1DA0-43EF-B7B8-9C9E45CE8C29}"/>
    <dgm:cxn modelId="{6AF818A6-FC23-47DC-82D1-C6A8E130E3DE}" type="presOf" srcId="{FA364006-AB31-405F-B1DA-A08E30BDC71A}" destId="{667EF4A9-6B40-437C-ABA9-5DB3F8FB9BA1}" srcOrd="0" destOrd="0" presId="urn:microsoft.com/office/officeart/2005/8/layout/orgChart1"/>
    <dgm:cxn modelId="{953150B6-2473-4EEE-BF98-6D240CA1D3E2}" type="presOf" srcId="{DE2B10BD-B90E-48DF-A9C8-83E27F07ABA4}" destId="{D5D96536-D855-411F-ACAE-A34BCDCA3962}" srcOrd="1" destOrd="0" presId="urn:microsoft.com/office/officeart/2005/8/layout/orgChart1"/>
    <dgm:cxn modelId="{418732B7-6C75-4276-8D76-32D7FBBA677D}" srcId="{9F3899A5-4034-4DC2-81F6-94BC0BDC2363}" destId="{8B2AABFF-5832-4CA4-B568-75C7852AFF25}" srcOrd="2" destOrd="0" parTransId="{C57D1EAF-AFF8-4A97-957D-6B0ABC90FD5E}" sibTransId="{DC5E2C1E-548F-42EA-85F6-0E60B6856EE1}"/>
    <dgm:cxn modelId="{7440C7C2-8C7D-4B32-A2F4-8E8960405F44}" type="presOf" srcId="{F5C656A9-49F6-4746-8924-A0561C8DF79B}" destId="{347DE1A7-5C8E-4C07-AD09-E66B817DE396}" srcOrd="0" destOrd="0" presId="urn:microsoft.com/office/officeart/2005/8/layout/orgChart1"/>
    <dgm:cxn modelId="{3C477FCC-2614-443D-92AF-001CF816A0BE}" type="presOf" srcId="{8B2AABFF-5832-4CA4-B568-75C7852AFF25}" destId="{390EF6C3-BBF6-411D-8FEF-BC0FBB4B199D}" srcOrd="0" destOrd="0" presId="urn:microsoft.com/office/officeart/2005/8/layout/orgChart1"/>
    <dgm:cxn modelId="{A308D2CF-37F4-48B5-B070-423D4206E4F7}" type="presOf" srcId="{9F3899A5-4034-4DC2-81F6-94BC0BDC2363}" destId="{8B76D1F1-DE83-44AC-BCAB-AB39268A75F9}" srcOrd="1" destOrd="0" presId="urn:microsoft.com/office/officeart/2005/8/layout/orgChart1"/>
    <dgm:cxn modelId="{774287D5-EA8C-412A-87BC-2257DC2A28AC}" type="presOf" srcId="{DE2B10BD-B90E-48DF-A9C8-83E27F07ABA4}" destId="{71CE7A1B-FC93-4FFA-9E73-1078E83E7452}" srcOrd="0" destOrd="0" presId="urn:microsoft.com/office/officeart/2005/8/layout/orgChart1"/>
    <dgm:cxn modelId="{D432C9E6-9611-4444-881D-B10C5D5AED78}" type="presOf" srcId="{00EB32B8-DBE2-4991-BAAB-66D7EDC465EC}" destId="{4BBEF3EA-6636-48F7-B3E7-5B70E00FA21D}" srcOrd="0" destOrd="0" presId="urn:microsoft.com/office/officeart/2005/8/layout/orgChart1"/>
    <dgm:cxn modelId="{4CE6F664-2C49-400A-B930-B61455560944}" type="presParOf" srcId="{347DE1A7-5C8E-4C07-AD09-E66B817DE396}" destId="{D39321FB-A6A9-4AF4-A9BB-8951A387A574}" srcOrd="0" destOrd="0" presId="urn:microsoft.com/office/officeart/2005/8/layout/orgChart1"/>
    <dgm:cxn modelId="{27479C33-2766-4492-AAEC-3A0A1BD7EF87}" type="presParOf" srcId="{D39321FB-A6A9-4AF4-A9BB-8951A387A574}" destId="{AD8D6DB5-34CF-4535-A11E-9E635CD0EC11}" srcOrd="0" destOrd="0" presId="urn:microsoft.com/office/officeart/2005/8/layout/orgChart1"/>
    <dgm:cxn modelId="{5161685A-65E4-4541-9020-F5C0784711CB}" type="presParOf" srcId="{AD8D6DB5-34CF-4535-A11E-9E635CD0EC11}" destId="{E7F734CB-D652-47E8-843A-9C08F252F067}" srcOrd="0" destOrd="0" presId="urn:microsoft.com/office/officeart/2005/8/layout/orgChart1"/>
    <dgm:cxn modelId="{E3541B71-9848-4DEE-95C1-DB7CF11CEDF7}" type="presParOf" srcId="{AD8D6DB5-34CF-4535-A11E-9E635CD0EC11}" destId="{8B76D1F1-DE83-44AC-BCAB-AB39268A75F9}" srcOrd="1" destOrd="0" presId="urn:microsoft.com/office/officeart/2005/8/layout/orgChart1"/>
    <dgm:cxn modelId="{ED80E30E-B044-4324-A0D4-89ABDA5C3DD1}" type="presParOf" srcId="{D39321FB-A6A9-4AF4-A9BB-8951A387A574}" destId="{35227D03-D557-4E58-BBF7-028A23919B3D}" srcOrd="1" destOrd="0" presId="urn:microsoft.com/office/officeart/2005/8/layout/orgChart1"/>
    <dgm:cxn modelId="{65BC896A-683E-4D1A-B187-155D24D68401}" type="presParOf" srcId="{35227D03-D557-4E58-BBF7-028A23919B3D}" destId="{667EF4A9-6B40-437C-ABA9-5DB3F8FB9BA1}" srcOrd="0" destOrd="0" presId="urn:microsoft.com/office/officeart/2005/8/layout/orgChart1"/>
    <dgm:cxn modelId="{812ACBF1-3040-469F-BE6B-D24C301E53F0}" type="presParOf" srcId="{35227D03-D557-4E58-BBF7-028A23919B3D}" destId="{CBC9A510-5B1D-44FB-AF09-2CDD9BD9BA19}" srcOrd="1" destOrd="0" presId="urn:microsoft.com/office/officeart/2005/8/layout/orgChart1"/>
    <dgm:cxn modelId="{71C3EC78-1AEF-4876-BFDD-E3A5CA83EF82}" type="presParOf" srcId="{CBC9A510-5B1D-44FB-AF09-2CDD9BD9BA19}" destId="{BF888D52-12A8-4348-B6D6-D5FB2F9999D1}" srcOrd="0" destOrd="0" presId="urn:microsoft.com/office/officeart/2005/8/layout/orgChart1"/>
    <dgm:cxn modelId="{9FB58259-83EA-4595-9001-2050A8D9DF9E}" type="presParOf" srcId="{BF888D52-12A8-4348-B6D6-D5FB2F9999D1}" destId="{71CE7A1B-FC93-4FFA-9E73-1078E83E7452}" srcOrd="0" destOrd="0" presId="urn:microsoft.com/office/officeart/2005/8/layout/orgChart1"/>
    <dgm:cxn modelId="{CBDDFBBE-E904-4B21-A6AB-6BA786D569E6}" type="presParOf" srcId="{BF888D52-12A8-4348-B6D6-D5FB2F9999D1}" destId="{D5D96536-D855-411F-ACAE-A34BCDCA3962}" srcOrd="1" destOrd="0" presId="urn:microsoft.com/office/officeart/2005/8/layout/orgChart1"/>
    <dgm:cxn modelId="{279C44B5-B375-41FC-A692-25359CA75847}" type="presParOf" srcId="{CBC9A510-5B1D-44FB-AF09-2CDD9BD9BA19}" destId="{7CBA021E-EDD3-41DC-96EE-FAB83755B930}" srcOrd="1" destOrd="0" presId="urn:microsoft.com/office/officeart/2005/8/layout/orgChart1"/>
    <dgm:cxn modelId="{D624D5B3-BB84-4247-94A1-F259B49FD85E}" type="presParOf" srcId="{CBC9A510-5B1D-44FB-AF09-2CDD9BD9BA19}" destId="{556E27D1-B028-4389-A99B-C6A9D4D7B3A7}" srcOrd="2" destOrd="0" presId="urn:microsoft.com/office/officeart/2005/8/layout/orgChart1"/>
    <dgm:cxn modelId="{80F09A3A-C296-4124-A569-B4C504F5666F}" type="presParOf" srcId="{35227D03-D557-4E58-BBF7-028A23919B3D}" destId="{4BBEF3EA-6636-48F7-B3E7-5B70E00FA21D}" srcOrd="2" destOrd="0" presId="urn:microsoft.com/office/officeart/2005/8/layout/orgChart1"/>
    <dgm:cxn modelId="{0F98A21A-3611-45CB-992B-1FF71B71EDA0}" type="presParOf" srcId="{35227D03-D557-4E58-BBF7-028A23919B3D}" destId="{D2B78710-E7F6-4EB4-936D-853CF52D5757}" srcOrd="3" destOrd="0" presId="urn:microsoft.com/office/officeart/2005/8/layout/orgChart1"/>
    <dgm:cxn modelId="{B2F294D7-74B9-473A-9FA3-C8608CC82BB6}" type="presParOf" srcId="{D2B78710-E7F6-4EB4-936D-853CF52D5757}" destId="{4DD126C5-347C-406C-A92E-5320183B5A1E}" srcOrd="0" destOrd="0" presId="urn:microsoft.com/office/officeart/2005/8/layout/orgChart1"/>
    <dgm:cxn modelId="{B24958D8-E3C3-4914-BCB1-173CC38C8BC9}" type="presParOf" srcId="{4DD126C5-347C-406C-A92E-5320183B5A1E}" destId="{0E4B0F36-905B-4E78-83E7-C80B2784048C}" srcOrd="0" destOrd="0" presId="urn:microsoft.com/office/officeart/2005/8/layout/orgChart1"/>
    <dgm:cxn modelId="{F219F977-FC8B-47C3-ADAC-F131F6587039}" type="presParOf" srcId="{4DD126C5-347C-406C-A92E-5320183B5A1E}" destId="{35075DFF-5FEA-4CA6-9937-41BDE0A8B73F}" srcOrd="1" destOrd="0" presId="urn:microsoft.com/office/officeart/2005/8/layout/orgChart1"/>
    <dgm:cxn modelId="{40442AB0-8931-47BC-90DF-9318E549D629}" type="presParOf" srcId="{D2B78710-E7F6-4EB4-936D-853CF52D5757}" destId="{4E6025A6-E210-408A-A97B-35F6FD8F0C57}" srcOrd="1" destOrd="0" presId="urn:microsoft.com/office/officeart/2005/8/layout/orgChart1"/>
    <dgm:cxn modelId="{0F5C42A9-4745-4223-9A16-E66854EFF86A}" type="presParOf" srcId="{D2B78710-E7F6-4EB4-936D-853CF52D5757}" destId="{89ED9FD1-4C47-4042-AE80-3BCBEBF7A683}" srcOrd="2" destOrd="0" presId="urn:microsoft.com/office/officeart/2005/8/layout/orgChart1"/>
    <dgm:cxn modelId="{ED42DD33-2171-4DDC-98CB-B500534680EE}" type="presParOf" srcId="{35227D03-D557-4E58-BBF7-028A23919B3D}" destId="{4B216C5B-8413-48B3-A8DC-943D69325983}" srcOrd="4" destOrd="0" presId="urn:microsoft.com/office/officeart/2005/8/layout/orgChart1"/>
    <dgm:cxn modelId="{AD317350-D0E1-4869-9E65-1FE0272CA659}" type="presParOf" srcId="{35227D03-D557-4E58-BBF7-028A23919B3D}" destId="{429A6EBE-9B0C-4E66-AF5A-B4D8E028F3A5}" srcOrd="5" destOrd="0" presId="urn:microsoft.com/office/officeart/2005/8/layout/orgChart1"/>
    <dgm:cxn modelId="{3BA00FEA-D0A3-4E6A-BEC9-5BEA27D5A9F2}" type="presParOf" srcId="{429A6EBE-9B0C-4E66-AF5A-B4D8E028F3A5}" destId="{171B83BF-B593-4D45-B038-0A25E55E1333}" srcOrd="0" destOrd="0" presId="urn:microsoft.com/office/officeart/2005/8/layout/orgChart1"/>
    <dgm:cxn modelId="{46C250C3-3918-4C26-96C3-3A312228CCF0}" type="presParOf" srcId="{171B83BF-B593-4D45-B038-0A25E55E1333}" destId="{390EF6C3-BBF6-411D-8FEF-BC0FBB4B199D}" srcOrd="0" destOrd="0" presId="urn:microsoft.com/office/officeart/2005/8/layout/orgChart1"/>
    <dgm:cxn modelId="{14BE2518-3F1E-4BB2-BF51-E2A98676E057}" type="presParOf" srcId="{171B83BF-B593-4D45-B038-0A25E55E1333}" destId="{8C24257A-46D0-444B-92E1-E294F4C74225}" srcOrd="1" destOrd="0" presId="urn:microsoft.com/office/officeart/2005/8/layout/orgChart1"/>
    <dgm:cxn modelId="{DD0D54D4-D142-4F22-9B74-CAE52471DECD}" type="presParOf" srcId="{429A6EBE-9B0C-4E66-AF5A-B4D8E028F3A5}" destId="{0ACDCBFD-33DF-4894-9691-A5A6CBD34B9C}" srcOrd="1" destOrd="0" presId="urn:microsoft.com/office/officeart/2005/8/layout/orgChart1"/>
    <dgm:cxn modelId="{682B8F5C-1286-4413-B69A-14F71FC4F366}" type="presParOf" srcId="{429A6EBE-9B0C-4E66-AF5A-B4D8E028F3A5}" destId="{5EF7233A-8174-4137-9A65-F341808D89EF}" srcOrd="2" destOrd="0" presId="urn:microsoft.com/office/officeart/2005/8/layout/orgChart1"/>
    <dgm:cxn modelId="{13A946CC-7D0B-4FDA-A977-9BC81F00F8CA}" type="presParOf" srcId="{D39321FB-A6A9-4AF4-A9BB-8951A387A574}" destId="{BA8B3DF3-E1FA-47C3-8D38-5CC17DA0A396}"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5C656A9-49F6-4746-8924-A0561C8DF79B}"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tr-TR"/>
        </a:p>
      </dgm:t>
    </dgm:pt>
    <dgm:pt modelId="{9F3899A5-4034-4DC2-81F6-94BC0BDC2363}">
      <dgm:prSet phldrT="[Text]"/>
      <dgm:spPr/>
      <dgm:t>
        <a:bodyPr/>
        <a:lstStyle/>
        <a:p>
          <a:r>
            <a:rPr lang="en-US"/>
            <a:t>Button</a:t>
          </a:r>
          <a:endParaRPr lang="tr-TR"/>
        </a:p>
      </dgm:t>
    </dgm:pt>
    <dgm:pt modelId="{FA8288F4-F939-45EA-94AA-C602BC1239A2}" type="parTrans" cxnId="{7F6D691C-F160-4668-AA88-6AFFD430E176}">
      <dgm:prSet/>
      <dgm:spPr/>
      <dgm:t>
        <a:bodyPr/>
        <a:lstStyle/>
        <a:p>
          <a:endParaRPr lang="tr-TR"/>
        </a:p>
      </dgm:t>
    </dgm:pt>
    <dgm:pt modelId="{3D55EB3A-D652-4818-96FC-EFFDD47D1253}" type="sibTrans" cxnId="{7F6D691C-F160-4668-AA88-6AFFD430E176}">
      <dgm:prSet/>
      <dgm:spPr/>
      <dgm:t>
        <a:bodyPr/>
        <a:lstStyle/>
        <a:p>
          <a:endParaRPr lang="tr-TR"/>
        </a:p>
      </dgm:t>
    </dgm:pt>
    <dgm:pt modelId="{DE2B10BD-B90E-48DF-A9C8-83E27F07ABA4}">
      <dgm:prSet phldrT="[Text]"/>
      <dgm:spPr/>
      <dgm:t>
        <a:bodyPr/>
        <a:lstStyle/>
        <a:p>
          <a:r>
            <a:rPr lang="en-US"/>
            <a:t>WindowsButton</a:t>
          </a:r>
          <a:endParaRPr lang="tr-TR"/>
        </a:p>
      </dgm:t>
    </dgm:pt>
    <dgm:pt modelId="{FA364006-AB31-405F-B1DA-A08E30BDC71A}" type="parTrans" cxnId="{98AFDA8F-6C30-4C0A-B11C-E6B929F62CA2}">
      <dgm:prSet/>
      <dgm:spPr/>
      <dgm:t>
        <a:bodyPr/>
        <a:lstStyle/>
        <a:p>
          <a:endParaRPr lang="tr-TR"/>
        </a:p>
      </dgm:t>
    </dgm:pt>
    <dgm:pt modelId="{DB8CAC9D-1DA0-43EF-B7B8-9C9E45CE8C29}" type="sibTrans" cxnId="{98AFDA8F-6C30-4C0A-B11C-E6B929F62CA2}">
      <dgm:prSet/>
      <dgm:spPr/>
      <dgm:t>
        <a:bodyPr/>
        <a:lstStyle/>
        <a:p>
          <a:endParaRPr lang="tr-TR"/>
        </a:p>
      </dgm:t>
    </dgm:pt>
    <dgm:pt modelId="{6C18564F-F07D-4B47-BFC2-CD3390A9B260}">
      <dgm:prSet phldrT="[Text]"/>
      <dgm:spPr/>
      <dgm:t>
        <a:bodyPr/>
        <a:lstStyle/>
        <a:p>
          <a:r>
            <a:rPr lang="en-US"/>
            <a:t>LinuxButton</a:t>
          </a:r>
          <a:endParaRPr lang="tr-TR"/>
        </a:p>
      </dgm:t>
    </dgm:pt>
    <dgm:pt modelId="{00EB32B8-DBE2-4991-BAAB-66D7EDC465EC}" type="parTrans" cxnId="{BB266A54-4CD1-48C8-97C3-74EF7CF22B54}">
      <dgm:prSet/>
      <dgm:spPr/>
      <dgm:t>
        <a:bodyPr/>
        <a:lstStyle/>
        <a:p>
          <a:endParaRPr lang="tr-TR"/>
        </a:p>
      </dgm:t>
    </dgm:pt>
    <dgm:pt modelId="{012D0F10-2E4E-4657-ABA6-22A074010C2B}" type="sibTrans" cxnId="{BB266A54-4CD1-48C8-97C3-74EF7CF22B54}">
      <dgm:prSet/>
      <dgm:spPr/>
      <dgm:t>
        <a:bodyPr/>
        <a:lstStyle/>
        <a:p>
          <a:endParaRPr lang="tr-TR"/>
        </a:p>
      </dgm:t>
    </dgm:pt>
    <dgm:pt modelId="{8B2AABFF-5832-4CA4-B568-75C7852AFF25}">
      <dgm:prSet phldrT="[Text]"/>
      <dgm:spPr/>
      <dgm:t>
        <a:bodyPr/>
        <a:lstStyle/>
        <a:p>
          <a:r>
            <a:rPr lang="en-US"/>
            <a:t>MacOsButton</a:t>
          </a:r>
          <a:endParaRPr lang="tr-TR"/>
        </a:p>
      </dgm:t>
    </dgm:pt>
    <dgm:pt modelId="{C57D1EAF-AFF8-4A97-957D-6B0ABC90FD5E}" type="parTrans" cxnId="{418732B7-6C75-4276-8D76-32D7FBBA677D}">
      <dgm:prSet/>
      <dgm:spPr/>
      <dgm:t>
        <a:bodyPr/>
        <a:lstStyle/>
        <a:p>
          <a:endParaRPr lang="tr-TR"/>
        </a:p>
      </dgm:t>
    </dgm:pt>
    <dgm:pt modelId="{DC5E2C1E-548F-42EA-85F6-0E60B6856EE1}" type="sibTrans" cxnId="{418732B7-6C75-4276-8D76-32D7FBBA677D}">
      <dgm:prSet/>
      <dgm:spPr/>
      <dgm:t>
        <a:bodyPr/>
        <a:lstStyle/>
        <a:p>
          <a:endParaRPr lang="tr-TR"/>
        </a:p>
      </dgm:t>
    </dgm:pt>
    <dgm:pt modelId="{347DE1A7-5C8E-4C07-AD09-E66B817DE396}" type="pres">
      <dgm:prSet presAssocID="{F5C656A9-49F6-4746-8924-A0561C8DF79B}" presName="hierChild1" presStyleCnt="0">
        <dgm:presLayoutVars>
          <dgm:orgChart val="1"/>
          <dgm:chPref val="1"/>
          <dgm:dir/>
          <dgm:animOne val="branch"/>
          <dgm:animLvl val="lvl"/>
          <dgm:resizeHandles/>
        </dgm:presLayoutVars>
      </dgm:prSet>
      <dgm:spPr/>
    </dgm:pt>
    <dgm:pt modelId="{D39321FB-A6A9-4AF4-A9BB-8951A387A574}" type="pres">
      <dgm:prSet presAssocID="{9F3899A5-4034-4DC2-81F6-94BC0BDC2363}" presName="hierRoot1" presStyleCnt="0">
        <dgm:presLayoutVars>
          <dgm:hierBranch val="init"/>
        </dgm:presLayoutVars>
      </dgm:prSet>
      <dgm:spPr/>
    </dgm:pt>
    <dgm:pt modelId="{AD8D6DB5-34CF-4535-A11E-9E635CD0EC11}" type="pres">
      <dgm:prSet presAssocID="{9F3899A5-4034-4DC2-81F6-94BC0BDC2363}" presName="rootComposite1" presStyleCnt="0"/>
      <dgm:spPr/>
    </dgm:pt>
    <dgm:pt modelId="{E7F734CB-D652-47E8-843A-9C08F252F067}" type="pres">
      <dgm:prSet presAssocID="{9F3899A5-4034-4DC2-81F6-94BC0BDC2363}" presName="rootText1" presStyleLbl="node0" presStyleIdx="0" presStyleCnt="1">
        <dgm:presLayoutVars>
          <dgm:chPref val="3"/>
        </dgm:presLayoutVars>
      </dgm:prSet>
      <dgm:spPr/>
    </dgm:pt>
    <dgm:pt modelId="{8B76D1F1-DE83-44AC-BCAB-AB39268A75F9}" type="pres">
      <dgm:prSet presAssocID="{9F3899A5-4034-4DC2-81F6-94BC0BDC2363}" presName="rootConnector1" presStyleLbl="node1" presStyleIdx="0" presStyleCnt="0"/>
      <dgm:spPr/>
    </dgm:pt>
    <dgm:pt modelId="{35227D03-D557-4E58-BBF7-028A23919B3D}" type="pres">
      <dgm:prSet presAssocID="{9F3899A5-4034-4DC2-81F6-94BC0BDC2363}" presName="hierChild2" presStyleCnt="0"/>
      <dgm:spPr/>
    </dgm:pt>
    <dgm:pt modelId="{667EF4A9-6B40-437C-ABA9-5DB3F8FB9BA1}" type="pres">
      <dgm:prSet presAssocID="{FA364006-AB31-405F-B1DA-A08E30BDC71A}" presName="Name37" presStyleLbl="parChTrans1D2" presStyleIdx="0" presStyleCnt="3"/>
      <dgm:spPr/>
    </dgm:pt>
    <dgm:pt modelId="{CBC9A510-5B1D-44FB-AF09-2CDD9BD9BA19}" type="pres">
      <dgm:prSet presAssocID="{DE2B10BD-B90E-48DF-A9C8-83E27F07ABA4}" presName="hierRoot2" presStyleCnt="0">
        <dgm:presLayoutVars>
          <dgm:hierBranch val="init"/>
        </dgm:presLayoutVars>
      </dgm:prSet>
      <dgm:spPr/>
    </dgm:pt>
    <dgm:pt modelId="{BF888D52-12A8-4348-B6D6-D5FB2F9999D1}" type="pres">
      <dgm:prSet presAssocID="{DE2B10BD-B90E-48DF-A9C8-83E27F07ABA4}" presName="rootComposite" presStyleCnt="0"/>
      <dgm:spPr/>
    </dgm:pt>
    <dgm:pt modelId="{71CE7A1B-FC93-4FFA-9E73-1078E83E7452}" type="pres">
      <dgm:prSet presAssocID="{DE2B10BD-B90E-48DF-A9C8-83E27F07ABA4}" presName="rootText" presStyleLbl="node2" presStyleIdx="0" presStyleCnt="3">
        <dgm:presLayoutVars>
          <dgm:chPref val="3"/>
        </dgm:presLayoutVars>
      </dgm:prSet>
      <dgm:spPr/>
    </dgm:pt>
    <dgm:pt modelId="{D5D96536-D855-411F-ACAE-A34BCDCA3962}" type="pres">
      <dgm:prSet presAssocID="{DE2B10BD-B90E-48DF-A9C8-83E27F07ABA4}" presName="rootConnector" presStyleLbl="node2" presStyleIdx="0" presStyleCnt="3"/>
      <dgm:spPr/>
    </dgm:pt>
    <dgm:pt modelId="{7CBA021E-EDD3-41DC-96EE-FAB83755B930}" type="pres">
      <dgm:prSet presAssocID="{DE2B10BD-B90E-48DF-A9C8-83E27F07ABA4}" presName="hierChild4" presStyleCnt="0"/>
      <dgm:spPr/>
    </dgm:pt>
    <dgm:pt modelId="{556E27D1-B028-4389-A99B-C6A9D4D7B3A7}" type="pres">
      <dgm:prSet presAssocID="{DE2B10BD-B90E-48DF-A9C8-83E27F07ABA4}" presName="hierChild5" presStyleCnt="0"/>
      <dgm:spPr/>
    </dgm:pt>
    <dgm:pt modelId="{4BBEF3EA-6636-48F7-B3E7-5B70E00FA21D}" type="pres">
      <dgm:prSet presAssocID="{00EB32B8-DBE2-4991-BAAB-66D7EDC465EC}" presName="Name37" presStyleLbl="parChTrans1D2" presStyleIdx="1" presStyleCnt="3"/>
      <dgm:spPr/>
    </dgm:pt>
    <dgm:pt modelId="{D2B78710-E7F6-4EB4-936D-853CF52D5757}" type="pres">
      <dgm:prSet presAssocID="{6C18564F-F07D-4B47-BFC2-CD3390A9B260}" presName="hierRoot2" presStyleCnt="0">
        <dgm:presLayoutVars>
          <dgm:hierBranch val="init"/>
        </dgm:presLayoutVars>
      </dgm:prSet>
      <dgm:spPr/>
    </dgm:pt>
    <dgm:pt modelId="{4DD126C5-347C-406C-A92E-5320183B5A1E}" type="pres">
      <dgm:prSet presAssocID="{6C18564F-F07D-4B47-BFC2-CD3390A9B260}" presName="rootComposite" presStyleCnt="0"/>
      <dgm:spPr/>
    </dgm:pt>
    <dgm:pt modelId="{0E4B0F36-905B-4E78-83E7-C80B2784048C}" type="pres">
      <dgm:prSet presAssocID="{6C18564F-F07D-4B47-BFC2-CD3390A9B260}" presName="rootText" presStyleLbl="node2" presStyleIdx="1" presStyleCnt="3" custLinFactNeighborX="0" custLinFactNeighborY="6415">
        <dgm:presLayoutVars>
          <dgm:chPref val="3"/>
        </dgm:presLayoutVars>
      </dgm:prSet>
      <dgm:spPr/>
    </dgm:pt>
    <dgm:pt modelId="{35075DFF-5FEA-4CA6-9937-41BDE0A8B73F}" type="pres">
      <dgm:prSet presAssocID="{6C18564F-F07D-4B47-BFC2-CD3390A9B260}" presName="rootConnector" presStyleLbl="node2" presStyleIdx="1" presStyleCnt="3"/>
      <dgm:spPr/>
    </dgm:pt>
    <dgm:pt modelId="{4E6025A6-E210-408A-A97B-35F6FD8F0C57}" type="pres">
      <dgm:prSet presAssocID="{6C18564F-F07D-4B47-BFC2-CD3390A9B260}" presName="hierChild4" presStyleCnt="0"/>
      <dgm:spPr/>
    </dgm:pt>
    <dgm:pt modelId="{89ED9FD1-4C47-4042-AE80-3BCBEBF7A683}" type="pres">
      <dgm:prSet presAssocID="{6C18564F-F07D-4B47-BFC2-CD3390A9B260}" presName="hierChild5" presStyleCnt="0"/>
      <dgm:spPr/>
    </dgm:pt>
    <dgm:pt modelId="{4B216C5B-8413-48B3-A8DC-943D69325983}" type="pres">
      <dgm:prSet presAssocID="{C57D1EAF-AFF8-4A97-957D-6B0ABC90FD5E}" presName="Name37" presStyleLbl="parChTrans1D2" presStyleIdx="2" presStyleCnt="3"/>
      <dgm:spPr/>
    </dgm:pt>
    <dgm:pt modelId="{429A6EBE-9B0C-4E66-AF5A-B4D8E028F3A5}" type="pres">
      <dgm:prSet presAssocID="{8B2AABFF-5832-4CA4-B568-75C7852AFF25}" presName="hierRoot2" presStyleCnt="0">
        <dgm:presLayoutVars>
          <dgm:hierBranch val="init"/>
        </dgm:presLayoutVars>
      </dgm:prSet>
      <dgm:spPr/>
    </dgm:pt>
    <dgm:pt modelId="{171B83BF-B593-4D45-B038-0A25E55E1333}" type="pres">
      <dgm:prSet presAssocID="{8B2AABFF-5832-4CA4-B568-75C7852AFF25}" presName="rootComposite" presStyleCnt="0"/>
      <dgm:spPr/>
    </dgm:pt>
    <dgm:pt modelId="{390EF6C3-BBF6-411D-8FEF-BC0FBB4B199D}" type="pres">
      <dgm:prSet presAssocID="{8B2AABFF-5832-4CA4-B568-75C7852AFF25}" presName="rootText" presStyleLbl="node2" presStyleIdx="2" presStyleCnt="3">
        <dgm:presLayoutVars>
          <dgm:chPref val="3"/>
        </dgm:presLayoutVars>
      </dgm:prSet>
      <dgm:spPr/>
    </dgm:pt>
    <dgm:pt modelId="{8C24257A-46D0-444B-92E1-E294F4C74225}" type="pres">
      <dgm:prSet presAssocID="{8B2AABFF-5832-4CA4-B568-75C7852AFF25}" presName="rootConnector" presStyleLbl="node2" presStyleIdx="2" presStyleCnt="3"/>
      <dgm:spPr/>
    </dgm:pt>
    <dgm:pt modelId="{0ACDCBFD-33DF-4894-9691-A5A6CBD34B9C}" type="pres">
      <dgm:prSet presAssocID="{8B2AABFF-5832-4CA4-B568-75C7852AFF25}" presName="hierChild4" presStyleCnt="0"/>
      <dgm:spPr/>
    </dgm:pt>
    <dgm:pt modelId="{5EF7233A-8174-4137-9A65-F341808D89EF}" type="pres">
      <dgm:prSet presAssocID="{8B2AABFF-5832-4CA4-B568-75C7852AFF25}" presName="hierChild5" presStyleCnt="0"/>
      <dgm:spPr/>
    </dgm:pt>
    <dgm:pt modelId="{BA8B3DF3-E1FA-47C3-8D38-5CC17DA0A396}" type="pres">
      <dgm:prSet presAssocID="{9F3899A5-4034-4DC2-81F6-94BC0BDC2363}" presName="hierChild3" presStyleCnt="0"/>
      <dgm:spPr/>
    </dgm:pt>
  </dgm:ptLst>
  <dgm:cxnLst>
    <dgm:cxn modelId="{2F542E04-1A78-4E8E-A901-4603A4C0A31D}" type="presOf" srcId="{C57D1EAF-AFF8-4A97-957D-6B0ABC90FD5E}" destId="{4B216C5B-8413-48B3-A8DC-943D69325983}" srcOrd="0" destOrd="0" presId="urn:microsoft.com/office/officeart/2005/8/layout/orgChart1"/>
    <dgm:cxn modelId="{7F6D691C-F160-4668-AA88-6AFFD430E176}" srcId="{F5C656A9-49F6-4746-8924-A0561C8DF79B}" destId="{9F3899A5-4034-4DC2-81F6-94BC0BDC2363}" srcOrd="0" destOrd="0" parTransId="{FA8288F4-F939-45EA-94AA-C602BC1239A2}" sibTransId="{3D55EB3A-D652-4818-96FC-EFFDD47D1253}"/>
    <dgm:cxn modelId="{FF7AC62E-4DCD-4E0B-B4B2-B59BC87EFA10}" type="presOf" srcId="{6C18564F-F07D-4B47-BFC2-CD3390A9B260}" destId="{35075DFF-5FEA-4CA6-9937-41BDE0A8B73F}" srcOrd="1" destOrd="0" presId="urn:microsoft.com/office/officeart/2005/8/layout/orgChart1"/>
    <dgm:cxn modelId="{25106834-89BE-4C7A-B367-F5C0DAC4DB83}" type="presOf" srcId="{6C18564F-F07D-4B47-BFC2-CD3390A9B260}" destId="{0E4B0F36-905B-4E78-83E7-C80B2784048C}" srcOrd="0" destOrd="0" presId="urn:microsoft.com/office/officeart/2005/8/layout/orgChart1"/>
    <dgm:cxn modelId="{4BDBCD48-5BB7-4710-97C1-2B5447D886A7}" type="presOf" srcId="{8B2AABFF-5832-4CA4-B568-75C7852AFF25}" destId="{8C24257A-46D0-444B-92E1-E294F4C74225}" srcOrd="1" destOrd="0" presId="urn:microsoft.com/office/officeart/2005/8/layout/orgChart1"/>
    <dgm:cxn modelId="{BB266A54-4CD1-48C8-97C3-74EF7CF22B54}" srcId="{9F3899A5-4034-4DC2-81F6-94BC0BDC2363}" destId="{6C18564F-F07D-4B47-BFC2-CD3390A9B260}" srcOrd="1" destOrd="0" parTransId="{00EB32B8-DBE2-4991-BAAB-66D7EDC465EC}" sibTransId="{012D0F10-2E4E-4657-ABA6-22A074010C2B}"/>
    <dgm:cxn modelId="{AB599984-069A-438E-935A-CBF0E9F4FA49}" type="presOf" srcId="{9F3899A5-4034-4DC2-81F6-94BC0BDC2363}" destId="{E7F734CB-D652-47E8-843A-9C08F252F067}" srcOrd="0" destOrd="0" presId="urn:microsoft.com/office/officeart/2005/8/layout/orgChart1"/>
    <dgm:cxn modelId="{98AFDA8F-6C30-4C0A-B11C-E6B929F62CA2}" srcId="{9F3899A5-4034-4DC2-81F6-94BC0BDC2363}" destId="{DE2B10BD-B90E-48DF-A9C8-83E27F07ABA4}" srcOrd="0" destOrd="0" parTransId="{FA364006-AB31-405F-B1DA-A08E30BDC71A}" sibTransId="{DB8CAC9D-1DA0-43EF-B7B8-9C9E45CE8C29}"/>
    <dgm:cxn modelId="{6AF818A6-FC23-47DC-82D1-C6A8E130E3DE}" type="presOf" srcId="{FA364006-AB31-405F-B1DA-A08E30BDC71A}" destId="{667EF4A9-6B40-437C-ABA9-5DB3F8FB9BA1}" srcOrd="0" destOrd="0" presId="urn:microsoft.com/office/officeart/2005/8/layout/orgChart1"/>
    <dgm:cxn modelId="{953150B6-2473-4EEE-BF98-6D240CA1D3E2}" type="presOf" srcId="{DE2B10BD-B90E-48DF-A9C8-83E27F07ABA4}" destId="{D5D96536-D855-411F-ACAE-A34BCDCA3962}" srcOrd="1" destOrd="0" presId="urn:microsoft.com/office/officeart/2005/8/layout/orgChart1"/>
    <dgm:cxn modelId="{418732B7-6C75-4276-8D76-32D7FBBA677D}" srcId="{9F3899A5-4034-4DC2-81F6-94BC0BDC2363}" destId="{8B2AABFF-5832-4CA4-B568-75C7852AFF25}" srcOrd="2" destOrd="0" parTransId="{C57D1EAF-AFF8-4A97-957D-6B0ABC90FD5E}" sibTransId="{DC5E2C1E-548F-42EA-85F6-0E60B6856EE1}"/>
    <dgm:cxn modelId="{7440C7C2-8C7D-4B32-A2F4-8E8960405F44}" type="presOf" srcId="{F5C656A9-49F6-4746-8924-A0561C8DF79B}" destId="{347DE1A7-5C8E-4C07-AD09-E66B817DE396}" srcOrd="0" destOrd="0" presId="urn:microsoft.com/office/officeart/2005/8/layout/orgChart1"/>
    <dgm:cxn modelId="{3C477FCC-2614-443D-92AF-001CF816A0BE}" type="presOf" srcId="{8B2AABFF-5832-4CA4-B568-75C7852AFF25}" destId="{390EF6C3-BBF6-411D-8FEF-BC0FBB4B199D}" srcOrd="0" destOrd="0" presId="urn:microsoft.com/office/officeart/2005/8/layout/orgChart1"/>
    <dgm:cxn modelId="{A308D2CF-37F4-48B5-B070-423D4206E4F7}" type="presOf" srcId="{9F3899A5-4034-4DC2-81F6-94BC0BDC2363}" destId="{8B76D1F1-DE83-44AC-BCAB-AB39268A75F9}" srcOrd="1" destOrd="0" presId="urn:microsoft.com/office/officeart/2005/8/layout/orgChart1"/>
    <dgm:cxn modelId="{774287D5-EA8C-412A-87BC-2257DC2A28AC}" type="presOf" srcId="{DE2B10BD-B90E-48DF-A9C8-83E27F07ABA4}" destId="{71CE7A1B-FC93-4FFA-9E73-1078E83E7452}" srcOrd="0" destOrd="0" presId="urn:microsoft.com/office/officeart/2005/8/layout/orgChart1"/>
    <dgm:cxn modelId="{D432C9E6-9611-4444-881D-B10C5D5AED78}" type="presOf" srcId="{00EB32B8-DBE2-4991-BAAB-66D7EDC465EC}" destId="{4BBEF3EA-6636-48F7-B3E7-5B70E00FA21D}" srcOrd="0" destOrd="0" presId="urn:microsoft.com/office/officeart/2005/8/layout/orgChart1"/>
    <dgm:cxn modelId="{4CE6F664-2C49-400A-B930-B61455560944}" type="presParOf" srcId="{347DE1A7-5C8E-4C07-AD09-E66B817DE396}" destId="{D39321FB-A6A9-4AF4-A9BB-8951A387A574}" srcOrd="0" destOrd="0" presId="urn:microsoft.com/office/officeart/2005/8/layout/orgChart1"/>
    <dgm:cxn modelId="{27479C33-2766-4492-AAEC-3A0A1BD7EF87}" type="presParOf" srcId="{D39321FB-A6A9-4AF4-A9BB-8951A387A574}" destId="{AD8D6DB5-34CF-4535-A11E-9E635CD0EC11}" srcOrd="0" destOrd="0" presId="urn:microsoft.com/office/officeart/2005/8/layout/orgChart1"/>
    <dgm:cxn modelId="{5161685A-65E4-4541-9020-F5C0784711CB}" type="presParOf" srcId="{AD8D6DB5-34CF-4535-A11E-9E635CD0EC11}" destId="{E7F734CB-D652-47E8-843A-9C08F252F067}" srcOrd="0" destOrd="0" presId="urn:microsoft.com/office/officeart/2005/8/layout/orgChart1"/>
    <dgm:cxn modelId="{E3541B71-9848-4DEE-95C1-DB7CF11CEDF7}" type="presParOf" srcId="{AD8D6DB5-34CF-4535-A11E-9E635CD0EC11}" destId="{8B76D1F1-DE83-44AC-BCAB-AB39268A75F9}" srcOrd="1" destOrd="0" presId="urn:microsoft.com/office/officeart/2005/8/layout/orgChart1"/>
    <dgm:cxn modelId="{ED80E30E-B044-4324-A0D4-89ABDA5C3DD1}" type="presParOf" srcId="{D39321FB-A6A9-4AF4-A9BB-8951A387A574}" destId="{35227D03-D557-4E58-BBF7-028A23919B3D}" srcOrd="1" destOrd="0" presId="urn:microsoft.com/office/officeart/2005/8/layout/orgChart1"/>
    <dgm:cxn modelId="{65BC896A-683E-4D1A-B187-155D24D68401}" type="presParOf" srcId="{35227D03-D557-4E58-BBF7-028A23919B3D}" destId="{667EF4A9-6B40-437C-ABA9-5DB3F8FB9BA1}" srcOrd="0" destOrd="0" presId="urn:microsoft.com/office/officeart/2005/8/layout/orgChart1"/>
    <dgm:cxn modelId="{812ACBF1-3040-469F-BE6B-D24C301E53F0}" type="presParOf" srcId="{35227D03-D557-4E58-BBF7-028A23919B3D}" destId="{CBC9A510-5B1D-44FB-AF09-2CDD9BD9BA19}" srcOrd="1" destOrd="0" presId="urn:microsoft.com/office/officeart/2005/8/layout/orgChart1"/>
    <dgm:cxn modelId="{71C3EC78-1AEF-4876-BFDD-E3A5CA83EF82}" type="presParOf" srcId="{CBC9A510-5B1D-44FB-AF09-2CDD9BD9BA19}" destId="{BF888D52-12A8-4348-B6D6-D5FB2F9999D1}" srcOrd="0" destOrd="0" presId="urn:microsoft.com/office/officeart/2005/8/layout/orgChart1"/>
    <dgm:cxn modelId="{9FB58259-83EA-4595-9001-2050A8D9DF9E}" type="presParOf" srcId="{BF888D52-12A8-4348-B6D6-D5FB2F9999D1}" destId="{71CE7A1B-FC93-4FFA-9E73-1078E83E7452}" srcOrd="0" destOrd="0" presId="urn:microsoft.com/office/officeart/2005/8/layout/orgChart1"/>
    <dgm:cxn modelId="{CBDDFBBE-E904-4B21-A6AB-6BA786D569E6}" type="presParOf" srcId="{BF888D52-12A8-4348-B6D6-D5FB2F9999D1}" destId="{D5D96536-D855-411F-ACAE-A34BCDCA3962}" srcOrd="1" destOrd="0" presId="urn:microsoft.com/office/officeart/2005/8/layout/orgChart1"/>
    <dgm:cxn modelId="{279C44B5-B375-41FC-A692-25359CA75847}" type="presParOf" srcId="{CBC9A510-5B1D-44FB-AF09-2CDD9BD9BA19}" destId="{7CBA021E-EDD3-41DC-96EE-FAB83755B930}" srcOrd="1" destOrd="0" presId="urn:microsoft.com/office/officeart/2005/8/layout/orgChart1"/>
    <dgm:cxn modelId="{D624D5B3-BB84-4247-94A1-F259B49FD85E}" type="presParOf" srcId="{CBC9A510-5B1D-44FB-AF09-2CDD9BD9BA19}" destId="{556E27D1-B028-4389-A99B-C6A9D4D7B3A7}" srcOrd="2" destOrd="0" presId="urn:microsoft.com/office/officeart/2005/8/layout/orgChart1"/>
    <dgm:cxn modelId="{80F09A3A-C296-4124-A569-B4C504F5666F}" type="presParOf" srcId="{35227D03-D557-4E58-BBF7-028A23919B3D}" destId="{4BBEF3EA-6636-48F7-B3E7-5B70E00FA21D}" srcOrd="2" destOrd="0" presId="urn:microsoft.com/office/officeart/2005/8/layout/orgChart1"/>
    <dgm:cxn modelId="{0F98A21A-3611-45CB-992B-1FF71B71EDA0}" type="presParOf" srcId="{35227D03-D557-4E58-BBF7-028A23919B3D}" destId="{D2B78710-E7F6-4EB4-936D-853CF52D5757}" srcOrd="3" destOrd="0" presId="urn:microsoft.com/office/officeart/2005/8/layout/orgChart1"/>
    <dgm:cxn modelId="{B2F294D7-74B9-473A-9FA3-C8608CC82BB6}" type="presParOf" srcId="{D2B78710-E7F6-4EB4-936D-853CF52D5757}" destId="{4DD126C5-347C-406C-A92E-5320183B5A1E}" srcOrd="0" destOrd="0" presId="urn:microsoft.com/office/officeart/2005/8/layout/orgChart1"/>
    <dgm:cxn modelId="{B24958D8-E3C3-4914-BCB1-173CC38C8BC9}" type="presParOf" srcId="{4DD126C5-347C-406C-A92E-5320183B5A1E}" destId="{0E4B0F36-905B-4E78-83E7-C80B2784048C}" srcOrd="0" destOrd="0" presId="urn:microsoft.com/office/officeart/2005/8/layout/orgChart1"/>
    <dgm:cxn modelId="{F219F977-FC8B-47C3-ADAC-F131F6587039}" type="presParOf" srcId="{4DD126C5-347C-406C-A92E-5320183B5A1E}" destId="{35075DFF-5FEA-4CA6-9937-41BDE0A8B73F}" srcOrd="1" destOrd="0" presId="urn:microsoft.com/office/officeart/2005/8/layout/orgChart1"/>
    <dgm:cxn modelId="{40442AB0-8931-47BC-90DF-9318E549D629}" type="presParOf" srcId="{D2B78710-E7F6-4EB4-936D-853CF52D5757}" destId="{4E6025A6-E210-408A-A97B-35F6FD8F0C57}" srcOrd="1" destOrd="0" presId="urn:microsoft.com/office/officeart/2005/8/layout/orgChart1"/>
    <dgm:cxn modelId="{0F5C42A9-4745-4223-9A16-E66854EFF86A}" type="presParOf" srcId="{D2B78710-E7F6-4EB4-936D-853CF52D5757}" destId="{89ED9FD1-4C47-4042-AE80-3BCBEBF7A683}" srcOrd="2" destOrd="0" presId="urn:microsoft.com/office/officeart/2005/8/layout/orgChart1"/>
    <dgm:cxn modelId="{ED42DD33-2171-4DDC-98CB-B500534680EE}" type="presParOf" srcId="{35227D03-D557-4E58-BBF7-028A23919B3D}" destId="{4B216C5B-8413-48B3-A8DC-943D69325983}" srcOrd="4" destOrd="0" presId="urn:microsoft.com/office/officeart/2005/8/layout/orgChart1"/>
    <dgm:cxn modelId="{AD317350-D0E1-4869-9E65-1FE0272CA659}" type="presParOf" srcId="{35227D03-D557-4E58-BBF7-028A23919B3D}" destId="{429A6EBE-9B0C-4E66-AF5A-B4D8E028F3A5}" srcOrd="5" destOrd="0" presId="urn:microsoft.com/office/officeart/2005/8/layout/orgChart1"/>
    <dgm:cxn modelId="{3BA00FEA-D0A3-4E6A-BEC9-5BEA27D5A9F2}" type="presParOf" srcId="{429A6EBE-9B0C-4E66-AF5A-B4D8E028F3A5}" destId="{171B83BF-B593-4D45-B038-0A25E55E1333}" srcOrd="0" destOrd="0" presId="urn:microsoft.com/office/officeart/2005/8/layout/orgChart1"/>
    <dgm:cxn modelId="{46C250C3-3918-4C26-96C3-3A312228CCF0}" type="presParOf" srcId="{171B83BF-B593-4D45-B038-0A25E55E1333}" destId="{390EF6C3-BBF6-411D-8FEF-BC0FBB4B199D}" srcOrd="0" destOrd="0" presId="urn:microsoft.com/office/officeart/2005/8/layout/orgChart1"/>
    <dgm:cxn modelId="{14BE2518-3F1E-4BB2-BF51-E2A98676E057}" type="presParOf" srcId="{171B83BF-B593-4D45-B038-0A25E55E1333}" destId="{8C24257A-46D0-444B-92E1-E294F4C74225}" srcOrd="1" destOrd="0" presId="urn:microsoft.com/office/officeart/2005/8/layout/orgChart1"/>
    <dgm:cxn modelId="{DD0D54D4-D142-4F22-9B74-CAE52471DECD}" type="presParOf" srcId="{429A6EBE-9B0C-4E66-AF5A-B4D8E028F3A5}" destId="{0ACDCBFD-33DF-4894-9691-A5A6CBD34B9C}" srcOrd="1" destOrd="0" presId="urn:microsoft.com/office/officeart/2005/8/layout/orgChart1"/>
    <dgm:cxn modelId="{682B8F5C-1286-4413-B69A-14F71FC4F366}" type="presParOf" srcId="{429A6EBE-9B0C-4E66-AF5A-B4D8E028F3A5}" destId="{5EF7233A-8174-4137-9A65-F341808D89EF}" srcOrd="2" destOrd="0" presId="urn:microsoft.com/office/officeart/2005/8/layout/orgChart1"/>
    <dgm:cxn modelId="{13A946CC-7D0B-4FDA-A977-9BC81F00F8CA}" type="presParOf" srcId="{D39321FB-A6A9-4AF4-A9BB-8951A387A574}" destId="{BA8B3DF3-E1FA-47C3-8D38-5CC17DA0A39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5C656A9-49F6-4746-8924-A0561C8DF79B}"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tr-TR"/>
        </a:p>
      </dgm:t>
    </dgm:pt>
    <dgm:pt modelId="{9F3899A5-4034-4DC2-81F6-94BC0BDC2363}">
      <dgm:prSet phldrT="[Text]" custT="1"/>
      <dgm:spPr/>
      <dgm:t>
        <a:bodyPr/>
        <a:lstStyle/>
        <a:p>
          <a:r>
            <a:rPr lang="en-US" sz="1600"/>
            <a:t>ScreenSize</a:t>
          </a:r>
          <a:endParaRPr lang="tr-TR" sz="1600"/>
        </a:p>
      </dgm:t>
    </dgm:pt>
    <dgm:pt modelId="{FA8288F4-F939-45EA-94AA-C602BC1239A2}" type="parTrans" cxnId="{7F6D691C-F160-4668-AA88-6AFFD430E176}">
      <dgm:prSet/>
      <dgm:spPr/>
      <dgm:t>
        <a:bodyPr/>
        <a:lstStyle/>
        <a:p>
          <a:endParaRPr lang="tr-TR" sz="1600"/>
        </a:p>
      </dgm:t>
    </dgm:pt>
    <dgm:pt modelId="{3D55EB3A-D652-4818-96FC-EFFDD47D1253}" type="sibTrans" cxnId="{7F6D691C-F160-4668-AA88-6AFFD430E176}">
      <dgm:prSet/>
      <dgm:spPr/>
      <dgm:t>
        <a:bodyPr/>
        <a:lstStyle/>
        <a:p>
          <a:endParaRPr lang="tr-TR" sz="1600"/>
        </a:p>
      </dgm:t>
    </dgm:pt>
    <dgm:pt modelId="{DE2B10BD-B90E-48DF-A9C8-83E27F07ABA4}">
      <dgm:prSet phldrT="[Text]" custT="1"/>
      <dgm:spPr/>
      <dgm:t>
        <a:bodyPr/>
        <a:lstStyle/>
        <a:p>
          <a:r>
            <a:rPr lang="en-US" sz="1600"/>
            <a:t>Computer</a:t>
          </a:r>
          <a:endParaRPr lang="tr-TR" sz="1600"/>
        </a:p>
      </dgm:t>
    </dgm:pt>
    <dgm:pt modelId="{FA364006-AB31-405F-B1DA-A08E30BDC71A}" type="parTrans" cxnId="{98AFDA8F-6C30-4C0A-B11C-E6B929F62CA2}">
      <dgm:prSet/>
      <dgm:spPr/>
      <dgm:t>
        <a:bodyPr/>
        <a:lstStyle/>
        <a:p>
          <a:endParaRPr lang="tr-TR" sz="1600"/>
        </a:p>
      </dgm:t>
    </dgm:pt>
    <dgm:pt modelId="{DB8CAC9D-1DA0-43EF-B7B8-9C9E45CE8C29}" type="sibTrans" cxnId="{98AFDA8F-6C30-4C0A-B11C-E6B929F62CA2}">
      <dgm:prSet/>
      <dgm:spPr/>
      <dgm:t>
        <a:bodyPr/>
        <a:lstStyle/>
        <a:p>
          <a:endParaRPr lang="tr-TR" sz="1600"/>
        </a:p>
      </dgm:t>
    </dgm:pt>
    <dgm:pt modelId="{6C18564F-F07D-4B47-BFC2-CD3390A9B260}">
      <dgm:prSet phldrT="[Text]" custT="1"/>
      <dgm:spPr/>
      <dgm:t>
        <a:bodyPr/>
        <a:lstStyle/>
        <a:p>
          <a:r>
            <a:rPr lang="en-US" sz="1600"/>
            <a:t>Tablet</a:t>
          </a:r>
          <a:endParaRPr lang="tr-TR" sz="1600"/>
        </a:p>
      </dgm:t>
    </dgm:pt>
    <dgm:pt modelId="{00EB32B8-DBE2-4991-BAAB-66D7EDC465EC}" type="parTrans" cxnId="{BB266A54-4CD1-48C8-97C3-74EF7CF22B54}">
      <dgm:prSet/>
      <dgm:spPr/>
      <dgm:t>
        <a:bodyPr/>
        <a:lstStyle/>
        <a:p>
          <a:endParaRPr lang="tr-TR" sz="1600"/>
        </a:p>
      </dgm:t>
    </dgm:pt>
    <dgm:pt modelId="{012D0F10-2E4E-4657-ABA6-22A074010C2B}" type="sibTrans" cxnId="{BB266A54-4CD1-48C8-97C3-74EF7CF22B54}">
      <dgm:prSet/>
      <dgm:spPr/>
      <dgm:t>
        <a:bodyPr/>
        <a:lstStyle/>
        <a:p>
          <a:endParaRPr lang="tr-TR" sz="1600"/>
        </a:p>
      </dgm:t>
    </dgm:pt>
    <dgm:pt modelId="{8B2AABFF-5832-4CA4-B568-75C7852AFF25}">
      <dgm:prSet phldrT="[Text]" custT="1"/>
      <dgm:spPr/>
      <dgm:t>
        <a:bodyPr/>
        <a:lstStyle/>
        <a:p>
          <a:r>
            <a:rPr lang="en-US" sz="1600"/>
            <a:t>Phone</a:t>
          </a:r>
          <a:endParaRPr lang="tr-TR" sz="1600"/>
        </a:p>
      </dgm:t>
    </dgm:pt>
    <dgm:pt modelId="{C57D1EAF-AFF8-4A97-957D-6B0ABC90FD5E}" type="parTrans" cxnId="{418732B7-6C75-4276-8D76-32D7FBBA677D}">
      <dgm:prSet/>
      <dgm:spPr/>
      <dgm:t>
        <a:bodyPr/>
        <a:lstStyle/>
        <a:p>
          <a:endParaRPr lang="tr-TR" sz="1600"/>
        </a:p>
      </dgm:t>
    </dgm:pt>
    <dgm:pt modelId="{DC5E2C1E-548F-42EA-85F6-0E60B6856EE1}" type="sibTrans" cxnId="{418732B7-6C75-4276-8D76-32D7FBBA677D}">
      <dgm:prSet/>
      <dgm:spPr/>
      <dgm:t>
        <a:bodyPr/>
        <a:lstStyle/>
        <a:p>
          <a:endParaRPr lang="tr-TR" sz="1600"/>
        </a:p>
      </dgm:t>
    </dgm:pt>
    <dgm:pt modelId="{347DE1A7-5C8E-4C07-AD09-E66B817DE396}" type="pres">
      <dgm:prSet presAssocID="{F5C656A9-49F6-4746-8924-A0561C8DF79B}" presName="hierChild1" presStyleCnt="0">
        <dgm:presLayoutVars>
          <dgm:orgChart val="1"/>
          <dgm:chPref val="1"/>
          <dgm:dir/>
          <dgm:animOne val="branch"/>
          <dgm:animLvl val="lvl"/>
          <dgm:resizeHandles/>
        </dgm:presLayoutVars>
      </dgm:prSet>
      <dgm:spPr/>
    </dgm:pt>
    <dgm:pt modelId="{D39321FB-A6A9-4AF4-A9BB-8951A387A574}" type="pres">
      <dgm:prSet presAssocID="{9F3899A5-4034-4DC2-81F6-94BC0BDC2363}" presName="hierRoot1" presStyleCnt="0">
        <dgm:presLayoutVars>
          <dgm:hierBranch val="init"/>
        </dgm:presLayoutVars>
      </dgm:prSet>
      <dgm:spPr/>
    </dgm:pt>
    <dgm:pt modelId="{AD8D6DB5-34CF-4535-A11E-9E635CD0EC11}" type="pres">
      <dgm:prSet presAssocID="{9F3899A5-4034-4DC2-81F6-94BC0BDC2363}" presName="rootComposite1" presStyleCnt="0"/>
      <dgm:spPr/>
    </dgm:pt>
    <dgm:pt modelId="{E7F734CB-D652-47E8-843A-9C08F252F067}" type="pres">
      <dgm:prSet presAssocID="{9F3899A5-4034-4DC2-81F6-94BC0BDC2363}" presName="rootText1" presStyleLbl="node0" presStyleIdx="0" presStyleCnt="1" custScaleX="199502">
        <dgm:presLayoutVars>
          <dgm:chPref val="3"/>
        </dgm:presLayoutVars>
      </dgm:prSet>
      <dgm:spPr/>
    </dgm:pt>
    <dgm:pt modelId="{8B76D1F1-DE83-44AC-BCAB-AB39268A75F9}" type="pres">
      <dgm:prSet presAssocID="{9F3899A5-4034-4DC2-81F6-94BC0BDC2363}" presName="rootConnector1" presStyleLbl="node1" presStyleIdx="0" presStyleCnt="0"/>
      <dgm:spPr/>
    </dgm:pt>
    <dgm:pt modelId="{35227D03-D557-4E58-BBF7-028A23919B3D}" type="pres">
      <dgm:prSet presAssocID="{9F3899A5-4034-4DC2-81F6-94BC0BDC2363}" presName="hierChild2" presStyleCnt="0"/>
      <dgm:spPr/>
    </dgm:pt>
    <dgm:pt modelId="{667EF4A9-6B40-437C-ABA9-5DB3F8FB9BA1}" type="pres">
      <dgm:prSet presAssocID="{FA364006-AB31-405F-B1DA-A08E30BDC71A}" presName="Name37" presStyleLbl="parChTrans1D2" presStyleIdx="0" presStyleCnt="3"/>
      <dgm:spPr/>
    </dgm:pt>
    <dgm:pt modelId="{CBC9A510-5B1D-44FB-AF09-2CDD9BD9BA19}" type="pres">
      <dgm:prSet presAssocID="{DE2B10BD-B90E-48DF-A9C8-83E27F07ABA4}" presName="hierRoot2" presStyleCnt="0">
        <dgm:presLayoutVars>
          <dgm:hierBranch val="init"/>
        </dgm:presLayoutVars>
      </dgm:prSet>
      <dgm:spPr/>
    </dgm:pt>
    <dgm:pt modelId="{BF888D52-12A8-4348-B6D6-D5FB2F9999D1}" type="pres">
      <dgm:prSet presAssocID="{DE2B10BD-B90E-48DF-A9C8-83E27F07ABA4}" presName="rootComposite" presStyleCnt="0"/>
      <dgm:spPr/>
    </dgm:pt>
    <dgm:pt modelId="{71CE7A1B-FC93-4FFA-9E73-1078E83E7452}" type="pres">
      <dgm:prSet presAssocID="{DE2B10BD-B90E-48DF-A9C8-83E27F07ABA4}" presName="rootText" presStyleLbl="node2" presStyleIdx="0" presStyleCnt="3">
        <dgm:presLayoutVars>
          <dgm:chPref val="3"/>
        </dgm:presLayoutVars>
      </dgm:prSet>
      <dgm:spPr/>
    </dgm:pt>
    <dgm:pt modelId="{D5D96536-D855-411F-ACAE-A34BCDCA3962}" type="pres">
      <dgm:prSet presAssocID="{DE2B10BD-B90E-48DF-A9C8-83E27F07ABA4}" presName="rootConnector" presStyleLbl="node2" presStyleIdx="0" presStyleCnt="3"/>
      <dgm:spPr/>
    </dgm:pt>
    <dgm:pt modelId="{7CBA021E-EDD3-41DC-96EE-FAB83755B930}" type="pres">
      <dgm:prSet presAssocID="{DE2B10BD-B90E-48DF-A9C8-83E27F07ABA4}" presName="hierChild4" presStyleCnt="0"/>
      <dgm:spPr/>
    </dgm:pt>
    <dgm:pt modelId="{556E27D1-B028-4389-A99B-C6A9D4D7B3A7}" type="pres">
      <dgm:prSet presAssocID="{DE2B10BD-B90E-48DF-A9C8-83E27F07ABA4}" presName="hierChild5" presStyleCnt="0"/>
      <dgm:spPr/>
    </dgm:pt>
    <dgm:pt modelId="{4BBEF3EA-6636-48F7-B3E7-5B70E00FA21D}" type="pres">
      <dgm:prSet presAssocID="{00EB32B8-DBE2-4991-BAAB-66D7EDC465EC}" presName="Name37" presStyleLbl="parChTrans1D2" presStyleIdx="1" presStyleCnt="3"/>
      <dgm:spPr/>
    </dgm:pt>
    <dgm:pt modelId="{D2B78710-E7F6-4EB4-936D-853CF52D5757}" type="pres">
      <dgm:prSet presAssocID="{6C18564F-F07D-4B47-BFC2-CD3390A9B260}" presName="hierRoot2" presStyleCnt="0">
        <dgm:presLayoutVars>
          <dgm:hierBranch val="init"/>
        </dgm:presLayoutVars>
      </dgm:prSet>
      <dgm:spPr/>
    </dgm:pt>
    <dgm:pt modelId="{4DD126C5-347C-406C-A92E-5320183B5A1E}" type="pres">
      <dgm:prSet presAssocID="{6C18564F-F07D-4B47-BFC2-CD3390A9B260}" presName="rootComposite" presStyleCnt="0"/>
      <dgm:spPr/>
    </dgm:pt>
    <dgm:pt modelId="{0E4B0F36-905B-4E78-83E7-C80B2784048C}" type="pres">
      <dgm:prSet presAssocID="{6C18564F-F07D-4B47-BFC2-CD3390A9B260}" presName="rootText" presStyleLbl="node2" presStyleIdx="1" presStyleCnt="3">
        <dgm:presLayoutVars>
          <dgm:chPref val="3"/>
        </dgm:presLayoutVars>
      </dgm:prSet>
      <dgm:spPr/>
    </dgm:pt>
    <dgm:pt modelId="{35075DFF-5FEA-4CA6-9937-41BDE0A8B73F}" type="pres">
      <dgm:prSet presAssocID="{6C18564F-F07D-4B47-BFC2-CD3390A9B260}" presName="rootConnector" presStyleLbl="node2" presStyleIdx="1" presStyleCnt="3"/>
      <dgm:spPr/>
    </dgm:pt>
    <dgm:pt modelId="{4E6025A6-E210-408A-A97B-35F6FD8F0C57}" type="pres">
      <dgm:prSet presAssocID="{6C18564F-F07D-4B47-BFC2-CD3390A9B260}" presName="hierChild4" presStyleCnt="0"/>
      <dgm:spPr/>
    </dgm:pt>
    <dgm:pt modelId="{89ED9FD1-4C47-4042-AE80-3BCBEBF7A683}" type="pres">
      <dgm:prSet presAssocID="{6C18564F-F07D-4B47-BFC2-CD3390A9B260}" presName="hierChild5" presStyleCnt="0"/>
      <dgm:spPr/>
    </dgm:pt>
    <dgm:pt modelId="{4B216C5B-8413-48B3-A8DC-943D69325983}" type="pres">
      <dgm:prSet presAssocID="{C57D1EAF-AFF8-4A97-957D-6B0ABC90FD5E}" presName="Name37" presStyleLbl="parChTrans1D2" presStyleIdx="2" presStyleCnt="3"/>
      <dgm:spPr/>
    </dgm:pt>
    <dgm:pt modelId="{429A6EBE-9B0C-4E66-AF5A-B4D8E028F3A5}" type="pres">
      <dgm:prSet presAssocID="{8B2AABFF-5832-4CA4-B568-75C7852AFF25}" presName="hierRoot2" presStyleCnt="0">
        <dgm:presLayoutVars>
          <dgm:hierBranch val="init"/>
        </dgm:presLayoutVars>
      </dgm:prSet>
      <dgm:spPr/>
    </dgm:pt>
    <dgm:pt modelId="{171B83BF-B593-4D45-B038-0A25E55E1333}" type="pres">
      <dgm:prSet presAssocID="{8B2AABFF-5832-4CA4-B568-75C7852AFF25}" presName="rootComposite" presStyleCnt="0"/>
      <dgm:spPr/>
    </dgm:pt>
    <dgm:pt modelId="{390EF6C3-BBF6-411D-8FEF-BC0FBB4B199D}" type="pres">
      <dgm:prSet presAssocID="{8B2AABFF-5832-4CA4-B568-75C7852AFF25}" presName="rootText" presStyleLbl="node2" presStyleIdx="2" presStyleCnt="3">
        <dgm:presLayoutVars>
          <dgm:chPref val="3"/>
        </dgm:presLayoutVars>
      </dgm:prSet>
      <dgm:spPr/>
    </dgm:pt>
    <dgm:pt modelId="{8C24257A-46D0-444B-92E1-E294F4C74225}" type="pres">
      <dgm:prSet presAssocID="{8B2AABFF-5832-4CA4-B568-75C7852AFF25}" presName="rootConnector" presStyleLbl="node2" presStyleIdx="2" presStyleCnt="3"/>
      <dgm:spPr/>
    </dgm:pt>
    <dgm:pt modelId="{0ACDCBFD-33DF-4894-9691-A5A6CBD34B9C}" type="pres">
      <dgm:prSet presAssocID="{8B2AABFF-5832-4CA4-B568-75C7852AFF25}" presName="hierChild4" presStyleCnt="0"/>
      <dgm:spPr/>
    </dgm:pt>
    <dgm:pt modelId="{5EF7233A-8174-4137-9A65-F341808D89EF}" type="pres">
      <dgm:prSet presAssocID="{8B2AABFF-5832-4CA4-B568-75C7852AFF25}" presName="hierChild5" presStyleCnt="0"/>
      <dgm:spPr/>
    </dgm:pt>
    <dgm:pt modelId="{BA8B3DF3-E1FA-47C3-8D38-5CC17DA0A396}" type="pres">
      <dgm:prSet presAssocID="{9F3899A5-4034-4DC2-81F6-94BC0BDC2363}" presName="hierChild3" presStyleCnt="0"/>
      <dgm:spPr/>
    </dgm:pt>
  </dgm:ptLst>
  <dgm:cxnLst>
    <dgm:cxn modelId="{2F542E04-1A78-4E8E-A901-4603A4C0A31D}" type="presOf" srcId="{C57D1EAF-AFF8-4A97-957D-6B0ABC90FD5E}" destId="{4B216C5B-8413-48B3-A8DC-943D69325983}" srcOrd="0" destOrd="0" presId="urn:microsoft.com/office/officeart/2005/8/layout/orgChart1"/>
    <dgm:cxn modelId="{7F6D691C-F160-4668-AA88-6AFFD430E176}" srcId="{F5C656A9-49F6-4746-8924-A0561C8DF79B}" destId="{9F3899A5-4034-4DC2-81F6-94BC0BDC2363}" srcOrd="0" destOrd="0" parTransId="{FA8288F4-F939-45EA-94AA-C602BC1239A2}" sibTransId="{3D55EB3A-D652-4818-96FC-EFFDD47D1253}"/>
    <dgm:cxn modelId="{FF7AC62E-4DCD-4E0B-B4B2-B59BC87EFA10}" type="presOf" srcId="{6C18564F-F07D-4B47-BFC2-CD3390A9B260}" destId="{35075DFF-5FEA-4CA6-9937-41BDE0A8B73F}" srcOrd="1" destOrd="0" presId="urn:microsoft.com/office/officeart/2005/8/layout/orgChart1"/>
    <dgm:cxn modelId="{25106834-89BE-4C7A-B367-F5C0DAC4DB83}" type="presOf" srcId="{6C18564F-F07D-4B47-BFC2-CD3390A9B260}" destId="{0E4B0F36-905B-4E78-83E7-C80B2784048C}" srcOrd="0" destOrd="0" presId="urn:microsoft.com/office/officeart/2005/8/layout/orgChart1"/>
    <dgm:cxn modelId="{4BDBCD48-5BB7-4710-97C1-2B5447D886A7}" type="presOf" srcId="{8B2AABFF-5832-4CA4-B568-75C7852AFF25}" destId="{8C24257A-46D0-444B-92E1-E294F4C74225}" srcOrd="1" destOrd="0" presId="urn:microsoft.com/office/officeart/2005/8/layout/orgChart1"/>
    <dgm:cxn modelId="{BB266A54-4CD1-48C8-97C3-74EF7CF22B54}" srcId="{9F3899A5-4034-4DC2-81F6-94BC0BDC2363}" destId="{6C18564F-F07D-4B47-BFC2-CD3390A9B260}" srcOrd="1" destOrd="0" parTransId="{00EB32B8-DBE2-4991-BAAB-66D7EDC465EC}" sibTransId="{012D0F10-2E4E-4657-ABA6-22A074010C2B}"/>
    <dgm:cxn modelId="{AB599984-069A-438E-935A-CBF0E9F4FA49}" type="presOf" srcId="{9F3899A5-4034-4DC2-81F6-94BC0BDC2363}" destId="{E7F734CB-D652-47E8-843A-9C08F252F067}" srcOrd="0" destOrd="0" presId="urn:microsoft.com/office/officeart/2005/8/layout/orgChart1"/>
    <dgm:cxn modelId="{98AFDA8F-6C30-4C0A-B11C-E6B929F62CA2}" srcId="{9F3899A5-4034-4DC2-81F6-94BC0BDC2363}" destId="{DE2B10BD-B90E-48DF-A9C8-83E27F07ABA4}" srcOrd="0" destOrd="0" parTransId="{FA364006-AB31-405F-B1DA-A08E30BDC71A}" sibTransId="{DB8CAC9D-1DA0-43EF-B7B8-9C9E45CE8C29}"/>
    <dgm:cxn modelId="{6AF818A6-FC23-47DC-82D1-C6A8E130E3DE}" type="presOf" srcId="{FA364006-AB31-405F-B1DA-A08E30BDC71A}" destId="{667EF4A9-6B40-437C-ABA9-5DB3F8FB9BA1}" srcOrd="0" destOrd="0" presId="urn:microsoft.com/office/officeart/2005/8/layout/orgChart1"/>
    <dgm:cxn modelId="{953150B6-2473-4EEE-BF98-6D240CA1D3E2}" type="presOf" srcId="{DE2B10BD-B90E-48DF-A9C8-83E27F07ABA4}" destId="{D5D96536-D855-411F-ACAE-A34BCDCA3962}" srcOrd="1" destOrd="0" presId="urn:microsoft.com/office/officeart/2005/8/layout/orgChart1"/>
    <dgm:cxn modelId="{418732B7-6C75-4276-8D76-32D7FBBA677D}" srcId="{9F3899A5-4034-4DC2-81F6-94BC0BDC2363}" destId="{8B2AABFF-5832-4CA4-B568-75C7852AFF25}" srcOrd="2" destOrd="0" parTransId="{C57D1EAF-AFF8-4A97-957D-6B0ABC90FD5E}" sibTransId="{DC5E2C1E-548F-42EA-85F6-0E60B6856EE1}"/>
    <dgm:cxn modelId="{7440C7C2-8C7D-4B32-A2F4-8E8960405F44}" type="presOf" srcId="{F5C656A9-49F6-4746-8924-A0561C8DF79B}" destId="{347DE1A7-5C8E-4C07-AD09-E66B817DE396}" srcOrd="0" destOrd="0" presId="urn:microsoft.com/office/officeart/2005/8/layout/orgChart1"/>
    <dgm:cxn modelId="{3C477FCC-2614-443D-92AF-001CF816A0BE}" type="presOf" srcId="{8B2AABFF-5832-4CA4-B568-75C7852AFF25}" destId="{390EF6C3-BBF6-411D-8FEF-BC0FBB4B199D}" srcOrd="0" destOrd="0" presId="urn:microsoft.com/office/officeart/2005/8/layout/orgChart1"/>
    <dgm:cxn modelId="{A308D2CF-37F4-48B5-B070-423D4206E4F7}" type="presOf" srcId="{9F3899A5-4034-4DC2-81F6-94BC0BDC2363}" destId="{8B76D1F1-DE83-44AC-BCAB-AB39268A75F9}" srcOrd="1" destOrd="0" presId="urn:microsoft.com/office/officeart/2005/8/layout/orgChart1"/>
    <dgm:cxn modelId="{774287D5-EA8C-412A-87BC-2257DC2A28AC}" type="presOf" srcId="{DE2B10BD-B90E-48DF-A9C8-83E27F07ABA4}" destId="{71CE7A1B-FC93-4FFA-9E73-1078E83E7452}" srcOrd="0" destOrd="0" presId="urn:microsoft.com/office/officeart/2005/8/layout/orgChart1"/>
    <dgm:cxn modelId="{D432C9E6-9611-4444-881D-B10C5D5AED78}" type="presOf" srcId="{00EB32B8-DBE2-4991-BAAB-66D7EDC465EC}" destId="{4BBEF3EA-6636-48F7-B3E7-5B70E00FA21D}" srcOrd="0" destOrd="0" presId="urn:microsoft.com/office/officeart/2005/8/layout/orgChart1"/>
    <dgm:cxn modelId="{4CE6F664-2C49-400A-B930-B61455560944}" type="presParOf" srcId="{347DE1A7-5C8E-4C07-AD09-E66B817DE396}" destId="{D39321FB-A6A9-4AF4-A9BB-8951A387A574}" srcOrd="0" destOrd="0" presId="urn:microsoft.com/office/officeart/2005/8/layout/orgChart1"/>
    <dgm:cxn modelId="{27479C33-2766-4492-AAEC-3A0A1BD7EF87}" type="presParOf" srcId="{D39321FB-A6A9-4AF4-A9BB-8951A387A574}" destId="{AD8D6DB5-34CF-4535-A11E-9E635CD0EC11}" srcOrd="0" destOrd="0" presId="urn:microsoft.com/office/officeart/2005/8/layout/orgChart1"/>
    <dgm:cxn modelId="{5161685A-65E4-4541-9020-F5C0784711CB}" type="presParOf" srcId="{AD8D6DB5-34CF-4535-A11E-9E635CD0EC11}" destId="{E7F734CB-D652-47E8-843A-9C08F252F067}" srcOrd="0" destOrd="0" presId="urn:microsoft.com/office/officeart/2005/8/layout/orgChart1"/>
    <dgm:cxn modelId="{E3541B71-9848-4DEE-95C1-DB7CF11CEDF7}" type="presParOf" srcId="{AD8D6DB5-34CF-4535-A11E-9E635CD0EC11}" destId="{8B76D1F1-DE83-44AC-BCAB-AB39268A75F9}" srcOrd="1" destOrd="0" presId="urn:microsoft.com/office/officeart/2005/8/layout/orgChart1"/>
    <dgm:cxn modelId="{ED80E30E-B044-4324-A0D4-89ABDA5C3DD1}" type="presParOf" srcId="{D39321FB-A6A9-4AF4-A9BB-8951A387A574}" destId="{35227D03-D557-4E58-BBF7-028A23919B3D}" srcOrd="1" destOrd="0" presId="urn:microsoft.com/office/officeart/2005/8/layout/orgChart1"/>
    <dgm:cxn modelId="{65BC896A-683E-4D1A-B187-155D24D68401}" type="presParOf" srcId="{35227D03-D557-4E58-BBF7-028A23919B3D}" destId="{667EF4A9-6B40-437C-ABA9-5DB3F8FB9BA1}" srcOrd="0" destOrd="0" presId="urn:microsoft.com/office/officeart/2005/8/layout/orgChart1"/>
    <dgm:cxn modelId="{812ACBF1-3040-469F-BE6B-D24C301E53F0}" type="presParOf" srcId="{35227D03-D557-4E58-BBF7-028A23919B3D}" destId="{CBC9A510-5B1D-44FB-AF09-2CDD9BD9BA19}" srcOrd="1" destOrd="0" presId="urn:microsoft.com/office/officeart/2005/8/layout/orgChart1"/>
    <dgm:cxn modelId="{71C3EC78-1AEF-4876-BFDD-E3A5CA83EF82}" type="presParOf" srcId="{CBC9A510-5B1D-44FB-AF09-2CDD9BD9BA19}" destId="{BF888D52-12A8-4348-B6D6-D5FB2F9999D1}" srcOrd="0" destOrd="0" presId="urn:microsoft.com/office/officeart/2005/8/layout/orgChart1"/>
    <dgm:cxn modelId="{9FB58259-83EA-4595-9001-2050A8D9DF9E}" type="presParOf" srcId="{BF888D52-12A8-4348-B6D6-D5FB2F9999D1}" destId="{71CE7A1B-FC93-4FFA-9E73-1078E83E7452}" srcOrd="0" destOrd="0" presId="urn:microsoft.com/office/officeart/2005/8/layout/orgChart1"/>
    <dgm:cxn modelId="{CBDDFBBE-E904-4B21-A6AB-6BA786D569E6}" type="presParOf" srcId="{BF888D52-12A8-4348-B6D6-D5FB2F9999D1}" destId="{D5D96536-D855-411F-ACAE-A34BCDCA3962}" srcOrd="1" destOrd="0" presId="urn:microsoft.com/office/officeart/2005/8/layout/orgChart1"/>
    <dgm:cxn modelId="{279C44B5-B375-41FC-A692-25359CA75847}" type="presParOf" srcId="{CBC9A510-5B1D-44FB-AF09-2CDD9BD9BA19}" destId="{7CBA021E-EDD3-41DC-96EE-FAB83755B930}" srcOrd="1" destOrd="0" presId="urn:microsoft.com/office/officeart/2005/8/layout/orgChart1"/>
    <dgm:cxn modelId="{D624D5B3-BB84-4247-94A1-F259B49FD85E}" type="presParOf" srcId="{CBC9A510-5B1D-44FB-AF09-2CDD9BD9BA19}" destId="{556E27D1-B028-4389-A99B-C6A9D4D7B3A7}" srcOrd="2" destOrd="0" presId="urn:microsoft.com/office/officeart/2005/8/layout/orgChart1"/>
    <dgm:cxn modelId="{80F09A3A-C296-4124-A569-B4C504F5666F}" type="presParOf" srcId="{35227D03-D557-4E58-BBF7-028A23919B3D}" destId="{4BBEF3EA-6636-48F7-B3E7-5B70E00FA21D}" srcOrd="2" destOrd="0" presId="urn:microsoft.com/office/officeart/2005/8/layout/orgChart1"/>
    <dgm:cxn modelId="{0F98A21A-3611-45CB-992B-1FF71B71EDA0}" type="presParOf" srcId="{35227D03-D557-4E58-BBF7-028A23919B3D}" destId="{D2B78710-E7F6-4EB4-936D-853CF52D5757}" srcOrd="3" destOrd="0" presId="urn:microsoft.com/office/officeart/2005/8/layout/orgChart1"/>
    <dgm:cxn modelId="{B2F294D7-74B9-473A-9FA3-C8608CC82BB6}" type="presParOf" srcId="{D2B78710-E7F6-4EB4-936D-853CF52D5757}" destId="{4DD126C5-347C-406C-A92E-5320183B5A1E}" srcOrd="0" destOrd="0" presId="urn:microsoft.com/office/officeart/2005/8/layout/orgChart1"/>
    <dgm:cxn modelId="{B24958D8-E3C3-4914-BCB1-173CC38C8BC9}" type="presParOf" srcId="{4DD126C5-347C-406C-A92E-5320183B5A1E}" destId="{0E4B0F36-905B-4E78-83E7-C80B2784048C}" srcOrd="0" destOrd="0" presId="urn:microsoft.com/office/officeart/2005/8/layout/orgChart1"/>
    <dgm:cxn modelId="{F219F977-FC8B-47C3-ADAC-F131F6587039}" type="presParOf" srcId="{4DD126C5-347C-406C-A92E-5320183B5A1E}" destId="{35075DFF-5FEA-4CA6-9937-41BDE0A8B73F}" srcOrd="1" destOrd="0" presId="urn:microsoft.com/office/officeart/2005/8/layout/orgChart1"/>
    <dgm:cxn modelId="{40442AB0-8931-47BC-90DF-9318E549D629}" type="presParOf" srcId="{D2B78710-E7F6-4EB4-936D-853CF52D5757}" destId="{4E6025A6-E210-408A-A97B-35F6FD8F0C57}" srcOrd="1" destOrd="0" presId="urn:microsoft.com/office/officeart/2005/8/layout/orgChart1"/>
    <dgm:cxn modelId="{0F5C42A9-4745-4223-9A16-E66854EFF86A}" type="presParOf" srcId="{D2B78710-E7F6-4EB4-936D-853CF52D5757}" destId="{89ED9FD1-4C47-4042-AE80-3BCBEBF7A683}" srcOrd="2" destOrd="0" presId="urn:microsoft.com/office/officeart/2005/8/layout/orgChart1"/>
    <dgm:cxn modelId="{ED42DD33-2171-4DDC-98CB-B500534680EE}" type="presParOf" srcId="{35227D03-D557-4E58-BBF7-028A23919B3D}" destId="{4B216C5B-8413-48B3-A8DC-943D69325983}" srcOrd="4" destOrd="0" presId="urn:microsoft.com/office/officeart/2005/8/layout/orgChart1"/>
    <dgm:cxn modelId="{AD317350-D0E1-4869-9E65-1FE0272CA659}" type="presParOf" srcId="{35227D03-D557-4E58-BBF7-028A23919B3D}" destId="{429A6EBE-9B0C-4E66-AF5A-B4D8E028F3A5}" srcOrd="5" destOrd="0" presId="urn:microsoft.com/office/officeart/2005/8/layout/orgChart1"/>
    <dgm:cxn modelId="{3BA00FEA-D0A3-4E6A-BEC9-5BEA27D5A9F2}" type="presParOf" srcId="{429A6EBE-9B0C-4E66-AF5A-B4D8E028F3A5}" destId="{171B83BF-B593-4D45-B038-0A25E55E1333}" srcOrd="0" destOrd="0" presId="urn:microsoft.com/office/officeart/2005/8/layout/orgChart1"/>
    <dgm:cxn modelId="{46C250C3-3918-4C26-96C3-3A312228CCF0}" type="presParOf" srcId="{171B83BF-B593-4D45-B038-0A25E55E1333}" destId="{390EF6C3-BBF6-411D-8FEF-BC0FBB4B199D}" srcOrd="0" destOrd="0" presId="urn:microsoft.com/office/officeart/2005/8/layout/orgChart1"/>
    <dgm:cxn modelId="{14BE2518-3F1E-4BB2-BF51-E2A98676E057}" type="presParOf" srcId="{171B83BF-B593-4D45-B038-0A25E55E1333}" destId="{8C24257A-46D0-444B-92E1-E294F4C74225}" srcOrd="1" destOrd="0" presId="urn:microsoft.com/office/officeart/2005/8/layout/orgChart1"/>
    <dgm:cxn modelId="{DD0D54D4-D142-4F22-9B74-CAE52471DECD}" type="presParOf" srcId="{429A6EBE-9B0C-4E66-AF5A-B4D8E028F3A5}" destId="{0ACDCBFD-33DF-4894-9691-A5A6CBD34B9C}" srcOrd="1" destOrd="0" presId="urn:microsoft.com/office/officeart/2005/8/layout/orgChart1"/>
    <dgm:cxn modelId="{682B8F5C-1286-4413-B69A-14F71FC4F366}" type="presParOf" srcId="{429A6EBE-9B0C-4E66-AF5A-B4D8E028F3A5}" destId="{5EF7233A-8174-4137-9A65-F341808D89EF}" srcOrd="2" destOrd="0" presId="urn:microsoft.com/office/officeart/2005/8/layout/orgChart1"/>
    <dgm:cxn modelId="{13A946CC-7D0B-4FDA-A977-9BC81F00F8CA}" type="presParOf" srcId="{D39321FB-A6A9-4AF4-A9BB-8951A387A574}" destId="{BA8B3DF3-E1FA-47C3-8D38-5CC17DA0A396}"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5C656A9-49F6-4746-8924-A0561C8DF79B}"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tr-TR"/>
        </a:p>
      </dgm:t>
    </dgm:pt>
    <dgm:pt modelId="{9F3899A5-4034-4DC2-81F6-94BC0BDC2363}">
      <dgm:prSet phldrT="[Text]" custT="1"/>
      <dgm:spPr/>
      <dgm:t>
        <a:bodyPr/>
        <a:lstStyle/>
        <a:p>
          <a:r>
            <a:rPr lang="en-US" sz="1600"/>
            <a:t>ScreenType</a:t>
          </a:r>
          <a:endParaRPr lang="tr-TR" sz="1600"/>
        </a:p>
      </dgm:t>
    </dgm:pt>
    <dgm:pt modelId="{FA8288F4-F939-45EA-94AA-C602BC1239A2}" type="parTrans" cxnId="{7F6D691C-F160-4668-AA88-6AFFD430E176}">
      <dgm:prSet/>
      <dgm:spPr/>
      <dgm:t>
        <a:bodyPr/>
        <a:lstStyle/>
        <a:p>
          <a:endParaRPr lang="tr-TR" sz="1600"/>
        </a:p>
      </dgm:t>
    </dgm:pt>
    <dgm:pt modelId="{3D55EB3A-D652-4818-96FC-EFFDD47D1253}" type="sibTrans" cxnId="{7F6D691C-F160-4668-AA88-6AFFD430E176}">
      <dgm:prSet/>
      <dgm:spPr/>
      <dgm:t>
        <a:bodyPr/>
        <a:lstStyle/>
        <a:p>
          <a:endParaRPr lang="tr-TR" sz="1600"/>
        </a:p>
      </dgm:t>
    </dgm:pt>
    <dgm:pt modelId="{DE2B10BD-B90E-48DF-A9C8-83E27F07ABA4}">
      <dgm:prSet phldrT="[Text]" custT="1"/>
      <dgm:spPr/>
      <dgm:t>
        <a:bodyPr/>
        <a:lstStyle/>
        <a:p>
          <a:r>
            <a:rPr lang="en-US" sz="1600"/>
            <a:t>LSD</a:t>
          </a:r>
          <a:endParaRPr lang="tr-TR" sz="1600"/>
        </a:p>
      </dgm:t>
    </dgm:pt>
    <dgm:pt modelId="{FA364006-AB31-405F-B1DA-A08E30BDC71A}" type="parTrans" cxnId="{98AFDA8F-6C30-4C0A-B11C-E6B929F62CA2}">
      <dgm:prSet/>
      <dgm:spPr/>
      <dgm:t>
        <a:bodyPr/>
        <a:lstStyle/>
        <a:p>
          <a:endParaRPr lang="tr-TR" sz="1600"/>
        </a:p>
      </dgm:t>
    </dgm:pt>
    <dgm:pt modelId="{DB8CAC9D-1DA0-43EF-B7B8-9C9E45CE8C29}" type="sibTrans" cxnId="{98AFDA8F-6C30-4C0A-B11C-E6B929F62CA2}">
      <dgm:prSet/>
      <dgm:spPr/>
      <dgm:t>
        <a:bodyPr/>
        <a:lstStyle/>
        <a:p>
          <a:endParaRPr lang="tr-TR" sz="1600"/>
        </a:p>
      </dgm:t>
    </dgm:pt>
    <dgm:pt modelId="{6C18564F-F07D-4B47-BFC2-CD3390A9B260}">
      <dgm:prSet phldrT="[Text]" custT="1"/>
      <dgm:spPr/>
      <dgm:t>
        <a:bodyPr/>
        <a:lstStyle/>
        <a:p>
          <a:r>
            <a:rPr lang="en-US" sz="1600"/>
            <a:t>IPS</a:t>
          </a:r>
          <a:endParaRPr lang="tr-TR" sz="1600"/>
        </a:p>
      </dgm:t>
    </dgm:pt>
    <dgm:pt modelId="{012D0F10-2E4E-4657-ABA6-22A074010C2B}" type="sibTrans" cxnId="{BB266A54-4CD1-48C8-97C3-74EF7CF22B54}">
      <dgm:prSet/>
      <dgm:spPr/>
      <dgm:t>
        <a:bodyPr/>
        <a:lstStyle/>
        <a:p>
          <a:endParaRPr lang="tr-TR" sz="1600"/>
        </a:p>
      </dgm:t>
    </dgm:pt>
    <dgm:pt modelId="{00EB32B8-DBE2-4991-BAAB-66D7EDC465EC}" type="parTrans" cxnId="{BB266A54-4CD1-48C8-97C3-74EF7CF22B54}">
      <dgm:prSet/>
      <dgm:spPr/>
      <dgm:t>
        <a:bodyPr/>
        <a:lstStyle/>
        <a:p>
          <a:endParaRPr lang="tr-TR" sz="1600"/>
        </a:p>
      </dgm:t>
    </dgm:pt>
    <dgm:pt modelId="{347DE1A7-5C8E-4C07-AD09-E66B817DE396}" type="pres">
      <dgm:prSet presAssocID="{F5C656A9-49F6-4746-8924-A0561C8DF79B}" presName="hierChild1" presStyleCnt="0">
        <dgm:presLayoutVars>
          <dgm:orgChart val="1"/>
          <dgm:chPref val="1"/>
          <dgm:dir/>
          <dgm:animOne val="branch"/>
          <dgm:animLvl val="lvl"/>
          <dgm:resizeHandles/>
        </dgm:presLayoutVars>
      </dgm:prSet>
      <dgm:spPr/>
    </dgm:pt>
    <dgm:pt modelId="{D39321FB-A6A9-4AF4-A9BB-8951A387A574}" type="pres">
      <dgm:prSet presAssocID="{9F3899A5-4034-4DC2-81F6-94BC0BDC2363}" presName="hierRoot1" presStyleCnt="0">
        <dgm:presLayoutVars>
          <dgm:hierBranch val="init"/>
        </dgm:presLayoutVars>
      </dgm:prSet>
      <dgm:spPr/>
    </dgm:pt>
    <dgm:pt modelId="{AD8D6DB5-34CF-4535-A11E-9E635CD0EC11}" type="pres">
      <dgm:prSet presAssocID="{9F3899A5-4034-4DC2-81F6-94BC0BDC2363}" presName="rootComposite1" presStyleCnt="0"/>
      <dgm:spPr/>
    </dgm:pt>
    <dgm:pt modelId="{E7F734CB-D652-47E8-843A-9C08F252F067}" type="pres">
      <dgm:prSet presAssocID="{9F3899A5-4034-4DC2-81F6-94BC0BDC2363}" presName="rootText1" presStyleLbl="node0" presStyleIdx="0" presStyleCnt="1">
        <dgm:presLayoutVars>
          <dgm:chPref val="3"/>
        </dgm:presLayoutVars>
      </dgm:prSet>
      <dgm:spPr/>
    </dgm:pt>
    <dgm:pt modelId="{8B76D1F1-DE83-44AC-BCAB-AB39268A75F9}" type="pres">
      <dgm:prSet presAssocID="{9F3899A5-4034-4DC2-81F6-94BC0BDC2363}" presName="rootConnector1" presStyleLbl="node1" presStyleIdx="0" presStyleCnt="0"/>
      <dgm:spPr/>
    </dgm:pt>
    <dgm:pt modelId="{35227D03-D557-4E58-BBF7-028A23919B3D}" type="pres">
      <dgm:prSet presAssocID="{9F3899A5-4034-4DC2-81F6-94BC0BDC2363}" presName="hierChild2" presStyleCnt="0"/>
      <dgm:spPr/>
    </dgm:pt>
    <dgm:pt modelId="{667EF4A9-6B40-437C-ABA9-5DB3F8FB9BA1}" type="pres">
      <dgm:prSet presAssocID="{FA364006-AB31-405F-B1DA-A08E30BDC71A}" presName="Name37" presStyleLbl="parChTrans1D2" presStyleIdx="0" presStyleCnt="2"/>
      <dgm:spPr/>
    </dgm:pt>
    <dgm:pt modelId="{CBC9A510-5B1D-44FB-AF09-2CDD9BD9BA19}" type="pres">
      <dgm:prSet presAssocID="{DE2B10BD-B90E-48DF-A9C8-83E27F07ABA4}" presName="hierRoot2" presStyleCnt="0">
        <dgm:presLayoutVars>
          <dgm:hierBranch val="init"/>
        </dgm:presLayoutVars>
      </dgm:prSet>
      <dgm:spPr/>
    </dgm:pt>
    <dgm:pt modelId="{BF888D52-12A8-4348-B6D6-D5FB2F9999D1}" type="pres">
      <dgm:prSet presAssocID="{DE2B10BD-B90E-48DF-A9C8-83E27F07ABA4}" presName="rootComposite" presStyleCnt="0"/>
      <dgm:spPr/>
    </dgm:pt>
    <dgm:pt modelId="{71CE7A1B-FC93-4FFA-9E73-1078E83E7452}" type="pres">
      <dgm:prSet presAssocID="{DE2B10BD-B90E-48DF-A9C8-83E27F07ABA4}" presName="rootText" presStyleLbl="node2" presStyleIdx="0" presStyleCnt="2">
        <dgm:presLayoutVars>
          <dgm:chPref val="3"/>
        </dgm:presLayoutVars>
      </dgm:prSet>
      <dgm:spPr/>
    </dgm:pt>
    <dgm:pt modelId="{D5D96536-D855-411F-ACAE-A34BCDCA3962}" type="pres">
      <dgm:prSet presAssocID="{DE2B10BD-B90E-48DF-A9C8-83E27F07ABA4}" presName="rootConnector" presStyleLbl="node2" presStyleIdx="0" presStyleCnt="2"/>
      <dgm:spPr/>
    </dgm:pt>
    <dgm:pt modelId="{7CBA021E-EDD3-41DC-96EE-FAB83755B930}" type="pres">
      <dgm:prSet presAssocID="{DE2B10BD-B90E-48DF-A9C8-83E27F07ABA4}" presName="hierChild4" presStyleCnt="0"/>
      <dgm:spPr/>
    </dgm:pt>
    <dgm:pt modelId="{556E27D1-B028-4389-A99B-C6A9D4D7B3A7}" type="pres">
      <dgm:prSet presAssocID="{DE2B10BD-B90E-48DF-A9C8-83E27F07ABA4}" presName="hierChild5" presStyleCnt="0"/>
      <dgm:spPr/>
    </dgm:pt>
    <dgm:pt modelId="{4BBEF3EA-6636-48F7-B3E7-5B70E00FA21D}" type="pres">
      <dgm:prSet presAssocID="{00EB32B8-DBE2-4991-BAAB-66D7EDC465EC}" presName="Name37" presStyleLbl="parChTrans1D2" presStyleIdx="1" presStyleCnt="2"/>
      <dgm:spPr/>
    </dgm:pt>
    <dgm:pt modelId="{D2B78710-E7F6-4EB4-936D-853CF52D5757}" type="pres">
      <dgm:prSet presAssocID="{6C18564F-F07D-4B47-BFC2-CD3390A9B260}" presName="hierRoot2" presStyleCnt="0">
        <dgm:presLayoutVars>
          <dgm:hierBranch val="init"/>
        </dgm:presLayoutVars>
      </dgm:prSet>
      <dgm:spPr/>
    </dgm:pt>
    <dgm:pt modelId="{4DD126C5-347C-406C-A92E-5320183B5A1E}" type="pres">
      <dgm:prSet presAssocID="{6C18564F-F07D-4B47-BFC2-CD3390A9B260}" presName="rootComposite" presStyleCnt="0"/>
      <dgm:spPr/>
    </dgm:pt>
    <dgm:pt modelId="{0E4B0F36-905B-4E78-83E7-C80B2784048C}" type="pres">
      <dgm:prSet presAssocID="{6C18564F-F07D-4B47-BFC2-CD3390A9B260}" presName="rootText" presStyleLbl="node2" presStyleIdx="1" presStyleCnt="2">
        <dgm:presLayoutVars>
          <dgm:chPref val="3"/>
        </dgm:presLayoutVars>
      </dgm:prSet>
      <dgm:spPr/>
    </dgm:pt>
    <dgm:pt modelId="{35075DFF-5FEA-4CA6-9937-41BDE0A8B73F}" type="pres">
      <dgm:prSet presAssocID="{6C18564F-F07D-4B47-BFC2-CD3390A9B260}" presName="rootConnector" presStyleLbl="node2" presStyleIdx="1" presStyleCnt="2"/>
      <dgm:spPr/>
    </dgm:pt>
    <dgm:pt modelId="{4E6025A6-E210-408A-A97B-35F6FD8F0C57}" type="pres">
      <dgm:prSet presAssocID="{6C18564F-F07D-4B47-BFC2-CD3390A9B260}" presName="hierChild4" presStyleCnt="0"/>
      <dgm:spPr/>
    </dgm:pt>
    <dgm:pt modelId="{89ED9FD1-4C47-4042-AE80-3BCBEBF7A683}" type="pres">
      <dgm:prSet presAssocID="{6C18564F-F07D-4B47-BFC2-CD3390A9B260}" presName="hierChild5" presStyleCnt="0"/>
      <dgm:spPr/>
    </dgm:pt>
    <dgm:pt modelId="{BA8B3DF3-E1FA-47C3-8D38-5CC17DA0A396}" type="pres">
      <dgm:prSet presAssocID="{9F3899A5-4034-4DC2-81F6-94BC0BDC2363}" presName="hierChild3" presStyleCnt="0"/>
      <dgm:spPr/>
    </dgm:pt>
  </dgm:ptLst>
  <dgm:cxnLst>
    <dgm:cxn modelId="{7F6D691C-F160-4668-AA88-6AFFD430E176}" srcId="{F5C656A9-49F6-4746-8924-A0561C8DF79B}" destId="{9F3899A5-4034-4DC2-81F6-94BC0BDC2363}" srcOrd="0" destOrd="0" parTransId="{FA8288F4-F939-45EA-94AA-C602BC1239A2}" sibTransId="{3D55EB3A-D652-4818-96FC-EFFDD47D1253}"/>
    <dgm:cxn modelId="{FF7AC62E-4DCD-4E0B-B4B2-B59BC87EFA10}" type="presOf" srcId="{6C18564F-F07D-4B47-BFC2-CD3390A9B260}" destId="{35075DFF-5FEA-4CA6-9937-41BDE0A8B73F}" srcOrd="1" destOrd="0" presId="urn:microsoft.com/office/officeart/2005/8/layout/orgChart1"/>
    <dgm:cxn modelId="{25106834-89BE-4C7A-B367-F5C0DAC4DB83}" type="presOf" srcId="{6C18564F-F07D-4B47-BFC2-CD3390A9B260}" destId="{0E4B0F36-905B-4E78-83E7-C80B2784048C}" srcOrd="0" destOrd="0" presId="urn:microsoft.com/office/officeart/2005/8/layout/orgChart1"/>
    <dgm:cxn modelId="{BB266A54-4CD1-48C8-97C3-74EF7CF22B54}" srcId="{9F3899A5-4034-4DC2-81F6-94BC0BDC2363}" destId="{6C18564F-F07D-4B47-BFC2-CD3390A9B260}" srcOrd="1" destOrd="0" parTransId="{00EB32B8-DBE2-4991-BAAB-66D7EDC465EC}" sibTransId="{012D0F10-2E4E-4657-ABA6-22A074010C2B}"/>
    <dgm:cxn modelId="{AB599984-069A-438E-935A-CBF0E9F4FA49}" type="presOf" srcId="{9F3899A5-4034-4DC2-81F6-94BC0BDC2363}" destId="{E7F734CB-D652-47E8-843A-9C08F252F067}" srcOrd="0" destOrd="0" presId="urn:microsoft.com/office/officeart/2005/8/layout/orgChart1"/>
    <dgm:cxn modelId="{98AFDA8F-6C30-4C0A-B11C-E6B929F62CA2}" srcId="{9F3899A5-4034-4DC2-81F6-94BC0BDC2363}" destId="{DE2B10BD-B90E-48DF-A9C8-83E27F07ABA4}" srcOrd="0" destOrd="0" parTransId="{FA364006-AB31-405F-B1DA-A08E30BDC71A}" sibTransId="{DB8CAC9D-1DA0-43EF-B7B8-9C9E45CE8C29}"/>
    <dgm:cxn modelId="{6AF818A6-FC23-47DC-82D1-C6A8E130E3DE}" type="presOf" srcId="{FA364006-AB31-405F-B1DA-A08E30BDC71A}" destId="{667EF4A9-6B40-437C-ABA9-5DB3F8FB9BA1}" srcOrd="0" destOrd="0" presId="urn:microsoft.com/office/officeart/2005/8/layout/orgChart1"/>
    <dgm:cxn modelId="{953150B6-2473-4EEE-BF98-6D240CA1D3E2}" type="presOf" srcId="{DE2B10BD-B90E-48DF-A9C8-83E27F07ABA4}" destId="{D5D96536-D855-411F-ACAE-A34BCDCA3962}" srcOrd="1" destOrd="0" presId="urn:microsoft.com/office/officeart/2005/8/layout/orgChart1"/>
    <dgm:cxn modelId="{7440C7C2-8C7D-4B32-A2F4-8E8960405F44}" type="presOf" srcId="{F5C656A9-49F6-4746-8924-A0561C8DF79B}" destId="{347DE1A7-5C8E-4C07-AD09-E66B817DE396}" srcOrd="0" destOrd="0" presId="urn:microsoft.com/office/officeart/2005/8/layout/orgChart1"/>
    <dgm:cxn modelId="{A308D2CF-37F4-48B5-B070-423D4206E4F7}" type="presOf" srcId="{9F3899A5-4034-4DC2-81F6-94BC0BDC2363}" destId="{8B76D1F1-DE83-44AC-BCAB-AB39268A75F9}" srcOrd="1" destOrd="0" presId="urn:microsoft.com/office/officeart/2005/8/layout/orgChart1"/>
    <dgm:cxn modelId="{774287D5-EA8C-412A-87BC-2257DC2A28AC}" type="presOf" srcId="{DE2B10BD-B90E-48DF-A9C8-83E27F07ABA4}" destId="{71CE7A1B-FC93-4FFA-9E73-1078E83E7452}" srcOrd="0" destOrd="0" presId="urn:microsoft.com/office/officeart/2005/8/layout/orgChart1"/>
    <dgm:cxn modelId="{D432C9E6-9611-4444-881D-B10C5D5AED78}" type="presOf" srcId="{00EB32B8-DBE2-4991-BAAB-66D7EDC465EC}" destId="{4BBEF3EA-6636-48F7-B3E7-5B70E00FA21D}" srcOrd="0" destOrd="0" presId="urn:microsoft.com/office/officeart/2005/8/layout/orgChart1"/>
    <dgm:cxn modelId="{4CE6F664-2C49-400A-B930-B61455560944}" type="presParOf" srcId="{347DE1A7-5C8E-4C07-AD09-E66B817DE396}" destId="{D39321FB-A6A9-4AF4-A9BB-8951A387A574}" srcOrd="0" destOrd="0" presId="urn:microsoft.com/office/officeart/2005/8/layout/orgChart1"/>
    <dgm:cxn modelId="{27479C33-2766-4492-AAEC-3A0A1BD7EF87}" type="presParOf" srcId="{D39321FB-A6A9-4AF4-A9BB-8951A387A574}" destId="{AD8D6DB5-34CF-4535-A11E-9E635CD0EC11}" srcOrd="0" destOrd="0" presId="urn:microsoft.com/office/officeart/2005/8/layout/orgChart1"/>
    <dgm:cxn modelId="{5161685A-65E4-4541-9020-F5C0784711CB}" type="presParOf" srcId="{AD8D6DB5-34CF-4535-A11E-9E635CD0EC11}" destId="{E7F734CB-D652-47E8-843A-9C08F252F067}" srcOrd="0" destOrd="0" presId="urn:microsoft.com/office/officeart/2005/8/layout/orgChart1"/>
    <dgm:cxn modelId="{E3541B71-9848-4DEE-95C1-DB7CF11CEDF7}" type="presParOf" srcId="{AD8D6DB5-34CF-4535-A11E-9E635CD0EC11}" destId="{8B76D1F1-DE83-44AC-BCAB-AB39268A75F9}" srcOrd="1" destOrd="0" presId="urn:microsoft.com/office/officeart/2005/8/layout/orgChart1"/>
    <dgm:cxn modelId="{ED80E30E-B044-4324-A0D4-89ABDA5C3DD1}" type="presParOf" srcId="{D39321FB-A6A9-4AF4-A9BB-8951A387A574}" destId="{35227D03-D557-4E58-BBF7-028A23919B3D}" srcOrd="1" destOrd="0" presId="urn:microsoft.com/office/officeart/2005/8/layout/orgChart1"/>
    <dgm:cxn modelId="{65BC896A-683E-4D1A-B187-155D24D68401}" type="presParOf" srcId="{35227D03-D557-4E58-BBF7-028A23919B3D}" destId="{667EF4A9-6B40-437C-ABA9-5DB3F8FB9BA1}" srcOrd="0" destOrd="0" presId="urn:microsoft.com/office/officeart/2005/8/layout/orgChart1"/>
    <dgm:cxn modelId="{812ACBF1-3040-469F-BE6B-D24C301E53F0}" type="presParOf" srcId="{35227D03-D557-4E58-BBF7-028A23919B3D}" destId="{CBC9A510-5B1D-44FB-AF09-2CDD9BD9BA19}" srcOrd="1" destOrd="0" presId="urn:microsoft.com/office/officeart/2005/8/layout/orgChart1"/>
    <dgm:cxn modelId="{71C3EC78-1AEF-4876-BFDD-E3A5CA83EF82}" type="presParOf" srcId="{CBC9A510-5B1D-44FB-AF09-2CDD9BD9BA19}" destId="{BF888D52-12A8-4348-B6D6-D5FB2F9999D1}" srcOrd="0" destOrd="0" presId="urn:microsoft.com/office/officeart/2005/8/layout/orgChart1"/>
    <dgm:cxn modelId="{9FB58259-83EA-4595-9001-2050A8D9DF9E}" type="presParOf" srcId="{BF888D52-12A8-4348-B6D6-D5FB2F9999D1}" destId="{71CE7A1B-FC93-4FFA-9E73-1078E83E7452}" srcOrd="0" destOrd="0" presId="urn:microsoft.com/office/officeart/2005/8/layout/orgChart1"/>
    <dgm:cxn modelId="{CBDDFBBE-E904-4B21-A6AB-6BA786D569E6}" type="presParOf" srcId="{BF888D52-12A8-4348-B6D6-D5FB2F9999D1}" destId="{D5D96536-D855-411F-ACAE-A34BCDCA3962}" srcOrd="1" destOrd="0" presId="urn:microsoft.com/office/officeart/2005/8/layout/orgChart1"/>
    <dgm:cxn modelId="{279C44B5-B375-41FC-A692-25359CA75847}" type="presParOf" srcId="{CBC9A510-5B1D-44FB-AF09-2CDD9BD9BA19}" destId="{7CBA021E-EDD3-41DC-96EE-FAB83755B930}" srcOrd="1" destOrd="0" presId="urn:microsoft.com/office/officeart/2005/8/layout/orgChart1"/>
    <dgm:cxn modelId="{D624D5B3-BB84-4247-94A1-F259B49FD85E}" type="presParOf" srcId="{CBC9A510-5B1D-44FB-AF09-2CDD9BD9BA19}" destId="{556E27D1-B028-4389-A99B-C6A9D4D7B3A7}" srcOrd="2" destOrd="0" presId="urn:microsoft.com/office/officeart/2005/8/layout/orgChart1"/>
    <dgm:cxn modelId="{80F09A3A-C296-4124-A569-B4C504F5666F}" type="presParOf" srcId="{35227D03-D557-4E58-BBF7-028A23919B3D}" destId="{4BBEF3EA-6636-48F7-B3E7-5B70E00FA21D}" srcOrd="2" destOrd="0" presId="urn:microsoft.com/office/officeart/2005/8/layout/orgChart1"/>
    <dgm:cxn modelId="{0F98A21A-3611-45CB-992B-1FF71B71EDA0}" type="presParOf" srcId="{35227D03-D557-4E58-BBF7-028A23919B3D}" destId="{D2B78710-E7F6-4EB4-936D-853CF52D5757}" srcOrd="3" destOrd="0" presId="urn:microsoft.com/office/officeart/2005/8/layout/orgChart1"/>
    <dgm:cxn modelId="{B2F294D7-74B9-473A-9FA3-C8608CC82BB6}" type="presParOf" srcId="{D2B78710-E7F6-4EB4-936D-853CF52D5757}" destId="{4DD126C5-347C-406C-A92E-5320183B5A1E}" srcOrd="0" destOrd="0" presId="urn:microsoft.com/office/officeart/2005/8/layout/orgChart1"/>
    <dgm:cxn modelId="{B24958D8-E3C3-4914-BCB1-173CC38C8BC9}" type="presParOf" srcId="{4DD126C5-347C-406C-A92E-5320183B5A1E}" destId="{0E4B0F36-905B-4E78-83E7-C80B2784048C}" srcOrd="0" destOrd="0" presId="urn:microsoft.com/office/officeart/2005/8/layout/orgChart1"/>
    <dgm:cxn modelId="{F219F977-FC8B-47C3-ADAC-F131F6587039}" type="presParOf" srcId="{4DD126C5-347C-406C-A92E-5320183B5A1E}" destId="{35075DFF-5FEA-4CA6-9937-41BDE0A8B73F}" srcOrd="1" destOrd="0" presId="urn:microsoft.com/office/officeart/2005/8/layout/orgChart1"/>
    <dgm:cxn modelId="{40442AB0-8931-47BC-90DF-9318E549D629}" type="presParOf" srcId="{D2B78710-E7F6-4EB4-936D-853CF52D5757}" destId="{4E6025A6-E210-408A-A97B-35F6FD8F0C57}" srcOrd="1" destOrd="0" presId="urn:microsoft.com/office/officeart/2005/8/layout/orgChart1"/>
    <dgm:cxn modelId="{0F5C42A9-4745-4223-9A16-E66854EFF86A}" type="presParOf" srcId="{D2B78710-E7F6-4EB4-936D-853CF52D5757}" destId="{89ED9FD1-4C47-4042-AE80-3BCBEBF7A683}" srcOrd="2" destOrd="0" presId="urn:microsoft.com/office/officeart/2005/8/layout/orgChart1"/>
    <dgm:cxn modelId="{13A946CC-7D0B-4FDA-A977-9BC81F00F8CA}" type="presParOf" srcId="{D39321FB-A6A9-4AF4-A9BB-8951A387A574}" destId="{BA8B3DF3-E1FA-47C3-8D38-5CC17DA0A396}" srcOrd="2" destOrd="0" presId="urn:microsoft.com/office/officeart/2005/8/layout/orgChar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D931B4C-F54C-4591-A44B-B1C1C83CCFFD}" type="doc">
      <dgm:prSet loTypeId="urn:microsoft.com/office/officeart/2008/layout/AscendingPictureAccentProcess" loCatId="picture" qsTypeId="urn:microsoft.com/office/officeart/2005/8/quickstyle/simple1" qsCatId="simple" csTypeId="urn:microsoft.com/office/officeart/2005/8/colors/colorful5" csCatId="colorful" phldr="1"/>
      <dgm:spPr/>
    </dgm:pt>
    <dgm:pt modelId="{6BF89FCE-6646-4A59-8AFA-9EE318F99CAF}">
      <dgm:prSet phldrT="[Text]"/>
      <dgm:spPr/>
      <dgm:t>
        <a:bodyPr/>
        <a:lstStyle/>
        <a:p>
          <a:r>
            <a:rPr lang="en-US"/>
            <a:t>Database Provider</a:t>
          </a:r>
          <a:endParaRPr lang="tr-TR"/>
        </a:p>
      </dgm:t>
    </dgm:pt>
    <dgm:pt modelId="{94396BD5-42A3-45AE-B398-C955FC3F6F98}" type="parTrans" cxnId="{87FC757B-17AB-4722-87BE-459E3475A97F}">
      <dgm:prSet/>
      <dgm:spPr/>
      <dgm:t>
        <a:bodyPr/>
        <a:lstStyle/>
        <a:p>
          <a:endParaRPr lang="tr-TR"/>
        </a:p>
      </dgm:t>
    </dgm:pt>
    <dgm:pt modelId="{292B3A13-B1E1-4A6D-B878-458A16298FDA}" type="sibTrans" cxnId="{87FC757B-17AB-4722-87BE-459E3475A97F}">
      <dgm:prSet/>
      <dgm:spPr/>
      <dgm:t>
        <a:bodyPr/>
        <a:lstStyle/>
        <a:p>
          <a:endParaRPr lang="tr-TR"/>
        </a:p>
      </dgm:t>
    </dgm:pt>
    <dgm:pt modelId="{87F8B9CE-6BF2-400C-96A6-0270455C32FA}">
      <dgm:prSet phldrT="[Text]"/>
      <dgm:spPr/>
      <dgm:t>
        <a:bodyPr/>
        <a:lstStyle/>
        <a:p>
          <a:r>
            <a:rPr lang="en-US"/>
            <a:t>Cross platform app</a:t>
          </a:r>
          <a:endParaRPr lang="tr-TR"/>
        </a:p>
      </dgm:t>
    </dgm:pt>
    <dgm:pt modelId="{11C68543-A092-4DB4-A117-68A957730607}" type="parTrans" cxnId="{B2DE7478-CE5A-44BF-8BBC-BF25848874FB}">
      <dgm:prSet/>
      <dgm:spPr/>
      <dgm:t>
        <a:bodyPr/>
        <a:lstStyle/>
        <a:p>
          <a:endParaRPr lang="tr-TR"/>
        </a:p>
      </dgm:t>
    </dgm:pt>
    <dgm:pt modelId="{404F1764-5695-47C9-B6B6-3EF2D8F0BA5A}" type="sibTrans" cxnId="{B2DE7478-CE5A-44BF-8BBC-BF25848874FB}">
      <dgm:prSet/>
      <dgm:spPr/>
      <dgm:t>
        <a:bodyPr/>
        <a:lstStyle/>
        <a:p>
          <a:endParaRPr lang="tr-TR"/>
        </a:p>
      </dgm:t>
    </dgm:pt>
    <dgm:pt modelId="{D38B45AC-52DD-4DA7-A7E0-4204733F6649}" type="pres">
      <dgm:prSet presAssocID="{5D931B4C-F54C-4591-A44B-B1C1C83CCFFD}" presName="Name0" presStyleCnt="0">
        <dgm:presLayoutVars>
          <dgm:chMax val="7"/>
          <dgm:chPref val="7"/>
          <dgm:dir/>
        </dgm:presLayoutVars>
      </dgm:prSet>
      <dgm:spPr/>
    </dgm:pt>
    <dgm:pt modelId="{CCC748AE-8ABC-4032-B9DC-6E8417F2D568}" type="pres">
      <dgm:prSet presAssocID="{5D931B4C-F54C-4591-A44B-B1C1C83CCFFD}" presName="dot1" presStyleLbl="alignNode1" presStyleIdx="0" presStyleCnt="10"/>
      <dgm:spPr/>
    </dgm:pt>
    <dgm:pt modelId="{F5623C45-9CCA-47BC-A252-5F28F4AC80E7}" type="pres">
      <dgm:prSet presAssocID="{5D931B4C-F54C-4591-A44B-B1C1C83CCFFD}" presName="dot2" presStyleLbl="alignNode1" presStyleIdx="1" presStyleCnt="10"/>
      <dgm:spPr/>
    </dgm:pt>
    <dgm:pt modelId="{0E0B2F7B-B7D0-451A-B881-FF09E2F80B5E}" type="pres">
      <dgm:prSet presAssocID="{5D931B4C-F54C-4591-A44B-B1C1C83CCFFD}" presName="dot3" presStyleLbl="alignNode1" presStyleIdx="2" presStyleCnt="10"/>
      <dgm:spPr/>
    </dgm:pt>
    <dgm:pt modelId="{15A8AF34-ACD4-4136-8998-7CA524848B38}" type="pres">
      <dgm:prSet presAssocID="{5D931B4C-F54C-4591-A44B-B1C1C83CCFFD}" presName="dotArrow1" presStyleLbl="alignNode1" presStyleIdx="3" presStyleCnt="10"/>
      <dgm:spPr/>
    </dgm:pt>
    <dgm:pt modelId="{85B093AC-0022-43C3-A7F1-2B2056874178}" type="pres">
      <dgm:prSet presAssocID="{5D931B4C-F54C-4591-A44B-B1C1C83CCFFD}" presName="dotArrow2" presStyleLbl="alignNode1" presStyleIdx="4" presStyleCnt="10"/>
      <dgm:spPr/>
    </dgm:pt>
    <dgm:pt modelId="{45F4B88F-2028-4949-84C3-589C228C8FE0}" type="pres">
      <dgm:prSet presAssocID="{5D931B4C-F54C-4591-A44B-B1C1C83CCFFD}" presName="dotArrow3" presStyleLbl="alignNode1" presStyleIdx="5" presStyleCnt="10"/>
      <dgm:spPr/>
    </dgm:pt>
    <dgm:pt modelId="{3B5A16D5-603A-448A-B414-1A2EFC9B9948}" type="pres">
      <dgm:prSet presAssocID="{5D931B4C-F54C-4591-A44B-B1C1C83CCFFD}" presName="dotArrow4" presStyleLbl="alignNode1" presStyleIdx="6" presStyleCnt="10"/>
      <dgm:spPr/>
    </dgm:pt>
    <dgm:pt modelId="{E1C2881C-98CD-448F-865C-21C86121080F}" type="pres">
      <dgm:prSet presAssocID="{5D931B4C-F54C-4591-A44B-B1C1C83CCFFD}" presName="dotArrow5" presStyleLbl="alignNode1" presStyleIdx="7" presStyleCnt="10"/>
      <dgm:spPr/>
    </dgm:pt>
    <dgm:pt modelId="{759F7A15-5B6A-43F8-8DCE-26F5522B382C}" type="pres">
      <dgm:prSet presAssocID="{5D931B4C-F54C-4591-A44B-B1C1C83CCFFD}" presName="dotArrow6" presStyleLbl="alignNode1" presStyleIdx="8" presStyleCnt="10"/>
      <dgm:spPr/>
    </dgm:pt>
    <dgm:pt modelId="{A95DAE8F-6972-4CD3-B48A-275E614AE936}" type="pres">
      <dgm:prSet presAssocID="{5D931B4C-F54C-4591-A44B-B1C1C83CCFFD}" presName="dotArrow7" presStyleLbl="alignNode1" presStyleIdx="9" presStyleCnt="10"/>
      <dgm:spPr/>
    </dgm:pt>
    <dgm:pt modelId="{9A4304B4-66C5-43A8-A923-DD3317138A37}" type="pres">
      <dgm:prSet presAssocID="{6BF89FCE-6646-4A59-8AFA-9EE318F99CAF}" presName="parTx1" presStyleLbl="node1" presStyleIdx="0" presStyleCnt="2"/>
      <dgm:spPr/>
    </dgm:pt>
    <dgm:pt modelId="{9E8D81B5-304B-41E0-B39B-9CC8EB48F782}" type="pres">
      <dgm:prSet presAssocID="{292B3A13-B1E1-4A6D-B878-458A16298FDA}" presName="picture1" presStyleCnt="0"/>
      <dgm:spPr/>
    </dgm:pt>
    <dgm:pt modelId="{9A6C1A74-902C-4CAB-A691-A4B598A4B977}" type="pres">
      <dgm:prSet presAssocID="{292B3A13-B1E1-4A6D-B878-458A16298FDA}" presName="imageRepeatNode" presStyleLbl="fgImgPlace1" presStyleIdx="0" presStyleCnt="2"/>
      <dgm:spPr/>
    </dgm:pt>
    <dgm:pt modelId="{103F77F8-5CA6-4CCF-95F0-2B78D19D3D3E}" type="pres">
      <dgm:prSet presAssocID="{87F8B9CE-6BF2-400C-96A6-0270455C32FA}" presName="parTx2" presStyleLbl="node1" presStyleIdx="1" presStyleCnt="2"/>
      <dgm:spPr/>
    </dgm:pt>
    <dgm:pt modelId="{71496E52-F877-4068-BBBB-95DDFBCFFD28}" type="pres">
      <dgm:prSet presAssocID="{404F1764-5695-47C9-B6B6-3EF2D8F0BA5A}" presName="picture2" presStyleCnt="0"/>
      <dgm:spPr/>
    </dgm:pt>
    <dgm:pt modelId="{E8C2D1BF-B6D0-4C6B-9578-D6BB5D0B0F42}" type="pres">
      <dgm:prSet presAssocID="{404F1764-5695-47C9-B6B6-3EF2D8F0BA5A}" presName="imageRepeatNode" presStyleLbl="fgImgPlace1" presStyleIdx="1" presStyleCnt="2"/>
      <dgm:spPr/>
    </dgm:pt>
  </dgm:ptLst>
  <dgm:cxnLst>
    <dgm:cxn modelId="{4E9CC513-9C32-4B66-8640-CDD3B6C3EA5F}" type="presOf" srcId="{292B3A13-B1E1-4A6D-B878-458A16298FDA}" destId="{9A6C1A74-902C-4CAB-A691-A4B598A4B977}" srcOrd="0" destOrd="0" presId="urn:microsoft.com/office/officeart/2008/layout/AscendingPictureAccentProcess"/>
    <dgm:cxn modelId="{8A56695B-5E70-45E6-89E5-84C79937C2B3}" type="presOf" srcId="{87F8B9CE-6BF2-400C-96A6-0270455C32FA}" destId="{103F77F8-5CA6-4CCF-95F0-2B78D19D3D3E}" srcOrd="0" destOrd="0" presId="urn:microsoft.com/office/officeart/2008/layout/AscendingPictureAccentProcess"/>
    <dgm:cxn modelId="{003D815C-FE64-4DB4-AE60-881B57530A89}" type="presOf" srcId="{404F1764-5695-47C9-B6B6-3EF2D8F0BA5A}" destId="{E8C2D1BF-B6D0-4C6B-9578-D6BB5D0B0F42}" srcOrd="0" destOrd="0" presId="urn:microsoft.com/office/officeart/2008/layout/AscendingPictureAccentProcess"/>
    <dgm:cxn modelId="{FEC29A54-A97D-44B8-864C-4E2252CF67EB}" type="presOf" srcId="{5D931B4C-F54C-4591-A44B-B1C1C83CCFFD}" destId="{D38B45AC-52DD-4DA7-A7E0-4204733F6649}" srcOrd="0" destOrd="0" presId="urn:microsoft.com/office/officeart/2008/layout/AscendingPictureAccentProcess"/>
    <dgm:cxn modelId="{B2DE7478-CE5A-44BF-8BBC-BF25848874FB}" srcId="{5D931B4C-F54C-4591-A44B-B1C1C83CCFFD}" destId="{87F8B9CE-6BF2-400C-96A6-0270455C32FA}" srcOrd="1" destOrd="0" parTransId="{11C68543-A092-4DB4-A117-68A957730607}" sibTransId="{404F1764-5695-47C9-B6B6-3EF2D8F0BA5A}"/>
    <dgm:cxn modelId="{87FC757B-17AB-4722-87BE-459E3475A97F}" srcId="{5D931B4C-F54C-4591-A44B-B1C1C83CCFFD}" destId="{6BF89FCE-6646-4A59-8AFA-9EE318F99CAF}" srcOrd="0" destOrd="0" parTransId="{94396BD5-42A3-45AE-B398-C955FC3F6F98}" sibTransId="{292B3A13-B1E1-4A6D-B878-458A16298FDA}"/>
    <dgm:cxn modelId="{19CA1AF0-264D-4CC9-9005-092D4DE0E419}" type="presOf" srcId="{6BF89FCE-6646-4A59-8AFA-9EE318F99CAF}" destId="{9A4304B4-66C5-43A8-A923-DD3317138A37}" srcOrd="0" destOrd="0" presId="urn:microsoft.com/office/officeart/2008/layout/AscendingPictureAccentProcess"/>
    <dgm:cxn modelId="{6A29F769-8900-4389-8047-73295F7C75C9}" type="presParOf" srcId="{D38B45AC-52DD-4DA7-A7E0-4204733F6649}" destId="{CCC748AE-8ABC-4032-B9DC-6E8417F2D568}" srcOrd="0" destOrd="0" presId="urn:microsoft.com/office/officeart/2008/layout/AscendingPictureAccentProcess"/>
    <dgm:cxn modelId="{5924C147-BFEF-4DD8-90D5-BCE377E914B0}" type="presParOf" srcId="{D38B45AC-52DD-4DA7-A7E0-4204733F6649}" destId="{F5623C45-9CCA-47BC-A252-5F28F4AC80E7}" srcOrd="1" destOrd="0" presId="urn:microsoft.com/office/officeart/2008/layout/AscendingPictureAccentProcess"/>
    <dgm:cxn modelId="{BBA2DD49-5119-4EF0-B424-3B61F9C2B8CB}" type="presParOf" srcId="{D38B45AC-52DD-4DA7-A7E0-4204733F6649}" destId="{0E0B2F7B-B7D0-451A-B881-FF09E2F80B5E}" srcOrd="2" destOrd="0" presId="urn:microsoft.com/office/officeart/2008/layout/AscendingPictureAccentProcess"/>
    <dgm:cxn modelId="{C97038A5-9611-43F0-A778-DE9DD4267F12}" type="presParOf" srcId="{D38B45AC-52DD-4DA7-A7E0-4204733F6649}" destId="{15A8AF34-ACD4-4136-8998-7CA524848B38}" srcOrd="3" destOrd="0" presId="urn:microsoft.com/office/officeart/2008/layout/AscendingPictureAccentProcess"/>
    <dgm:cxn modelId="{A200B5BC-97C7-42CA-93E0-AD0F02391DDC}" type="presParOf" srcId="{D38B45AC-52DD-4DA7-A7E0-4204733F6649}" destId="{85B093AC-0022-43C3-A7F1-2B2056874178}" srcOrd="4" destOrd="0" presId="urn:microsoft.com/office/officeart/2008/layout/AscendingPictureAccentProcess"/>
    <dgm:cxn modelId="{08302318-9196-4D6F-887F-96A7DBA4B036}" type="presParOf" srcId="{D38B45AC-52DD-4DA7-A7E0-4204733F6649}" destId="{45F4B88F-2028-4949-84C3-589C228C8FE0}" srcOrd="5" destOrd="0" presId="urn:microsoft.com/office/officeart/2008/layout/AscendingPictureAccentProcess"/>
    <dgm:cxn modelId="{41746BF9-6F8F-4A68-B045-483642FF2E7A}" type="presParOf" srcId="{D38B45AC-52DD-4DA7-A7E0-4204733F6649}" destId="{3B5A16D5-603A-448A-B414-1A2EFC9B9948}" srcOrd="6" destOrd="0" presId="urn:microsoft.com/office/officeart/2008/layout/AscendingPictureAccentProcess"/>
    <dgm:cxn modelId="{16E811EB-782B-4CA7-B3FB-D0FEA05FD714}" type="presParOf" srcId="{D38B45AC-52DD-4DA7-A7E0-4204733F6649}" destId="{E1C2881C-98CD-448F-865C-21C86121080F}" srcOrd="7" destOrd="0" presId="urn:microsoft.com/office/officeart/2008/layout/AscendingPictureAccentProcess"/>
    <dgm:cxn modelId="{541E7508-842E-4697-B2C6-C3ACE0C7670D}" type="presParOf" srcId="{D38B45AC-52DD-4DA7-A7E0-4204733F6649}" destId="{759F7A15-5B6A-43F8-8DCE-26F5522B382C}" srcOrd="8" destOrd="0" presId="urn:microsoft.com/office/officeart/2008/layout/AscendingPictureAccentProcess"/>
    <dgm:cxn modelId="{44BB280F-5634-4279-9557-0335CE8FC10A}" type="presParOf" srcId="{D38B45AC-52DD-4DA7-A7E0-4204733F6649}" destId="{A95DAE8F-6972-4CD3-B48A-275E614AE936}" srcOrd="9" destOrd="0" presId="urn:microsoft.com/office/officeart/2008/layout/AscendingPictureAccentProcess"/>
    <dgm:cxn modelId="{41ECE887-C320-4EB3-87AD-89949FB7F19D}" type="presParOf" srcId="{D38B45AC-52DD-4DA7-A7E0-4204733F6649}" destId="{9A4304B4-66C5-43A8-A923-DD3317138A37}" srcOrd="10" destOrd="0" presId="urn:microsoft.com/office/officeart/2008/layout/AscendingPictureAccentProcess"/>
    <dgm:cxn modelId="{09674F27-0F20-4348-82A5-3267D10094CA}" type="presParOf" srcId="{D38B45AC-52DD-4DA7-A7E0-4204733F6649}" destId="{9E8D81B5-304B-41E0-B39B-9CC8EB48F782}" srcOrd="11" destOrd="0" presId="urn:microsoft.com/office/officeart/2008/layout/AscendingPictureAccentProcess"/>
    <dgm:cxn modelId="{735A856F-AD24-4B8F-9869-FA08B2DA6923}" type="presParOf" srcId="{9E8D81B5-304B-41E0-B39B-9CC8EB48F782}" destId="{9A6C1A74-902C-4CAB-A691-A4B598A4B977}" srcOrd="0" destOrd="0" presId="urn:microsoft.com/office/officeart/2008/layout/AscendingPictureAccentProcess"/>
    <dgm:cxn modelId="{AB9ABFD0-0CDE-4CD9-97D5-9FF0738CA17D}" type="presParOf" srcId="{D38B45AC-52DD-4DA7-A7E0-4204733F6649}" destId="{103F77F8-5CA6-4CCF-95F0-2B78D19D3D3E}" srcOrd="12" destOrd="0" presId="urn:microsoft.com/office/officeart/2008/layout/AscendingPictureAccentProcess"/>
    <dgm:cxn modelId="{3E949068-73E0-4853-AABC-58A5AAE8916E}" type="presParOf" srcId="{D38B45AC-52DD-4DA7-A7E0-4204733F6649}" destId="{71496E52-F877-4068-BBBB-95DDFBCFFD28}" srcOrd="13" destOrd="0" presId="urn:microsoft.com/office/officeart/2008/layout/AscendingPictureAccentProcess"/>
    <dgm:cxn modelId="{C6C4B133-3655-4A20-BAE3-5A7DAB757426}" type="presParOf" srcId="{71496E52-F877-4068-BBBB-95DDFBCFFD28}" destId="{E8C2D1BF-B6D0-4C6B-9578-D6BB5D0B0F42}" srcOrd="0" destOrd="0" presId="urn:microsoft.com/office/officeart/2008/layout/AscendingPictureAccen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084AB5-A5EA-4938-AF3B-6DB08C39089C}">
      <dsp:nvSpPr>
        <dsp:cNvPr id="0" name=""/>
        <dsp:cNvSpPr/>
      </dsp:nvSpPr>
      <dsp:spPr>
        <a:xfrm>
          <a:off x="5045447" y="1963109"/>
          <a:ext cx="1962894" cy="340667"/>
        </a:xfrm>
        <a:custGeom>
          <a:avLst/>
          <a:gdLst/>
          <a:ahLst/>
          <a:cxnLst/>
          <a:rect l="0" t="0" r="0" b="0"/>
          <a:pathLst>
            <a:path>
              <a:moveTo>
                <a:pt x="0" y="0"/>
              </a:moveTo>
              <a:lnTo>
                <a:pt x="0" y="170333"/>
              </a:lnTo>
              <a:lnTo>
                <a:pt x="1962894" y="170333"/>
              </a:lnTo>
              <a:lnTo>
                <a:pt x="1962894" y="34066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8799CD-297F-4695-A1AD-3B3328BF9D68}">
      <dsp:nvSpPr>
        <dsp:cNvPr id="0" name=""/>
        <dsp:cNvSpPr/>
      </dsp:nvSpPr>
      <dsp:spPr>
        <a:xfrm>
          <a:off x="4999727" y="1963109"/>
          <a:ext cx="91440" cy="340667"/>
        </a:xfrm>
        <a:custGeom>
          <a:avLst/>
          <a:gdLst/>
          <a:ahLst/>
          <a:cxnLst/>
          <a:rect l="0" t="0" r="0" b="0"/>
          <a:pathLst>
            <a:path>
              <a:moveTo>
                <a:pt x="45720" y="0"/>
              </a:moveTo>
              <a:lnTo>
                <a:pt x="45720" y="34066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9A4269-7BAF-4C8C-8745-F2022CD35287}">
      <dsp:nvSpPr>
        <dsp:cNvPr id="0" name=""/>
        <dsp:cNvSpPr/>
      </dsp:nvSpPr>
      <dsp:spPr>
        <a:xfrm>
          <a:off x="2433662" y="3114890"/>
          <a:ext cx="243333" cy="1898005"/>
        </a:xfrm>
        <a:custGeom>
          <a:avLst/>
          <a:gdLst/>
          <a:ahLst/>
          <a:cxnLst/>
          <a:rect l="0" t="0" r="0" b="0"/>
          <a:pathLst>
            <a:path>
              <a:moveTo>
                <a:pt x="0" y="0"/>
              </a:moveTo>
              <a:lnTo>
                <a:pt x="0" y="1898005"/>
              </a:lnTo>
              <a:lnTo>
                <a:pt x="243333" y="189800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BCD9E1-4105-443A-B282-599AA553666E}">
      <dsp:nvSpPr>
        <dsp:cNvPr id="0" name=""/>
        <dsp:cNvSpPr/>
      </dsp:nvSpPr>
      <dsp:spPr>
        <a:xfrm>
          <a:off x="2433662" y="3114890"/>
          <a:ext cx="243333" cy="746224"/>
        </a:xfrm>
        <a:custGeom>
          <a:avLst/>
          <a:gdLst/>
          <a:ahLst/>
          <a:cxnLst/>
          <a:rect l="0" t="0" r="0" b="0"/>
          <a:pathLst>
            <a:path>
              <a:moveTo>
                <a:pt x="0" y="0"/>
              </a:moveTo>
              <a:lnTo>
                <a:pt x="0" y="746224"/>
              </a:lnTo>
              <a:lnTo>
                <a:pt x="243333" y="74622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92D60C-9D11-4244-BB3E-68C9F5A10245}">
      <dsp:nvSpPr>
        <dsp:cNvPr id="0" name=""/>
        <dsp:cNvSpPr/>
      </dsp:nvSpPr>
      <dsp:spPr>
        <a:xfrm>
          <a:off x="3082552" y="1963109"/>
          <a:ext cx="1962894" cy="340667"/>
        </a:xfrm>
        <a:custGeom>
          <a:avLst/>
          <a:gdLst/>
          <a:ahLst/>
          <a:cxnLst/>
          <a:rect l="0" t="0" r="0" b="0"/>
          <a:pathLst>
            <a:path>
              <a:moveTo>
                <a:pt x="1962894" y="0"/>
              </a:moveTo>
              <a:lnTo>
                <a:pt x="1962894" y="170333"/>
              </a:lnTo>
              <a:lnTo>
                <a:pt x="0" y="170333"/>
              </a:lnTo>
              <a:lnTo>
                <a:pt x="0" y="34066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216C5B-8413-48B3-A8DC-943D69325983}">
      <dsp:nvSpPr>
        <dsp:cNvPr id="0" name=""/>
        <dsp:cNvSpPr/>
      </dsp:nvSpPr>
      <dsp:spPr>
        <a:xfrm>
          <a:off x="3082552" y="811328"/>
          <a:ext cx="1962894" cy="340667"/>
        </a:xfrm>
        <a:custGeom>
          <a:avLst/>
          <a:gdLst/>
          <a:ahLst/>
          <a:cxnLst/>
          <a:rect l="0" t="0" r="0" b="0"/>
          <a:pathLst>
            <a:path>
              <a:moveTo>
                <a:pt x="0" y="0"/>
              </a:moveTo>
              <a:lnTo>
                <a:pt x="0" y="170333"/>
              </a:lnTo>
              <a:lnTo>
                <a:pt x="1962894" y="170333"/>
              </a:lnTo>
              <a:lnTo>
                <a:pt x="1962894" y="34066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BEF3EA-6636-48F7-B3E7-5B70E00FA21D}">
      <dsp:nvSpPr>
        <dsp:cNvPr id="0" name=""/>
        <dsp:cNvSpPr/>
      </dsp:nvSpPr>
      <dsp:spPr>
        <a:xfrm>
          <a:off x="3036832" y="811328"/>
          <a:ext cx="91440" cy="340667"/>
        </a:xfrm>
        <a:custGeom>
          <a:avLst/>
          <a:gdLst/>
          <a:ahLst/>
          <a:cxnLst/>
          <a:rect l="0" t="0" r="0" b="0"/>
          <a:pathLst>
            <a:path>
              <a:moveTo>
                <a:pt x="45720" y="0"/>
              </a:moveTo>
              <a:lnTo>
                <a:pt x="45720" y="34066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7EF4A9-6B40-437C-ABA9-5DB3F8FB9BA1}">
      <dsp:nvSpPr>
        <dsp:cNvPr id="0" name=""/>
        <dsp:cNvSpPr/>
      </dsp:nvSpPr>
      <dsp:spPr>
        <a:xfrm>
          <a:off x="1119658" y="811328"/>
          <a:ext cx="1962894" cy="340667"/>
        </a:xfrm>
        <a:custGeom>
          <a:avLst/>
          <a:gdLst/>
          <a:ahLst/>
          <a:cxnLst/>
          <a:rect l="0" t="0" r="0" b="0"/>
          <a:pathLst>
            <a:path>
              <a:moveTo>
                <a:pt x="1962894" y="0"/>
              </a:moveTo>
              <a:lnTo>
                <a:pt x="1962894" y="170333"/>
              </a:lnTo>
              <a:lnTo>
                <a:pt x="0" y="170333"/>
              </a:lnTo>
              <a:lnTo>
                <a:pt x="0" y="34066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F734CB-D652-47E8-843A-9C08F252F067}">
      <dsp:nvSpPr>
        <dsp:cNvPr id="0" name=""/>
        <dsp:cNvSpPr/>
      </dsp:nvSpPr>
      <dsp:spPr>
        <a:xfrm>
          <a:off x="2271439" y="215"/>
          <a:ext cx="1622226" cy="81111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Button</a:t>
          </a:r>
          <a:endParaRPr lang="tr-TR" sz="1400" kern="1200"/>
        </a:p>
      </dsp:txBody>
      <dsp:txXfrm>
        <a:off x="2271439" y="215"/>
        <a:ext cx="1622226" cy="811113"/>
      </dsp:txXfrm>
    </dsp:sp>
    <dsp:sp modelId="{71CE7A1B-FC93-4FFA-9E73-1078E83E7452}">
      <dsp:nvSpPr>
        <dsp:cNvPr id="0" name=""/>
        <dsp:cNvSpPr/>
      </dsp:nvSpPr>
      <dsp:spPr>
        <a:xfrm>
          <a:off x="308545" y="1151995"/>
          <a:ext cx="1622226" cy="81111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WindowsButton</a:t>
          </a:r>
          <a:endParaRPr lang="tr-TR" sz="1400" kern="1200"/>
        </a:p>
      </dsp:txBody>
      <dsp:txXfrm>
        <a:off x="308545" y="1151995"/>
        <a:ext cx="1622226" cy="811113"/>
      </dsp:txXfrm>
    </dsp:sp>
    <dsp:sp modelId="{0E4B0F36-905B-4E78-83E7-C80B2784048C}">
      <dsp:nvSpPr>
        <dsp:cNvPr id="0" name=""/>
        <dsp:cNvSpPr/>
      </dsp:nvSpPr>
      <dsp:spPr>
        <a:xfrm>
          <a:off x="2271439" y="1151995"/>
          <a:ext cx="1622226" cy="81111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LinuxButton</a:t>
          </a:r>
          <a:endParaRPr lang="tr-TR" sz="1400" kern="1200"/>
        </a:p>
      </dsp:txBody>
      <dsp:txXfrm>
        <a:off x="2271439" y="1151995"/>
        <a:ext cx="1622226" cy="811113"/>
      </dsp:txXfrm>
    </dsp:sp>
    <dsp:sp modelId="{390EF6C3-BBF6-411D-8FEF-BC0FBB4B199D}">
      <dsp:nvSpPr>
        <dsp:cNvPr id="0" name=""/>
        <dsp:cNvSpPr/>
      </dsp:nvSpPr>
      <dsp:spPr>
        <a:xfrm>
          <a:off x="4234333" y="1151996"/>
          <a:ext cx="1622226" cy="81111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MacOsButton</a:t>
          </a:r>
          <a:endParaRPr lang="tr-TR" sz="1400" kern="1200"/>
        </a:p>
      </dsp:txBody>
      <dsp:txXfrm>
        <a:off x="4234333" y="1151996"/>
        <a:ext cx="1622226" cy="811113"/>
      </dsp:txXfrm>
    </dsp:sp>
    <dsp:sp modelId="{42C515E4-26EE-4F71-B271-5D594C11EAAE}">
      <dsp:nvSpPr>
        <dsp:cNvPr id="0" name=""/>
        <dsp:cNvSpPr/>
      </dsp:nvSpPr>
      <dsp:spPr>
        <a:xfrm>
          <a:off x="2271439" y="2303776"/>
          <a:ext cx="1622226" cy="8111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TabletButton</a:t>
          </a:r>
          <a:endParaRPr lang="tr-TR" sz="1400" kern="1200"/>
        </a:p>
      </dsp:txBody>
      <dsp:txXfrm>
        <a:off x="2271439" y="2303776"/>
        <a:ext cx="1622226" cy="811113"/>
      </dsp:txXfrm>
    </dsp:sp>
    <dsp:sp modelId="{0F29A28B-6786-46A0-9AAA-5E46D02F6E68}">
      <dsp:nvSpPr>
        <dsp:cNvPr id="0" name=""/>
        <dsp:cNvSpPr/>
      </dsp:nvSpPr>
      <dsp:spPr>
        <a:xfrm>
          <a:off x="2676996" y="3455557"/>
          <a:ext cx="1622226" cy="81111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IPSTabletButton</a:t>
          </a:r>
          <a:endParaRPr lang="tr-TR" sz="1400" kern="1200"/>
        </a:p>
      </dsp:txBody>
      <dsp:txXfrm>
        <a:off x="2676996" y="3455557"/>
        <a:ext cx="1622226" cy="811113"/>
      </dsp:txXfrm>
    </dsp:sp>
    <dsp:sp modelId="{48E37A33-2EB3-4D42-B340-58C1A4B4F0ED}">
      <dsp:nvSpPr>
        <dsp:cNvPr id="0" name=""/>
        <dsp:cNvSpPr/>
      </dsp:nvSpPr>
      <dsp:spPr>
        <a:xfrm>
          <a:off x="2676996" y="4607338"/>
          <a:ext cx="1622226" cy="81111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LedTypeTabletButton</a:t>
          </a:r>
          <a:endParaRPr lang="tr-TR" sz="1400" kern="1200"/>
        </a:p>
      </dsp:txBody>
      <dsp:txXfrm>
        <a:off x="2676996" y="4607338"/>
        <a:ext cx="1622226" cy="811113"/>
      </dsp:txXfrm>
    </dsp:sp>
    <dsp:sp modelId="{CFFB529C-12B6-4BFB-B05C-5880F58B9731}">
      <dsp:nvSpPr>
        <dsp:cNvPr id="0" name=""/>
        <dsp:cNvSpPr/>
      </dsp:nvSpPr>
      <dsp:spPr>
        <a:xfrm>
          <a:off x="4234333" y="2303776"/>
          <a:ext cx="1622226" cy="8111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PhoneButton</a:t>
          </a:r>
          <a:endParaRPr lang="tr-TR" sz="1400" kern="1200"/>
        </a:p>
      </dsp:txBody>
      <dsp:txXfrm>
        <a:off x="4234333" y="2303776"/>
        <a:ext cx="1622226" cy="811113"/>
      </dsp:txXfrm>
    </dsp:sp>
    <dsp:sp modelId="{AE16AF71-553A-4712-9FA3-29EFC6861E20}">
      <dsp:nvSpPr>
        <dsp:cNvPr id="0" name=""/>
        <dsp:cNvSpPr/>
      </dsp:nvSpPr>
      <dsp:spPr>
        <a:xfrm>
          <a:off x="6197227" y="2303776"/>
          <a:ext cx="1622226" cy="8111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ComputerButton</a:t>
          </a:r>
          <a:endParaRPr lang="tr-TR" sz="1400" kern="1200"/>
        </a:p>
      </dsp:txBody>
      <dsp:txXfrm>
        <a:off x="6197227" y="2303776"/>
        <a:ext cx="1622226" cy="8111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216C5B-8413-48B3-A8DC-943D69325983}">
      <dsp:nvSpPr>
        <dsp:cNvPr id="0" name=""/>
        <dsp:cNvSpPr/>
      </dsp:nvSpPr>
      <dsp:spPr>
        <a:xfrm>
          <a:off x="2534777" y="2163036"/>
          <a:ext cx="1793373" cy="311246"/>
        </a:xfrm>
        <a:custGeom>
          <a:avLst/>
          <a:gdLst/>
          <a:ahLst/>
          <a:cxnLst/>
          <a:rect l="0" t="0" r="0" b="0"/>
          <a:pathLst>
            <a:path>
              <a:moveTo>
                <a:pt x="0" y="0"/>
              </a:moveTo>
              <a:lnTo>
                <a:pt x="0" y="155623"/>
              </a:lnTo>
              <a:lnTo>
                <a:pt x="1793373" y="155623"/>
              </a:lnTo>
              <a:lnTo>
                <a:pt x="1793373" y="31124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BEF3EA-6636-48F7-B3E7-5B70E00FA21D}">
      <dsp:nvSpPr>
        <dsp:cNvPr id="0" name=""/>
        <dsp:cNvSpPr/>
      </dsp:nvSpPr>
      <dsp:spPr>
        <a:xfrm>
          <a:off x="2489057" y="2163036"/>
          <a:ext cx="91440" cy="311246"/>
        </a:xfrm>
        <a:custGeom>
          <a:avLst/>
          <a:gdLst/>
          <a:ahLst/>
          <a:cxnLst/>
          <a:rect l="0" t="0" r="0" b="0"/>
          <a:pathLst>
            <a:path>
              <a:moveTo>
                <a:pt x="45720" y="0"/>
              </a:moveTo>
              <a:lnTo>
                <a:pt x="45720" y="31124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7EF4A9-6B40-437C-ABA9-5DB3F8FB9BA1}">
      <dsp:nvSpPr>
        <dsp:cNvPr id="0" name=""/>
        <dsp:cNvSpPr/>
      </dsp:nvSpPr>
      <dsp:spPr>
        <a:xfrm>
          <a:off x="741403" y="2163036"/>
          <a:ext cx="1793373" cy="311246"/>
        </a:xfrm>
        <a:custGeom>
          <a:avLst/>
          <a:gdLst/>
          <a:ahLst/>
          <a:cxnLst/>
          <a:rect l="0" t="0" r="0" b="0"/>
          <a:pathLst>
            <a:path>
              <a:moveTo>
                <a:pt x="1793373" y="0"/>
              </a:moveTo>
              <a:lnTo>
                <a:pt x="1793373" y="155623"/>
              </a:lnTo>
              <a:lnTo>
                <a:pt x="0" y="155623"/>
              </a:lnTo>
              <a:lnTo>
                <a:pt x="0" y="31124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F734CB-D652-47E8-843A-9C08F252F067}">
      <dsp:nvSpPr>
        <dsp:cNvPr id="0" name=""/>
        <dsp:cNvSpPr/>
      </dsp:nvSpPr>
      <dsp:spPr>
        <a:xfrm>
          <a:off x="1793714" y="1421973"/>
          <a:ext cx="1482126" cy="74106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Button</a:t>
          </a:r>
          <a:endParaRPr lang="tr-TR" sz="1700" kern="1200"/>
        </a:p>
      </dsp:txBody>
      <dsp:txXfrm>
        <a:off x="1793714" y="1421973"/>
        <a:ext cx="1482126" cy="741063"/>
      </dsp:txXfrm>
    </dsp:sp>
    <dsp:sp modelId="{71CE7A1B-FC93-4FFA-9E73-1078E83E7452}">
      <dsp:nvSpPr>
        <dsp:cNvPr id="0" name=""/>
        <dsp:cNvSpPr/>
      </dsp:nvSpPr>
      <dsp:spPr>
        <a:xfrm>
          <a:off x="340" y="2474283"/>
          <a:ext cx="1482126" cy="74106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WindowsButton</a:t>
          </a:r>
          <a:endParaRPr lang="tr-TR" sz="1700" kern="1200"/>
        </a:p>
      </dsp:txBody>
      <dsp:txXfrm>
        <a:off x="340" y="2474283"/>
        <a:ext cx="1482126" cy="741063"/>
      </dsp:txXfrm>
    </dsp:sp>
    <dsp:sp modelId="{0E4B0F36-905B-4E78-83E7-C80B2784048C}">
      <dsp:nvSpPr>
        <dsp:cNvPr id="0" name=""/>
        <dsp:cNvSpPr/>
      </dsp:nvSpPr>
      <dsp:spPr>
        <a:xfrm>
          <a:off x="1793714" y="2474283"/>
          <a:ext cx="1482126" cy="74106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LinuxButton</a:t>
          </a:r>
          <a:endParaRPr lang="tr-TR" sz="1700" kern="1200"/>
        </a:p>
      </dsp:txBody>
      <dsp:txXfrm>
        <a:off x="1793714" y="2474283"/>
        <a:ext cx="1482126" cy="741063"/>
      </dsp:txXfrm>
    </dsp:sp>
    <dsp:sp modelId="{390EF6C3-BBF6-411D-8FEF-BC0FBB4B199D}">
      <dsp:nvSpPr>
        <dsp:cNvPr id="0" name=""/>
        <dsp:cNvSpPr/>
      </dsp:nvSpPr>
      <dsp:spPr>
        <a:xfrm>
          <a:off x="3587087" y="2474283"/>
          <a:ext cx="1482126" cy="74106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MacOsButton</a:t>
          </a:r>
          <a:endParaRPr lang="tr-TR" sz="1700" kern="1200"/>
        </a:p>
      </dsp:txBody>
      <dsp:txXfrm>
        <a:off x="3587087" y="2474283"/>
        <a:ext cx="1482126" cy="7410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216C5B-8413-48B3-A8DC-943D69325983}">
      <dsp:nvSpPr>
        <dsp:cNvPr id="0" name=""/>
        <dsp:cNvSpPr/>
      </dsp:nvSpPr>
      <dsp:spPr>
        <a:xfrm>
          <a:off x="2677682" y="2197704"/>
          <a:ext cx="1894479" cy="328793"/>
        </a:xfrm>
        <a:custGeom>
          <a:avLst/>
          <a:gdLst/>
          <a:ahLst/>
          <a:cxnLst/>
          <a:rect l="0" t="0" r="0" b="0"/>
          <a:pathLst>
            <a:path>
              <a:moveTo>
                <a:pt x="0" y="0"/>
              </a:moveTo>
              <a:lnTo>
                <a:pt x="0" y="164396"/>
              </a:lnTo>
              <a:lnTo>
                <a:pt x="1894479" y="164396"/>
              </a:lnTo>
              <a:lnTo>
                <a:pt x="1894479" y="32879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BEF3EA-6636-48F7-B3E7-5B70E00FA21D}">
      <dsp:nvSpPr>
        <dsp:cNvPr id="0" name=""/>
        <dsp:cNvSpPr/>
      </dsp:nvSpPr>
      <dsp:spPr>
        <a:xfrm>
          <a:off x="2631961" y="2197704"/>
          <a:ext cx="91440" cy="328793"/>
        </a:xfrm>
        <a:custGeom>
          <a:avLst/>
          <a:gdLst/>
          <a:ahLst/>
          <a:cxnLst/>
          <a:rect l="0" t="0" r="0" b="0"/>
          <a:pathLst>
            <a:path>
              <a:moveTo>
                <a:pt x="45720" y="0"/>
              </a:moveTo>
              <a:lnTo>
                <a:pt x="45720" y="32879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7EF4A9-6B40-437C-ABA9-5DB3F8FB9BA1}">
      <dsp:nvSpPr>
        <dsp:cNvPr id="0" name=""/>
        <dsp:cNvSpPr/>
      </dsp:nvSpPr>
      <dsp:spPr>
        <a:xfrm>
          <a:off x="783202" y="2197704"/>
          <a:ext cx="1894479" cy="328793"/>
        </a:xfrm>
        <a:custGeom>
          <a:avLst/>
          <a:gdLst/>
          <a:ahLst/>
          <a:cxnLst/>
          <a:rect l="0" t="0" r="0" b="0"/>
          <a:pathLst>
            <a:path>
              <a:moveTo>
                <a:pt x="1894479" y="0"/>
              </a:moveTo>
              <a:lnTo>
                <a:pt x="1894479" y="164396"/>
              </a:lnTo>
              <a:lnTo>
                <a:pt x="0" y="164396"/>
              </a:lnTo>
              <a:lnTo>
                <a:pt x="0" y="32879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F734CB-D652-47E8-843A-9C08F252F067}">
      <dsp:nvSpPr>
        <dsp:cNvPr id="0" name=""/>
        <dsp:cNvSpPr/>
      </dsp:nvSpPr>
      <dsp:spPr>
        <a:xfrm>
          <a:off x="1894839" y="1414861"/>
          <a:ext cx="1565685" cy="78284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a:t>ScreenSize</a:t>
          </a:r>
          <a:endParaRPr lang="tr-TR" sz="2800" kern="1200"/>
        </a:p>
      </dsp:txBody>
      <dsp:txXfrm>
        <a:off x="1894839" y="1414861"/>
        <a:ext cx="1565685" cy="782842"/>
      </dsp:txXfrm>
    </dsp:sp>
    <dsp:sp modelId="{71CE7A1B-FC93-4FFA-9E73-1078E83E7452}">
      <dsp:nvSpPr>
        <dsp:cNvPr id="0" name=""/>
        <dsp:cNvSpPr/>
      </dsp:nvSpPr>
      <dsp:spPr>
        <a:xfrm>
          <a:off x="359" y="2526497"/>
          <a:ext cx="1565685" cy="78284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a:t>Computer</a:t>
          </a:r>
          <a:endParaRPr lang="tr-TR" sz="2800" kern="1200"/>
        </a:p>
      </dsp:txBody>
      <dsp:txXfrm>
        <a:off x="359" y="2526497"/>
        <a:ext cx="1565685" cy="782842"/>
      </dsp:txXfrm>
    </dsp:sp>
    <dsp:sp modelId="{0E4B0F36-905B-4E78-83E7-C80B2784048C}">
      <dsp:nvSpPr>
        <dsp:cNvPr id="0" name=""/>
        <dsp:cNvSpPr/>
      </dsp:nvSpPr>
      <dsp:spPr>
        <a:xfrm>
          <a:off x="1894839" y="2526497"/>
          <a:ext cx="1565685" cy="78284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a:t>Tablet</a:t>
          </a:r>
          <a:endParaRPr lang="tr-TR" sz="2800" kern="1200"/>
        </a:p>
      </dsp:txBody>
      <dsp:txXfrm>
        <a:off x="1894839" y="2526497"/>
        <a:ext cx="1565685" cy="782842"/>
      </dsp:txXfrm>
    </dsp:sp>
    <dsp:sp modelId="{390EF6C3-BBF6-411D-8FEF-BC0FBB4B199D}">
      <dsp:nvSpPr>
        <dsp:cNvPr id="0" name=""/>
        <dsp:cNvSpPr/>
      </dsp:nvSpPr>
      <dsp:spPr>
        <a:xfrm>
          <a:off x="3789318" y="2526497"/>
          <a:ext cx="1565685" cy="78284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a:t>Phone</a:t>
          </a:r>
          <a:endParaRPr lang="tr-TR" sz="2800" kern="1200"/>
        </a:p>
      </dsp:txBody>
      <dsp:txXfrm>
        <a:off x="3789318" y="2526497"/>
        <a:ext cx="1565685" cy="7828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216C5B-8413-48B3-A8DC-943D69325983}">
      <dsp:nvSpPr>
        <dsp:cNvPr id="0" name=""/>
        <dsp:cNvSpPr/>
      </dsp:nvSpPr>
      <dsp:spPr>
        <a:xfrm>
          <a:off x="2534777" y="2163036"/>
          <a:ext cx="1793373" cy="311246"/>
        </a:xfrm>
        <a:custGeom>
          <a:avLst/>
          <a:gdLst/>
          <a:ahLst/>
          <a:cxnLst/>
          <a:rect l="0" t="0" r="0" b="0"/>
          <a:pathLst>
            <a:path>
              <a:moveTo>
                <a:pt x="0" y="0"/>
              </a:moveTo>
              <a:lnTo>
                <a:pt x="0" y="155623"/>
              </a:lnTo>
              <a:lnTo>
                <a:pt x="1793373" y="155623"/>
              </a:lnTo>
              <a:lnTo>
                <a:pt x="1793373" y="31124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BEF3EA-6636-48F7-B3E7-5B70E00FA21D}">
      <dsp:nvSpPr>
        <dsp:cNvPr id="0" name=""/>
        <dsp:cNvSpPr/>
      </dsp:nvSpPr>
      <dsp:spPr>
        <a:xfrm>
          <a:off x="2489057" y="2163036"/>
          <a:ext cx="91440" cy="358785"/>
        </a:xfrm>
        <a:custGeom>
          <a:avLst/>
          <a:gdLst/>
          <a:ahLst/>
          <a:cxnLst/>
          <a:rect l="0" t="0" r="0" b="0"/>
          <a:pathLst>
            <a:path>
              <a:moveTo>
                <a:pt x="45720" y="0"/>
              </a:moveTo>
              <a:lnTo>
                <a:pt x="45720" y="35878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7EF4A9-6B40-437C-ABA9-5DB3F8FB9BA1}">
      <dsp:nvSpPr>
        <dsp:cNvPr id="0" name=""/>
        <dsp:cNvSpPr/>
      </dsp:nvSpPr>
      <dsp:spPr>
        <a:xfrm>
          <a:off x="741403" y="2163036"/>
          <a:ext cx="1793373" cy="311246"/>
        </a:xfrm>
        <a:custGeom>
          <a:avLst/>
          <a:gdLst/>
          <a:ahLst/>
          <a:cxnLst/>
          <a:rect l="0" t="0" r="0" b="0"/>
          <a:pathLst>
            <a:path>
              <a:moveTo>
                <a:pt x="1793373" y="0"/>
              </a:moveTo>
              <a:lnTo>
                <a:pt x="1793373" y="155623"/>
              </a:lnTo>
              <a:lnTo>
                <a:pt x="0" y="155623"/>
              </a:lnTo>
              <a:lnTo>
                <a:pt x="0" y="31124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F734CB-D652-47E8-843A-9C08F252F067}">
      <dsp:nvSpPr>
        <dsp:cNvPr id="0" name=""/>
        <dsp:cNvSpPr/>
      </dsp:nvSpPr>
      <dsp:spPr>
        <a:xfrm>
          <a:off x="1793714" y="1421973"/>
          <a:ext cx="1482126" cy="74106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Button</a:t>
          </a:r>
          <a:endParaRPr lang="tr-TR" sz="1700" kern="1200"/>
        </a:p>
      </dsp:txBody>
      <dsp:txXfrm>
        <a:off x="1793714" y="1421973"/>
        <a:ext cx="1482126" cy="741063"/>
      </dsp:txXfrm>
    </dsp:sp>
    <dsp:sp modelId="{71CE7A1B-FC93-4FFA-9E73-1078E83E7452}">
      <dsp:nvSpPr>
        <dsp:cNvPr id="0" name=""/>
        <dsp:cNvSpPr/>
      </dsp:nvSpPr>
      <dsp:spPr>
        <a:xfrm>
          <a:off x="340" y="2474283"/>
          <a:ext cx="1482126" cy="74106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WindowsButton</a:t>
          </a:r>
          <a:endParaRPr lang="tr-TR" sz="1700" kern="1200"/>
        </a:p>
      </dsp:txBody>
      <dsp:txXfrm>
        <a:off x="340" y="2474283"/>
        <a:ext cx="1482126" cy="741063"/>
      </dsp:txXfrm>
    </dsp:sp>
    <dsp:sp modelId="{0E4B0F36-905B-4E78-83E7-C80B2784048C}">
      <dsp:nvSpPr>
        <dsp:cNvPr id="0" name=""/>
        <dsp:cNvSpPr/>
      </dsp:nvSpPr>
      <dsp:spPr>
        <a:xfrm>
          <a:off x="1793714" y="2521822"/>
          <a:ext cx="1482126" cy="74106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LinuxButton</a:t>
          </a:r>
          <a:endParaRPr lang="tr-TR" sz="1700" kern="1200"/>
        </a:p>
      </dsp:txBody>
      <dsp:txXfrm>
        <a:off x="1793714" y="2521822"/>
        <a:ext cx="1482126" cy="741063"/>
      </dsp:txXfrm>
    </dsp:sp>
    <dsp:sp modelId="{390EF6C3-BBF6-411D-8FEF-BC0FBB4B199D}">
      <dsp:nvSpPr>
        <dsp:cNvPr id="0" name=""/>
        <dsp:cNvSpPr/>
      </dsp:nvSpPr>
      <dsp:spPr>
        <a:xfrm>
          <a:off x="3587087" y="2474283"/>
          <a:ext cx="1482126" cy="74106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MacOsButton</a:t>
          </a:r>
          <a:endParaRPr lang="tr-TR" sz="1700" kern="1200"/>
        </a:p>
      </dsp:txBody>
      <dsp:txXfrm>
        <a:off x="3587087" y="2474283"/>
        <a:ext cx="1482126" cy="7410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216C5B-8413-48B3-A8DC-943D69325983}">
      <dsp:nvSpPr>
        <dsp:cNvPr id="0" name=""/>
        <dsp:cNvSpPr/>
      </dsp:nvSpPr>
      <dsp:spPr>
        <a:xfrm>
          <a:off x="1989115" y="1646046"/>
          <a:ext cx="1407313" cy="244244"/>
        </a:xfrm>
        <a:custGeom>
          <a:avLst/>
          <a:gdLst/>
          <a:ahLst/>
          <a:cxnLst/>
          <a:rect l="0" t="0" r="0" b="0"/>
          <a:pathLst>
            <a:path>
              <a:moveTo>
                <a:pt x="0" y="0"/>
              </a:moveTo>
              <a:lnTo>
                <a:pt x="0" y="122122"/>
              </a:lnTo>
              <a:lnTo>
                <a:pt x="1407313" y="122122"/>
              </a:lnTo>
              <a:lnTo>
                <a:pt x="1407313" y="2442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BEF3EA-6636-48F7-B3E7-5B70E00FA21D}">
      <dsp:nvSpPr>
        <dsp:cNvPr id="0" name=""/>
        <dsp:cNvSpPr/>
      </dsp:nvSpPr>
      <dsp:spPr>
        <a:xfrm>
          <a:off x="1943395" y="1646046"/>
          <a:ext cx="91440" cy="244244"/>
        </a:xfrm>
        <a:custGeom>
          <a:avLst/>
          <a:gdLst/>
          <a:ahLst/>
          <a:cxnLst/>
          <a:rect l="0" t="0" r="0" b="0"/>
          <a:pathLst>
            <a:path>
              <a:moveTo>
                <a:pt x="45720" y="0"/>
              </a:moveTo>
              <a:lnTo>
                <a:pt x="45720" y="2442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7EF4A9-6B40-437C-ABA9-5DB3F8FB9BA1}">
      <dsp:nvSpPr>
        <dsp:cNvPr id="0" name=""/>
        <dsp:cNvSpPr/>
      </dsp:nvSpPr>
      <dsp:spPr>
        <a:xfrm>
          <a:off x="581801" y="1646046"/>
          <a:ext cx="1407313" cy="244244"/>
        </a:xfrm>
        <a:custGeom>
          <a:avLst/>
          <a:gdLst/>
          <a:ahLst/>
          <a:cxnLst/>
          <a:rect l="0" t="0" r="0" b="0"/>
          <a:pathLst>
            <a:path>
              <a:moveTo>
                <a:pt x="1407313" y="0"/>
              </a:moveTo>
              <a:lnTo>
                <a:pt x="1407313" y="122122"/>
              </a:lnTo>
              <a:lnTo>
                <a:pt x="0" y="122122"/>
              </a:lnTo>
              <a:lnTo>
                <a:pt x="0" y="2442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F734CB-D652-47E8-843A-9C08F252F067}">
      <dsp:nvSpPr>
        <dsp:cNvPr id="0" name=""/>
        <dsp:cNvSpPr/>
      </dsp:nvSpPr>
      <dsp:spPr>
        <a:xfrm>
          <a:off x="828942" y="1064511"/>
          <a:ext cx="2320345" cy="58153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ScreenSize</a:t>
          </a:r>
          <a:endParaRPr lang="tr-TR" sz="1600" kern="1200"/>
        </a:p>
      </dsp:txBody>
      <dsp:txXfrm>
        <a:off x="828942" y="1064511"/>
        <a:ext cx="2320345" cy="581534"/>
      </dsp:txXfrm>
    </dsp:sp>
    <dsp:sp modelId="{71CE7A1B-FC93-4FFA-9E73-1078E83E7452}">
      <dsp:nvSpPr>
        <dsp:cNvPr id="0" name=""/>
        <dsp:cNvSpPr/>
      </dsp:nvSpPr>
      <dsp:spPr>
        <a:xfrm>
          <a:off x="267" y="1890290"/>
          <a:ext cx="1163068" cy="58153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Computer</a:t>
          </a:r>
          <a:endParaRPr lang="tr-TR" sz="1600" kern="1200"/>
        </a:p>
      </dsp:txBody>
      <dsp:txXfrm>
        <a:off x="267" y="1890290"/>
        <a:ext cx="1163068" cy="581534"/>
      </dsp:txXfrm>
    </dsp:sp>
    <dsp:sp modelId="{0E4B0F36-905B-4E78-83E7-C80B2784048C}">
      <dsp:nvSpPr>
        <dsp:cNvPr id="0" name=""/>
        <dsp:cNvSpPr/>
      </dsp:nvSpPr>
      <dsp:spPr>
        <a:xfrm>
          <a:off x="1407580" y="1890290"/>
          <a:ext cx="1163068" cy="58153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Tablet</a:t>
          </a:r>
          <a:endParaRPr lang="tr-TR" sz="1600" kern="1200"/>
        </a:p>
      </dsp:txBody>
      <dsp:txXfrm>
        <a:off x="1407580" y="1890290"/>
        <a:ext cx="1163068" cy="581534"/>
      </dsp:txXfrm>
    </dsp:sp>
    <dsp:sp modelId="{390EF6C3-BBF6-411D-8FEF-BC0FBB4B199D}">
      <dsp:nvSpPr>
        <dsp:cNvPr id="0" name=""/>
        <dsp:cNvSpPr/>
      </dsp:nvSpPr>
      <dsp:spPr>
        <a:xfrm>
          <a:off x="2814893" y="1890290"/>
          <a:ext cx="1163068" cy="58153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Phone</a:t>
          </a:r>
          <a:endParaRPr lang="tr-TR" sz="1600" kern="1200"/>
        </a:p>
      </dsp:txBody>
      <dsp:txXfrm>
        <a:off x="2814893" y="1890290"/>
        <a:ext cx="1163068" cy="5815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BEF3EA-6636-48F7-B3E7-5B70E00FA21D}">
      <dsp:nvSpPr>
        <dsp:cNvPr id="0" name=""/>
        <dsp:cNvSpPr/>
      </dsp:nvSpPr>
      <dsp:spPr>
        <a:xfrm>
          <a:off x="1950889" y="1176953"/>
          <a:ext cx="1067619" cy="370578"/>
        </a:xfrm>
        <a:custGeom>
          <a:avLst/>
          <a:gdLst/>
          <a:ahLst/>
          <a:cxnLst/>
          <a:rect l="0" t="0" r="0" b="0"/>
          <a:pathLst>
            <a:path>
              <a:moveTo>
                <a:pt x="0" y="0"/>
              </a:moveTo>
              <a:lnTo>
                <a:pt x="0" y="185289"/>
              </a:lnTo>
              <a:lnTo>
                <a:pt x="1067619" y="185289"/>
              </a:lnTo>
              <a:lnTo>
                <a:pt x="1067619" y="370578"/>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7EF4A9-6B40-437C-ABA9-5DB3F8FB9BA1}">
      <dsp:nvSpPr>
        <dsp:cNvPr id="0" name=""/>
        <dsp:cNvSpPr/>
      </dsp:nvSpPr>
      <dsp:spPr>
        <a:xfrm>
          <a:off x="883270" y="1176953"/>
          <a:ext cx="1067619" cy="370578"/>
        </a:xfrm>
        <a:custGeom>
          <a:avLst/>
          <a:gdLst/>
          <a:ahLst/>
          <a:cxnLst/>
          <a:rect l="0" t="0" r="0" b="0"/>
          <a:pathLst>
            <a:path>
              <a:moveTo>
                <a:pt x="1067619" y="0"/>
              </a:moveTo>
              <a:lnTo>
                <a:pt x="1067619" y="185289"/>
              </a:lnTo>
              <a:lnTo>
                <a:pt x="0" y="185289"/>
              </a:lnTo>
              <a:lnTo>
                <a:pt x="0" y="370578"/>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F734CB-D652-47E8-843A-9C08F252F067}">
      <dsp:nvSpPr>
        <dsp:cNvPr id="0" name=""/>
        <dsp:cNvSpPr/>
      </dsp:nvSpPr>
      <dsp:spPr>
        <a:xfrm>
          <a:off x="1068559" y="294623"/>
          <a:ext cx="1764659" cy="88232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ScreenType</a:t>
          </a:r>
          <a:endParaRPr lang="tr-TR" sz="1600" kern="1200"/>
        </a:p>
      </dsp:txBody>
      <dsp:txXfrm>
        <a:off x="1068559" y="294623"/>
        <a:ext cx="1764659" cy="882329"/>
      </dsp:txXfrm>
    </dsp:sp>
    <dsp:sp modelId="{71CE7A1B-FC93-4FFA-9E73-1078E83E7452}">
      <dsp:nvSpPr>
        <dsp:cNvPr id="0" name=""/>
        <dsp:cNvSpPr/>
      </dsp:nvSpPr>
      <dsp:spPr>
        <a:xfrm>
          <a:off x="940" y="1547532"/>
          <a:ext cx="1764659" cy="88232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LSD</a:t>
          </a:r>
          <a:endParaRPr lang="tr-TR" sz="1600" kern="1200"/>
        </a:p>
      </dsp:txBody>
      <dsp:txXfrm>
        <a:off x="940" y="1547532"/>
        <a:ext cx="1764659" cy="882329"/>
      </dsp:txXfrm>
    </dsp:sp>
    <dsp:sp modelId="{0E4B0F36-905B-4E78-83E7-C80B2784048C}">
      <dsp:nvSpPr>
        <dsp:cNvPr id="0" name=""/>
        <dsp:cNvSpPr/>
      </dsp:nvSpPr>
      <dsp:spPr>
        <a:xfrm>
          <a:off x="2136178" y="1547532"/>
          <a:ext cx="1764659" cy="88232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IPS</a:t>
          </a:r>
          <a:endParaRPr lang="tr-TR" sz="1600" kern="1200"/>
        </a:p>
      </dsp:txBody>
      <dsp:txXfrm>
        <a:off x="2136178" y="1547532"/>
        <a:ext cx="1764659" cy="88232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C748AE-8ABC-4032-B9DC-6E8417F2D568}">
      <dsp:nvSpPr>
        <dsp:cNvPr id="0" name=""/>
        <dsp:cNvSpPr/>
      </dsp:nvSpPr>
      <dsp:spPr>
        <a:xfrm>
          <a:off x="2130210" y="2355721"/>
          <a:ext cx="144687" cy="144687"/>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623C45-9CCA-47BC-A252-5F28F4AC80E7}">
      <dsp:nvSpPr>
        <dsp:cNvPr id="0" name=""/>
        <dsp:cNvSpPr/>
      </dsp:nvSpPr>
      <dsp:spPr>
        <a:xfrm>
          <a:off x="2003463" y="2558839"/>
          <a:ext cx="144687" cy="144687"/>
        </a:xfrm>
        <a:prstGeom prst="ellipse">
          <a:avLst/>
        </a:prstGeom>
        <a:solidFill>
          <a:schemeClr val="accent5">
            <a:hueOff val="122916"/>
            <a:satOff val="1396"/>
            <a:lumOff val="1264"/>
            <a:alphaOff val="0"/>
          </a:schemeClr>
        </a:solidFill>
        <a:ln w="12700" cap="flat" cmpd="sng" algn="ctr">
          <a:solidFill>
            <a:schemeClr val="accent5">
              <a:hueOff val="122916"/>
              <a:satOff val="1396"/>
              <a:lumOff val="126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0B2F7B-B7D0-451A-B881-FF09E2F80B5E}">
      <dsp:nvSpPr>
        <dsp:cNvPr id="0" name=""/>
        <dsp:cNvSpPr/>
      </dsp:nvSpPr>
      <dsp:spPr>
        <a:xfrm>
          <a:off x="1852409" y="2734695"/>
          <a:ext cx="144687" cy="144687"/>
        </a:xfrm>
        <a:prstGeom prst="ellipse">
          <a:avLst/>
        </a:prstGeom>
        <a:solidFill>
          <a:schemeClr val="accent5">
            <a:hueOff val="245833"/>
            <a:satOff val="2791"/>
            <a:lumOff val="2527"/>
            <a:alphaOff val="0"/>
          </a:schemeClr>
        </a:solidFill>
        <a:ln w="12700" cap="flat" cmpd="sng" algn="ctr">
          <a:solidFill>
            <a:schemeClr val="accent5">
              <a:hueOff val="245833"/>
              <a:satOff val="2791"/>
              <a:lumOff val="252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A8AF34-ACD4-4136-8998-7CA524848B38}">
      <dsp:nvSpPr>
        <dsp:cNvPr id="0" name=""/>
        <dsp:cNvSpPr/>
      </dsp:nvSpPr>
      <dsp:spPr>
        <a:xfrm>
          <a:off x="2032980" y="311492"/>
          <a:ext cx="144687" cy="144687"/>
        </a:xfrm>
        <a:prstGeom prst="ellipse">
          <a:avLst/>
        </a:prstGeom>
        <a:solidFill>
          <a:schemeClr val="accent5">
            <a:hueOff val="368749"/>
            <a:satOff val="4187"/>
            <a:lumOff val="3791"/>
            <a:alphaOff val="0"/>
          </a:schemeClr>
        </a:solidFill>
        <a:ln w="12700" cap="flat" cmpd="sng" algn="ctr">
          <a:solidFill>
            <a:schemeClr val="accent5">
              <a:hueOff val="368749"/>
              <a:satOff val="4187"/>
              <a:lumOff val="379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B093AC-0022-43C3-A7F1-2B2056874178}">
      <dsp:nvSpPr>
        <dsp:cNvPr id="0" name=""/>
        <dsp:cNvSpPr/>
      </dsp:nvSpPr>
      <dsp:spPr>
        <a:xfrm>
          <a:off x="2226282" y="196302"/>
          <a:ext cx="144687" cy="144687"/>
        </a:xfrm>
        <a:prstGeom prst="ellipse">
          <a:avLst/>
        </a:prstGeom>
        <a:solidFill>
          <a:schemeClr val="accent5">
            <a:hueOff val="491666"/>
            <a:satOff val="5583"/>
            <a:lumOff val="5054"/>
            <a:alphaOff val="0"/>
          </a:schemeClr>
        </a:solidFill>
        <a:ln w="12700" cap="flat" cmpd="sng" algn="ctr">
          <a:solidFill>
            <a:schemeClr val="accent5">
              <a:hueOff val="491666"/>
              <a:satOff val="5583"/>
              <a:lumOff val="505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F4B88F-2028-4949-84C3-589C228C8FE0}">
      <dsp:nvSpPr>
        <dsp:cNvPr id="0" name=""/>
        <dsp:cNvSpPr/>
      </dsp:nvSpPr>
      <dsp:spPr>
        <a:xfrm>
          <a:off x="2419006" y="81113"/>
          <a:ext cx="144687" cy="144687"/>
        </a:xfrm>
        <a:prstGeom prst="ellipse">
          <a:avLst/>
        </a:prstGeom>
        <a:solidFill>
          <a:schemeClr val="accent5">
            <a:hueOff val="614582"/>
            <a:satOff val="6978"/>
            <a:lumOff val="6318"/>
            <a:alphaOff val="0"/>
          </a:schemeClr>
        </a:solidFill>
        <a:ln w="12700" cap="flat" cmpd="sng" algn="ctr">
          <a:solidFill>
            <a:schemeClr val="accent5">
              <a:hueOff val="614582"/>
              <a:satOff val="6978"/>
              <a:lumOff val="631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5A16D5-603A-448A-B414-1A2EFC9B9948}">
      <dsp:nvSpPr>
        <dsp:cNvPr id="0" name=""/>
        <dsp:cNvSpPr/>
      </dsp:nvSpPr>
      <dsp:spPr>
        <a:xfrm>
          <a:off x="2611730" y="196302"/>
          <a:ext cx="144687" cy="144687"/>
        </a:xfrm>
        <a:prstGeom prst="ellipse">
          <a:avLst/>
        </a:prstGeom>
        <a:solidFill>
          <a:schemeClr val="accent5">
            <a:hueOff val="737499"/>
            <a:satOff val="8374"/>
            <a:lumOff val="7581"/>
            <a:alphaOff val="0"/>
          </a:schemeClr>
        </a:solidFill>
        <a:ln w="12700" cap="flat" cmpd="sng" algn="ctr">
          <a:solidFill>
            <a:schemeClr val="accent5">
              <a:hueOff val="737499"/>
              <a:satOff val="8374"/>
              <a:lumOff val="75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C2881C-98CD-448F-865C-21C86121080F}">
      <dsp:nvSpPr>
        <dsp:cNvPr id="0" name=""/>
        <dsp:cNvSpPr/>
      </dsp:nvSpPr>
      <dsp:spPr>
        <a:xfrm>
          <a:off x="2805033" y="311492"/>
          <a:ext cx="144687" cy="144687"/>
        </a:xfrm>
        <a:prstGeom prst="ellipse">
          <a:avLst/>
        </a:prstGeom>
        <a:solidFill>
          <a:schemeClr val="accent5">
            <a:hueOff val="860415"/>
            <a:satOff val="9770"/>
            <a:lumOff val="8845"/>
            <a:alphaOff val="0"/>
          </a:schemeClr>
        </a:solidFill>
        <a:ln w="12700" cap="flat" cmpd="sng" algn="ctr">
          <a:solidFill>
            <a:schemeClr val="accent5">
              <a:hueOff val="860415"/>
              <a:satOff val="9770"/>
              <a:lumOff val="884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9F7A15-5B6A-43F8-8DCE-26F5522B382C}">
      <dsp:nvSpPr>
        <dsp:cNvPr id="0" name=""/>
        <dsp:cNvSpPr/>
      </dsp:nvSpPr>
      <dsp:spPr>
        <a:xfrm>
          <a:off x="2419006" y="324163"/>
          <a:ext cx="144687" cy="144687"/>
        </a:xfrm>
        <a:prstGeom prst="ellipse">
          <a:avLst/>
        </a:prstGeom>
        <a:solidFill>
          <a:schemeClr val="accent5">
            <a:hueOff val="983332"/>
            <a:satOff val="11165"/>
            <a:lumOff val="10108"/>
            <a:alphaOff val="0"/>
          </a:schemeClr>
        </a:solidFill>
        <a:ln w="12700" cap="flat" cmpd="sng" algn="ctr">
          <a:solidFill>
            <a:schemeClr val="accent5">
              <a:hueOff val="983332"/>
              <a:satOff val="11165"/>
              <a:lumOff val="1010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5DAE8F-6972-4CD3-B48A-275E614AE936}">
      <dsp:nvSpPr>
        <dsp:cNvPr id="0" name=""/>
        <dsp:cNvSpPr/>
      </dsp:nvSpPr>
      <dsp:spPr>
        <a:xfrm>
          <a:off x="2419006" y="567212"/>
          <a:ext cx="144687" cy="144687"/>
        </a:xfrm>
        <a:prstGeom prst="ellipse">
          <a:avLst/>
        </a:prstGeom>
        <a:solidFill>
          <a:schemeClr val="accent5">
            <a:hueOff val="1106248"/>
            <a:satOff val="12561"/>
            <a:lumOff val="11372"/>
            <a:alphaOff val="0"/>
          </a:schemeClr>
        </a:solidFill>
        <a:ln w="12700" cap="flat" cmpd="sng" algn="ctr">
          <a:solidFill>
            <a:schemeClr val="accent5">
              <a:hueOff val="1106248"/>
              <a:satOff val="12561"/>
              <a:lumOff val="1137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4304B4-66C5-43A8-A923-DD3317138A37}">
      <dsp:nvSpPr>
        <dsp:cNvPr id="0" name=""/>
        <dsp:cNvSpPr/>
      </dsp:nvSpPr>
      <dsp:spPr>
        <a:xfrm>
          <a:off x="1241828" y="3263189"/>
          <a:ext cx="3120622" cy="837043"/>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532"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Database Provider</a:t>
          </a:r>
          <a:endParaRPr lang="tr-TR" sz="2300" kern="1200"/>
        </a:p>
      </dsp:txBody>
      <dsp:txXfrm>
        <a:off x="1282689" y="3304050"/>
        <a:ext cx="3038900" cy="755321"/>
      </dsp:txXfrm>
    </dsp:sp>
    <dsp:sp modelId="{9A6C1A74-902C-4CAB-A691-A4B598A4B977}">
      <dsp:nvSpPr>
        <dsp:cNvPr id="0" name=""/>
        <dsp:cNvSpPr/>
      </dsp:nvSpPr>
      <dsp:spPr>
        <a:xfrm>
          <a:off x="376596" y="2443040"/>
          <a:ext cx="1446875" cy="1446779"/>
        </a:xfrm>
        <a:prstGeom prst="ellipse">
          <a:avLst/>
        </a:prstGeom>
        <a:solidFill>
          <a:schemeClr val="accent5">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3F77F8-5CA6-4CCF-95F0-2B78D19D3D3E}">
      <dsp:nvSpPr>
        <dsp:cNvPr id="0" name=""/>
        <dsp:cNvSpPr/>
      </dsp:nvSpPr>
      <dsp:spPr>
        <a:xfrm>
          <a:off x="2560800" y="1625962"/>
          <a:ext cx="3120622" cy="837043"/>
        </a:xfrm>
        <a:prstGeom prst="roundRect">
          <a:avLst/>
        </a:prstGeom>
        <a:solidFill>
          <a:schemeClr val="accent5">
            <a:hueOff val="1106248"/>
            <a:satOff val="12561"/>
            <a:lumOff val="113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532"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Cross platform app</a:t>
          </a:r>
          <a:endParaRPr lang="tr-TR" sz="2300" kern="1200"/>
        </a:p>
      </dsp:txBody>
      <dsp:txXfrm>
        <a:off x="2601661" y="1666823"/>
        <a:ext cx="3038900" cy="755321"/>
      </dsp:txXfrm>
    </dsp:sp>
    <dsp:sp modelId="{E8C2D1BF-B6D0-4C6B-9578-D6BB5D0B0F42}">
      <dsp:nvSpPr>
        <dsp:cNvPr id="0" name=""/>
        <dsp:cNvSpPr/>
      </dsp:nvSpPr>
      <dsp:spPr>
        <a:xfrm>
          <a:off x="1695568" y="805813"/>
          <a:ext cx="1446875" cy="1446779"/>
        </a:xfrm>
        <a:prstGeom prst="ellipse">
          <a:avLst/>
        </a:prstGeom>
        <a:solidFill>
          <a:schemeClr val="accent5">
            <a:tint val="50000"/>
            <a:hueOff val="1024622"/>
            <a:satOff val="46389"/>
            <a:lumOff val="49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BABCF9-2341-4E3D-97D2-C11E06E6E86E}"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66753-17A4-462F-AD62-78FEA48B6234}" type="slidenum">
              <a:rPr lang="en-US" smtClean="0"/>
              <a:t>‹#›</a:t>
            </a:fld>
            <a:endParaRPr lang="en-US"/>
          </a:p>
        </p:txBody>
      </p:sp>
    </p:spTree>
    <p:extLst>
      <p:ext uri="{BB962C8B-B14F-4D97-AF65-F5344CB8AC3E}">
        <p14:creationId xmlns:p14="http://schemas.microsoft.com/office/powerpoint/2010/main" val="1038830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BABCF9-2341-4E3D-97D2-C11E06E6E86E}"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66753-17A4-462F-AD62-78FEA48B6234}" type="slidenum">
              <a:rPr lang="en-US" smtClean="0"/>
              <a:t>‹#›</a:t>
            </a:fld>
            <a:endParaRPr lang="en-US"/>
          </a:p>
        </p:txBody>
      </p:sp>
    </p:spTree>
    <p:extLst>
      <p:ext uri="{BB962C8B-B14F-4D97-AF65-F5344CB8AC3E}">
        <p14:creationId xmlns:p14="http://schemas.microsoft.com/office/powerpoint/2010/main" val="1256219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BABCF9-2341-4E3D-97D2-C11E06E6E86E}"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66753-17A4-462F-AD62-78FEA48B6234}" type="slidenum">
              <a:rPr lang="en-US" smtClean="0"/>
              <a:t>‹#›</a:t>
            </a:fld>
            <a:endParaRPr lang="en-US"/>
          </a:p>
        </p:txBody>
      </p:sp>
    </p:spTree>
    <p:extLst>
      <p:ext uri="{BB962C8B-B14F-4D97-AF65-F5344CB8AC3E}">
        <p14:creationId xmlns:p14="http://schemas.microsoft.com/office/powerpoint/2010/main" val="401002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1/20/2023</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33765853"/>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1/20/2023</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104676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1/20/2023</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277946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1/20/2023</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066273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1/20/2023</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3983073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1/20/2023</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057912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1/20/2023</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2888110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1/20/2023</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4283317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BABCF9-2341-4E3D-97D2-C11E06E6E86E}"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66753-17A4-462F-AD62-78FEA48B6234}" type="slidenum">
              <a:rPr lang="en-US" smtClean="0"/>
              <a:t>‹#›</a:t>
            </a:fld>
            <a:endParaRPr lang="en-US"/>
          </a:p>
        </p:txBody>
      </p:sp>
    </p:spTree>
    <p:extLst>
      <p:ext uri="{BB962C8B-B14F-4D97-AF65-F5344CB8AC3E}">
        <p14:creationId xmlns:p14="http://schemas.microsoft.com/office/powerpoint/2010/main" val="562095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1/20/2023</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40069181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1/20/2023</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610593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1/20/2023</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47254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BABCF9-2341-4E3D-97D2-C11E06E6E86E}"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66753-17A4-462F-AD62-78FEA48B6234}" type="slidenum">
              <a:rPr lang="en-US" smtClean="0"/>
              <a:t>‹#›</a:t>
            </a:fld>
            <a:endParaRPr lang="en-US"/>
          </a:p>
        </p:txBody>
      </p:sp>
    </p:spTree>
    <p:extLst>
      <p:ext uri="{BB962C8B-B14F-4D97-AF65-F5344CB8AC3E}">
        <p14:creationId xmlns:p14="http://schemas.microsoft.com/office/powerpoint/2010/main" val="265115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BABCF9-2341-4E3D-97D2-C11E06E6E86E}"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66753-17A4-462F-AD62-78FEA48B6234}" type="slidenum">
              <a:rPr lang="en-US" smtClean="0"/>
              <a:t>‹#›</a:t>
            </a:fld>
            <a:endParaRPr lang="en-US"/>
          </a:p>
        </p:txBody>
      </p:sp>
    </p:spTree>
    <p:extLst>
      <p:ext uri="{BB962C8B-B14F-4D97-AF65-F5344CB8AC3E}">
        <p14:creationId xmlns:p14="http://schemas.microsoft.com/office/powerpoint/2010/main" val="3574336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BABCF9-2341-4E3D-97D2-C11E06E6E86E}" type="datetimeFigureOut">
              <a:rPr lang="en-US" smtClean="0"/>
              <a:t>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E66753-17A4-462F-AD62-78FEA48B6234}" type="slidenum">
              <a:rPr lang="en-US" smtClean="0"/>
              <a:t>‹#›</a:t>
            </a:fld>
            <a:endParaRPr lang="en-US"/>
          </a:p>
        </p:txBody>
      </p:sp>
    </p:spTree>
    <p:extLst>
      <p:ext uri="{BB962C8B-B14F-4D97-AF65-F5344CB8AC3E}">
        <p14:creationId xmlns:p14="http://schemas.microsoft.com/office/powerpoint/2010/main" val="335514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BABCF9-2341-4E3D-97D2-C11E06E6E86E}" type="datetimeFigureOut">
              <a:rPr lang="en-US" smtClean="0"/>
              <a:t>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E66753-17A4-462F-AD62-78FEA48B6234}" type="slidenum">
              <a:rPr lang="en-US" smtClean="0"/>
              <a:t>‹#›</a:t>
            </a:fld>
            <a:endParaRPr lang="en-US"/>
          </a:p>
        </p:txBody>
      </p:sp>
    </p:spTree>
    <p:extLst>
      <p:ext uri="{BB962C8B-B14F-4D97-AF65-F5344CB8AC3E}">
        <p14:creationId xmlns:p14="http://schemas.microsoft.com/office/powerpoint/2010/main" val="4267289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BABCF9-2341-4E3D-97D2-C11E06E6E86E}" type="datetimeFigureOut">
              <a:rPr lang="en-US" smtClean="0"/>
              <a:t>1/20/2023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E66753-17A4-462F-AD62-78FEA48B6234}" type="slidenum">
              <a:rPr lang="en-US" smtClean="0"/>
              <a:t>‹#›</a:t>
            </a:fld>
            <a:endParaRPr lang="en-US"/>
          </a:p>
        </p:txBody>
      </p:sp>
    </p:spTree>
    <p:extLst>
      <p:ext uri="{BB962C8B-B14F-4D97-AF65-F5344CB8AC3E}">
        <p14:creationId xmlns:p14="http://schemas.microsoft.com/office/powerpoint/2010/main" val="2933572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BABCF9-2341-4E3D-97D2-C11E06E6E86E}"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66753-17A4-462F-AD62-78FEA48B6234}" type="slidenum">
              <a:rPr lang="en-US" smtClean="0"/>
              <a:t>‹#›</a:t>
            </a:fld>
            <a:endParaRPr lang="en-US"/>
          </a:p>
        </p:txBody>
      </p:sp>
    </p:spTree>
    <p:extLst>
      <p:ext uri="{BB962C8B-B14F-4D97-AF65-F5344CB8AC3E}">
        <p14:creationId xmlns:p14="http://schemas.microsoft.com/office/powerpoint/2010/main" val="391785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BABCF9-2341-4E3D-97D2-C11E06E6E86E}"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66753-17A4-462F-AD62-78FEA48B6234}" type="slidenum">
              <a:rPr lang="en-US" smtClean="0"/>
              <a:t>‹#›</a:t>
            </a:fld>
            <a:endParaRPr lang="en-US"/>
          </a:p>
        </p:txBody>
      </p:sp>
    </p:spTree>
    <p:extLst>
      <p:ext uri="{BB962C8B-B14F-4D97-AF65-F5344CB8AC3E}">
        <p14:creationId xmlns:p14="http://schemas.microsoft.com/office/powerpoint/2010/main" val="1637358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BABCF9-2341-4E3D-97D2-C11E06E6E86E}" type="datetimeFigureOut">
              <a:rPr lang="en-US" smtClean="0"/>
              <a:t>1/20/2023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66753-17A4-462F-AD62-78FEA48B6234}" type="slidenum">
              <a:rPr lang="en-US" smtClean="0"/>
              <a:t>‹#›</a:t>
            </a:fld>
            <a:endParaRPr lang="en-US"/>
          </a:p>
        </p:txBody>
      </p:sp>
    </p:spTree>
    <p:extLst>
      <p:ext uri="{BB962C8B-B14F-4D97-AF65-F5344CB8AC3E}">
        <p14:creationId xmlns:p14="http://schemas.microsoft.com/office/powerpoint/2010/main" val="23964727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1/20/2023</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41095632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4.bin"/><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1.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22.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diagramLayout" Target="../diagrams/layout6.xml"/><Relationship Id="rId3" Type="http://schemas.openxmlformats.org/officeDocument/2006/relationships/diagramLayout" Target="../diagrams/layout4.xml"/><Relationship Id="rId7" Type="http://schemas.openxmlformats.org/officeDocument/2006/relationships/diagramData" Target="../diagrams/data5.xml"/><Relationship Id="rId12" Type="http://schemas.openxmlformats.org/officeDocument/2006/relationships/diagramData" Target="../diagrams/data6.xml"/><Relationship Id="rId2" Type="http://schemas.openxmlformats.org/officeDocument/2006/relationships/diagramData" Target="../diagrams/data4.xml"/><Relationship Id="rId16" Type="http://schemas.microsoft.com/office/2007/relationships/diagramDrawing" Target="../diagrams/drawing6.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5" Type="http://schemas.openxmlformats.org/officeDocument/2006/relationships/diagramColors" Target="../diagrams/colors6.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 Id="rId14" Type="http://schemas.openxmlformats.org/officeDocument/2006/relationships/diagramQuickStyle" Target="../diagrams/quickStyle6.xml"/></Relationships>
</file>

<file path=ppt/slides/_rels/slide12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hyperlink" Target="https://twitter.com/fcakiroglu16" TargetMode="External"/><Relationship Id="rId1" Type="http://schemas.openxmlformats.org/officeDocument/2006/relationships/slideLayout" Target="../slideLayouts/slideLayout1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4.bin"/><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s://en.wikipedia.org/wiki/Class_(computer_programming)" TargetMode="External"/><Relationship Id="rId2" Type="http://schemas.openxmlformats.org/officeDocument/2006/relationships/hyperlink" Target="https://en.wikipedia.org/wiki/Object_(computer_science)"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FDC48-1F21-49F1-9B42-441273BB7616}"/>
              </a:ext>
            </a:extLst>
          </p:cNvPr>
          <p:cNvSpPr>
            <a:spLocks noGrp="1"/>
          </p:cNvSpPr>
          <p:nvPr>
            <p:ph type="ctrTitle"/>
          </p:nvPr>
        </p:nvSpPr>
        <p:spPr>
          <a:xfrm>
            <a:off x="391486" y="198205"/>
            <a:ext cx="10782650" cy="791930"/>
          </a:xfrm>
        </p:spPr>
        <p:txBody>
          <a:bodyPr>
            <a:normAutofit fontScale="90000"/>
          </a:bodyPr>
          <a:lstStyle/>
          <a:p>
            <a:pPr algn="l"/>
            <a:r>
              <a:rPr lang="en-US"/>
              <a:t>Design Patterns </a:t>
            </a:r>
            <a:r>
              <a:rPr lang="en-US" err="1"/>
              <a:t>ile</a:t>
            </a:r>
            <a:r>
              <a:rPr lang="en-US"/>
              <a:t> </a:t>
            </a:r>
            <a:r>
              <a:rPr lang="en-US" err="1"/>
              <a:t>Asp.Net</a:t>
            </a:r>
            <a:r>
              <a:rPr lang="en-US"/>
              <a:t> Core</a:t>
            </a:r>
          </a:p>
        </p:txBody>
      </p:sp>
    </p:spTree>
    <p:extLst>
      <p:ext uri="{BB962C8B-B14F-4D97-AF65-F5344CB8AC3E}">
        <p14:creationId xmlns:p14="http://schemas.microsoft.com/office/powerpoint/2010/main" val="1475270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Strategy</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EE2BB76-BA13-4606-B792-5C40D61B298E}"/>
              </a:ext>
            </a:extLst>
          </p:cNvPr>
          <p:cNvSpPr txBox="1"/>
          <p:nvPr/>
        </p:nvSpPr>
        <p:spPr>
          <a:xfrm>
            <a:off x="6233254" y="3228945"/>
            <a:ext cx="4778169" cy="400110"/>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chemeClr val="bg1"/>
                </a:solidFill>
              </a:rPr>
              <a:t>2.Adım ( IProductRepository)</a:t>
            </a:r>
          </a:p>
        </p:txBody>
      </p:sp>
    </p:spTree>
    <p:extLst>
      <p:ext uri="{BB962C8B-B14F-4D97-AF65-F5344CB8AC3E}">
        <p14:creationId xmlns:p14="http://schemas.microsoft.com/office/powerpoint/2010/main" val="210333461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156061" y="1172348"/>
            <a:ext cx="4961645" cy="4376572"/>
          </a:xfrm>
        </p:spPr>
        <p:txBody>
          <a:bodyPr vert="horz" lIns="91440" tIns="45720" rIns="91440" bIns="45720" rtlCol="0" anchor="ctr">
            <a:normAutofit/>
          </a:bodyPr>
          <a:lstStyle/>
          <a:p>
            <a:r>
              <a:rPr lang="en-US" sz="4800"/>
              <a:t>Design Pattern</a:t>
            </a:r>
            <a:endParaRPr lang="en-US" sz="4800" kern="1200">
              <a:solidFill>
                <a:schemeClr val="tx1"/>
              </a:solidFill>
              <a:latin typeface="+mj-lt"/>
              <a:ea typeface="+mj-ea"/>
              <a:cs typeface="+mj-cs"/>
            </a:endParaRP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BE77D88-D667-4497-A276-FC8FEF4C2AB4}"/>
              </a:ext>
            </a:extLst>
          </p:cNvPr>
          <p:cNvSpPr txBox="1"/>
          <p:nvPr/>
        </p:nvSpPr>
        <p:spPr>
          <a:xfrm>
            <a:off x="6809050" y="3013501"/>
            <a:ext cx="5952381" cy="830997"/>
          </a:xfrm>
          <a:prstGeom prst="rect">
            <a:avLst/>
          </a:prstGeom>
          <a:noFill/>
        </p:spPr>
        <p:txBody>
          <a:bodyPr wrap="square" rtlCol="0">
            <a:spAutoFit/>
          </a:bodyPr>
          <a:lstStyle/>
          <a:p>
            <a:pPr algn="l"/>
            <a:r>
              <a:rPr lang="en-US" sz="2400" b="1" i="0">
                <a:solidFill>
                  <a:srgbClr val="FF0000"/>
                </a:solidFill>
                <a:effectLst/>
                <a:latin typeface="PT Sans" panose="020B0503020203020204" pitchFamily="34" charset="0"/>
              </a:rPr>
              <a:t>22</a:t>
            </a:r>
            <a:r>
              <a:rPr lang="en-US" sz="2400" b="1" i="0">
                <a:solidFill>
                  <a:srgbClr val="444444"/>
                </a:solidFill>
                <a:effectLst/>
                <a:latin typeface="PT Sans" panose="020B0503020203020204" pitchFamily="34" charset="0"/>
              </a:rPr>
              <a:t> Design patterns</a:t>
            </a:r>
            <a:endParaRPr lang="tr-TR" sz="2400" b="1" i="0">
              <a:solidFill>
                <a:srgbClr val="444444"/>
              </a:solidFill>
              <a:effectLst/>
              <a:latin typeface="PT Sans" panose="020B0503020203020204" pitchFamily="34" charset="0"/>
            </a:endParaRPr>
          </a:p>
          <a:p>
            <a:pPr marR="0" lvl="0" algn="l" defTabSz="457200" rtl="0" eaLnBrk="1" fontAlgn="auto" latinLnBrk="0" hangingPunct="1">
              <a:lnSpc>
                <a:spcPct val="100000"/>
              </a:lnSpc>
              <a:spcBef>
                <a:spcPts val="0"/>
              </a:spcBef>
              <a:spcAft>
                <a:spcPts val="0"/>
              </a:spcAft>
              <a:buClrTx/>
              <a:buSzTx/>
              <a:tabLst/>
              <a:defRPr/>
            </a:pPr>
            <a:r>
              <a:rPr lang="en-US" sz="2400" b="0" i="0">
                <a:solidFill>
                  <a:srgbClr val="444444"/>
                </a:solidFill>
                <a:effectLst/>
                <a:latin typeface="PT Sans" panose="020B0503020203020204" pitchFamily="34" charset="0"/>
              </a:rPr>
              <a:t> </a:t>
            </a:r>
          </a:p>
        </p:txBody>
      </p:sp>
    </p:spTree>
    <p:extLst>
      <p:ext uri="{BB962C8B-B14F-4D97-AF65-F5344CB8AC3E}">
        <p14:creationId xmlns:p14="http://schemas.microsoft.com/office/powerpoint/2010/main" val="126658786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156061" y="1172348"/>
            <a:ext cx="4961645" cy="4376572"/>
          </a:xfrm>
        </p:spPr>
        <p:txBody>
          <a:bodyPr vert="horz" lIns="91440" tIns="45720" rIns="91440" bIns="45720" rtlCol="0" anchor="ctr">
            <a:normAutofit/>
          </a:bodyPr>
          <a:lstStyle/>
          <a:p>
            <a:r>
              <a:rPr lang="en-US" sz="4800"/>
              <a:t>Design Pattern</a:t>
            </a:r>
            <a:endParaRPr lang="en-US" sz="4800" kern="1200">
              <a:solidFill>
                <a:schemeClr val="tx1"/>
              </a:solidFill>
              <a:latin typeface="+mj-lt"/>
              <a:ea typeface="+mj-ea"/>
              <a:cs typeface="+mj-cs"/>
            </a:endParaRP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BE77D88-D667-4497-A276-FC8FEF4C2AB4}"/>
              </a:ext>
            </a:extLst>
          </p:cNvPr>
          <p:cNvSpPr txBox="1"/>
          <p:nvPr/>
        </p:nvSpPr>
        <p:spPr>
          <a:xfrm>
            <a:off x="5572103" y="3013501"/>
            <a:ext cx="5952381" cy="830997"/>
          </a:xfrm>
          <a:prstGeom prst="rect">
            <a:avLst/>
          </a:prstGeom>
          <a:noFill/>
        </p:spPr>
        <p:txBody>
          <a:bodyPr wrap="square" rtlCol="0">
            <a:spAutoFit/>
          </a:bodyPr>
          <a:lstStyle/>
          <a:p>
            <a:pPr algn="l"/>
            <a:r>
              <a:rPr lang="en-US" sz="2400" b="0" i="0">
                <a:solidFill>
                  <a:srgbClr val="444444"/>
                </a:solidFill>
                <a:effectLst/>
                <a:latin typeface="PT Sans" panose="020B0503020203020204" pitchFamily="34" charset="0"/>
              </a:rPr>
              <a:t>If all you have is a hammer, everything looks like a nail. </a:t>
            </a:r>
          </a:p>
        </p:txBody>
      </p:sp>
    </p:spTree>
    <p:extLst>
      <p:ext uri="{BB962C8B-B14F-4D97-AF65-F5344CB8AC3E}">
        <p14:creationId xmlns:p14="http://schemas.microsoft.com/office/powerpoint/2010/main" val="327810679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156061" y="1172348"/>
            <a:ext cx="4961645" cy="4376572"/>
          </a:xfrm>
        </p:spPr>
        <p:txBody>
          <a:bodyPr vert="horz" lIns="91440" tIns="45720" rIns="91440" bIns="45720" rtlCol="0" anchor="ctr">
            <a:normAutofit/>
          </a:bodyPr>
          <a:lstStyle/>
          <a:p>
            <a:r>
              <a:rPr lang="en-US" sz="4800"/>
              <a:t>Design Pattern</a:t>
            </a:r>
            <a:endParaRPr lang="en-US" sz="4800" kern="1200">
              <a:solidFill>
                <a:schemeClr val="tx1"/>
              </a:solidFill>
              <a:latin typeface="+mj-lt"/>
              <a:ea typeface="+mj-ea"/>
              <a:cs typeface="+mj-cs"/>
            </a:endParaRP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BE77D88-D667-4497-A276-FC8FEF4C2AB4}"/>
              </a:ext>
            </a:extLst>
          </p:cNvPr>
          <p:cNvSpPr txBox="1"/>
          <p:nvPr/>
        </p:nvSpPr>
        <p:spPr>
          <a:xfrm>
            <a:off x="6083558" y="2945135"/>
            <a:ext cx="5952381" cy="830997"/>
          </a:xfrm>
          <a:prstGeom prst="rect">
            <a:avLst/>
          </a:prstGeom>
          <a:noFill/>
        </p:spPr>
        <p:txBody>
          <a:bodyPr wrap="square" rtlCol="0">
            <a:spAutoFit/>
          </a:bodyPr>
          <a:lstStyle/>
          <a:p>
            <a:pPr algn="l"/>
            <a:r>
              <a:rPr lang="en-US" sz="2400" b="0" i="0">
                <a:solidFill>
                  <a:srgbClr val="444444"/>
                </a:solidFill>
                <a:effectLst/>
                <a:latin typeface="PT Sans" panose="020B0503020203020204" pitchFamily="34" charset="0"/>
              </a:rPr>
              <a:t>Inheritance (Is-A)</a:t>
            </a:r>
            <a:br>
              <a:rPr lang="en-US" sz="2400" b="0" i="0">
                <a:solidFill>
                  <a:srgbClr val="444444"/>
                </a:solidFill>
                <a:effectLst/>
                <a:latin typeface="PT Sans" panose="020B0503020203020204" pitchFamily="34" charset="0"/>
              </a:rPr>
            </a:br>
            <a:r>
              <a:rPr lang="en-US" sz="2400" b="0" i="0">
                <a:solidFill>
                  <a:srgbClr val="444444"/>
                </a:solidFill>
                <a:effectLst/>
                <a:latin typeface="PT Sans" panose="020B0503020203020204" pitchFamily="34" charset="0"/>
              </a:rPr>
              <a:t>Composition (Has A)</a:t>
            </a:r>
          </a:p>
        </p:txBody>
      </p:sp>
    </p:spTree>
    <p:extLst>
      <p:ext uri="{BB962C8B-B14F-4D97-AF65-F5344CB8AC3E}">
        <p14:creationId xmlns:p14="http://schemas.microsoft.com/office/powerpoint/2010/main" val="138173639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156061" y="1172348"/>
            <a:ext cx="4961645" cy="4376572"/>
          </a:xfrm>
        </p:spPr>
        <p:txBody>
          <a:bodyPr vert="horz" lIns="91440" tIns="45720" rIns="91440" bIns="45720" rtlCol="0" anchor="ctr">
            <a:normAutofit/>
          </a:bodyPr>
          <a:lstStyle/>
          <a:p>
            <a:r>
              <a:rPr lang="en-US" sz="4800"/>
              <a:t>Design Pattern</a:t>
            </a:r>
            <a:endParaRPr lang="en-US" sz="4800" kern="1200">
              <a:solidFill>
                <a:schemeClr val="tx1"/>
              </a:solidFill>
              <a:latin typeface="+mj-lt"/>
              <a:ea typeface="+mj-ea"/>
              <a:cs typeface="+mj-cs"/>
            </a:endParaRP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BE77D88-D667-4497-A276-FC8FEF4C2AB4}"/>
              </a:ext>
            </a:extLst>
          </p:cNvPr>
          <p:cNvSpPr txBox="1"/>
          <p:nvPr/>
        </p:nvSpPr>
        <p:spPr>
          <a:xfrm>
            <a:off x="5866888" y="3129801"/>
            <a:ext cx="5952381" cy="461665"/>
          </a:xfrm>
          <a:prstGeom prst="rect">
            <a:avLst/>
          </a:prstGeom>
          <a:noFill/>
        </p:spPr>
        <p:txBody>
          <a:bodyPr wrap="square" rtlCol="0">
            <a:spAutoFit/>
          </a:bodyPr>
          <a:lstStyle/>
          <a:p>
            <a:pPr algn="l"/>
            <a:r>
              <a:rPr lang="en-US" sz="2400">
                <a:solidFill>
                  <a:schemeClr val="bg1"/>
                </a:solidFill>
              </a:rPr>
              <a:t>HAS-A can be better than IS-A</a:t>
            </a:r>
            <a:endParaRPr lang="en-US" sz="2400" b="0" i="0">
              <a:solidFill>
                <a:schemeClr val="bg1"/>
              </a:solidFill>
              <a:effectLst/>
              <a:latin typeface="PT Sans" panose="020B0503020203020204" pitchFamily="34" charset="0"/>
            </a:endParaRPr>
          </a:p>
        </p:txBody>
      </p:sp>
    </p:spTree>
    <p:extLst>
      <p:ext uri="{BB962C8B-B14F-4D97-AF65-F5344CB8AC3E}">
        <p14:creationId xmlns:p14="http://schemas.microsoft.com/office/powerpoint/2010/main" val="355628152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156061" y="1172348"/>
            <a:ext cx="4961645" cy="4376572"/>
          </a:xfrm>
        </p:spPr>
        <p:txBody>
          <a:bodyPr vert="horz" lIns="91440" tIns="45720" rIns="91440" bIns="45720" rtlCol="0" anchor="ctr">
            <a:normAutofit/>
          </a:bodyPr>
          <a:lstStyle/>
          <a:p>
            <a:r>
              <a:rPr lang="en-US" sz="4800"/>
              <a:t>Design Pattern</a:t>
            </a:r>
            <a:endParaRPr lang="en-US" sz="4800" kern="1200">
              <a:solidFill>
                <a:schemeClr val="tx1"/>
              </a:solidFill>
              <a:latin typeface="+mj-lt"/>
              <a:ea typeface="+mj-ea"/>
              <a:cs typeface="+mj-cs"/>
            </a:endParaRP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CE200860-C07D-4E90-BE65-7EB67270D3C5}"/>
              </a:ext>
            </a:extLst>
          </p:cNvPr>
          <p:cNvSpPr/>
          <p:nvPr/>
        </p:nvSpPr>
        <p:spPr>
          <a:xfrm>
            <a:off x="6567441" y="1397295"/>
            <a:ext cx="1820254" cy="846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Car</a:t>
            </a:r>
            <a:endParaRPr lang="tr-TR"/>
          </a:p>
        </p:txBody>
      </p:sp>
      <p:sp>
        <p:nvSpPr>
          <p:cNvPr id="8" name="Rectangle: Rounded Corners 7">
            <a:extLst>
              <a:ext uri="{FF2B5EF4-FFF2-40B4-BE49-F238E27FC236}">
                <a16:creationId xmlns:a16="http://schemas.microsoft.com/office/drawing/2014/main" id="{0F4D5D03-5AE4-4AF6-B80F-C21AC0BE5379}"/>
              </a:ext>
            </a:extLst>
          </p:cNvPr>
          <p:cNvSpPr/>
          <p:nvPr/>
        </p:nvSpPr>
        <p:spPr>
          <a:xfrm>
            <a:off x="6143767" y="3360634"/>
            <a:ext cx="2667602" cy="186511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457200" indent="-457200" algn="ctr">
              <a:buFont typeface="Arial" panose="020B0604020202020204" pitchFamily="34" charset="0"/>
              <a:buChar char="•"/>
            </a:pPr>
            <a:r>
              <a:rPr lang="en-US" sz="3200" b="1"/>
              <a:t>Jeep:Car</a:t>
            </a:r>
            <a:br>
              <a:rPr lang="en-US"/>
            </a:br>
            <a:r>
              <a:rPr lang="en-US"/>
              <a:t>- engine : Engine</a:t>
            </a:r>
            <a:endParaRPr lang="tr-TR"/>
          </a:p>
        </p:txBody>
      </p:sp>
      <p:sp>
        <p:nvSpPr>
          <p:cNvPr id="9" name="Rectangle: Rounded Corners 8">
            <a:extLst>
              <a:ext uri="{FF2B5EF4-FFF2-40B4-BE49-F238E27FC236}">
                <a16:creationId xmlns:a16="http://schemas.microsoft.com/office/drawing/2014/main" id="{F0209C5E-F212-4368-9731-3821E304115F}"/>
              </a:ext>
            </a:extLst>
          </p:cNvPr>
          <p:cNvSpPr/>
          <p:nvPr/>
        </p:nvSpPr>
        <p:spPr>
          <a:xfrm>
            <a:off x="9695185" y="3667213"/>
            <a:ext cx="1820254" cy="84603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Engine</a:t>
            </a:r>
            <a:endParaRPr lang="tr-TR"/>
          </a:p>
        </p:txBody>
      </p:sp>
      <p:sp>
        <p:nvSpPr>
          <p:cNvPr id="4" name="Arrow: Up 3">
            <a:extLst>
              <a:ext uri="{FF2B5EF4-FFF2-40B4-BE49-F238E27FC236}">
                <a16:creationId xmlns:a16="http://schemas.microsoft.com/office/drawing/2014/main" id="{96D099CF-FFDF-422B-B863-1FB990C8F290}"/>
              </a:ext>
            </a:extLst>
          </p:cNvPr>
          <p:cNvSpPr/>
          <p:nvPr/>
        </p:nvSpPr>
        <p:spPr>
          <a:xfrm>
            <a:off x="7370746" y="2384333"/>
            <a:ext cx="213645" cy="460048"/>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tr-TR"/>
          </a:p>
        </p:txBody>
      </p:sp>
      <p:sp>
        <p:nvSpPr>
          <p:cNvPr id="6" name="TextBox 5">
            <a:extLst>
              <a:ext uri="{FF2B5EF4-FFF2-40B4-BE49-F238E27FC236}">
                <a16:creationId xmlns:a16="http://schemas.microsoft.com/office/drawing/2014/main" id="{0F1259AD-F316-4F9E-927A-29E34FC32166}"/>
              </a:ext>
            </a:extLst>
          </p:cNvPr>
          <p:cNvSpPr txBox="1"/>
          <p:nvPr/>
        </p:nvSpPr>
        <p:spPr>
          <a:xfrm>
            <a:off x="7209707" y="2867388"/>
            <a:ext cx="535724" cy="369332"/>
          </a:xfrm>
          <a:prstGeom prst="rect">
            <a:avLst/>
          </a:prstGeom>
          <a:noFill/>
        </p:spPr>
        <p:txBody>
          <a:bodyPr wrap="none" rtlCol="0">
            <a:spAutoFit/>
          </a:bodyPr>
          <a:lstStyle/>
          <a:p>
            <a:r>
              <a:rPr lang="en-US">
                <a:solidFill>
                  <a:srgbClr val="FF0000"/>
                </a:solidFill>
              </a:rPr>
              <a:t>Is-A</a:t>
            </a:r>
            <a:endParaRPr lang="tr-TR">
              <a:solidFill>
                <a:srgbClr val="FF0000"/>
              </a:solidFill>
            </a:endParaRPr>
          </a:p>
        </p:txBody>
      </p:sp>
      <p:sp>
        <p:nvSpPr>
          <p:cNvPr id="12" name="Arrow: Up 11">
            <a:extLst>
              <a:ext uri="{FF2B5EF4-FFF2-40B4-BE49-F238E27FC236}">
                <a16:creationId xmlns:a16="http://schemas.microsoft.com/office/drawing/2014/main" id="{C103E74D-7A7F-46EB-B7FC-476D7A918B3E}"/>
              </a:ext>
            </a:extLst>
          </p:cNvPr>
          <p:cNvSpPr/>
          <p:nvPr/>
        </p:nvSpPr>
        <p:spPr>
          <a:xfrm rot="5400000">
            <a:off x="9260736" y="3860206"/>
            <a:ext cx="213645" cy="460048"/>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tr-TR"/>
          </a:p>
        </p:txBody>
      </p:sp>
      <p:sp>
        <p:nvSpPr>
          <p:cNvPr id="13" name="TextBox 12">
            <a:extLst>
              <a:ext uri="{FF2B5EF4-FFF2-40B4-BE49-F238E27FC236}">
                <a16:creationId xmlns:a16="http://schemas.microsoft.com/office/drawing/2014/main" id="{06DE092C-9E01-4608-A89C-3097077DF39F}"/>
              </a:ext>
            </a:extLst>
          </p:cNvPr>
          <p:cNvSpPr txBox="1"/>
          <p:nvPr/>
        </p:nvSpPr>
        <p:spPr>
          <a:xfrm>
            <a:off x="8962292" y="3599120"/>
            <a:ext cx="732893" cy="369332"/>
          </a:xfrm>
          <a:prstGeom prst="rect">
            <a:avLst/>
          </a:prstGeom>
          <a:noFill/>
        </p:spPr>
        <p:txBody>
          <a:bodyPr wrap="none" rtlCol="0">
            <a:spAutoFit/>
          </a:bodyPr>
          <a:lstStyle/>
          <a:p>
            <a:r>
              <a:rPr lang="en-US">
                <a:solidFill>
                  <a:srgbClr val="FF0000"/>
                </a:solidFill>
              </a:rPr>
              <a:t>Has-A</a:t>
            </a:r>
            <a:endParaRPr lang="tr-TR">
              <a:solidFill>
                <a:srgbClr val="FF0000"/>
              </a:solidFill>
            </a:endParaRPr>
          </a:p>
        </p:txBody>
      </p:sp>
    </p:spTree>
    <p:extLst>
      <p:ext uri="{BB962C8B-B14F-4D97-AF65-F5344CB8AC3E}">
        <p14:creationId xmlns:p14="http://schemas.microsoft.com/office/powerpoint/2010/main" val="168719502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Singleton Design</a:t>
            </a:r>
            <a:br>
              <a:rPr lang="en-US" sz="4800" kern="1200">
                <a:solidFill>
                  <a:schemeClr val="tx1"/>
                </a:solidFill>
                <a:latin typeface="+mj-lt"/>
                <a:ea typeface="+mj-ea"/>
                <a:cs typeface="+mj-cs"/>
              </a:rPr>
            </a:br>
            <a:r>
              <a:rPr lang="en-US" sz="4800"/>
              <a:t>Pattern</a:t>
            </a:r>
            <a:endParaRPr lang="en-US" sz="4800" kern="1200">
              <a:solidFill>
                <a:schemeClr val="tx1"/>
              </a:solidFill>
              <a:latin typeface="+mj-lt"/>
              <a:ea typeface="+mj-ea"/>
              <a:cs typeface="+mj-cs"/>
            </a:endParaRP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26FA6552-EA66-42DC-B73A-9703EF167C0C}"/>
              </a:ext>
            </a:extLst>
          </p:cNvPr>
          <p:cNvSpPr txBox="1"/>
          <p:nvPr/>
        </p:nvSpPr>
        <p:spPr>
          <a:xfrm>
            <a:off x="5782174" y="2745240"/>
            <a:ext cx="5952381"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The singleton pattern is a software design pattern that restricts the instantiation of a class to one “single” instance.</a:t>
            </a:r>
          </a:p>
        </p:txBody>
      </p:sp>
    </p:spTree>
    <p:extLst>
      <p:ext uri="{BB962C8B-B14F-4D97-AF65-F5344CB8AC3E}">
        <p14:creationId xmlns:p14="http://schemas.microsoft.com/office/powerpoint/2010/main" val="268533601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a:t>Factory Method Design Pattern</a:t>
            </a:r>
            <a:endParaRPr lang="en-US" sz="4800" kern="1200">
              <a:solidFill>
                <a:schemeClr val="tx1"/>
              </a:solidFill>
              <a:latin typeface="+mj-lt"/>
              <a:ea typeface="+mj-ea"/>
              <a:cs typeface="+mj-cs"/>
            </a:endParaRP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26FA6552-EA66-42DC-B73A-9703EF167C0C}"/>
              </a:ext>
            </a:extLst>
          </p:cNvPr>
          <p:cNvSpPr txBox="1"/>
          <p:nvPr/>
        </p:nvSpPr>
        <p:spPr>
          <a:xfrm>
            <a:off x="5782174" y="2745240"/>
            <a:ext cx="5952381"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B0D6DE0D-9D0B-4A7C-9561-E8351F43CAE0}"/>
              </a:ext>
            </a:extLst>
          </p:cNvPr>
          <p:cNvSpPr txBox="1"/>
          <p:nvPr/>
        </p:nvSpPr>
        <p:spPr>
          <a:xfrm>
            <a:off x="5572103" y="2681600"/>
            <a:ext cx="5952381" cy="193899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444444"/>
                </a:solidFill>
                <a:effectLst/>
                <a:uLnTx/>
                <a:uFillTx/>
                <a:latin typeface="PT Sans" panose="020B0503020203020204" pitchFamily="34" charset="0"/>
                <a:ea typeface="+mn-ea"/>
                <a:cs typeface="+mn-cs"/>
              </a:rPr>
              <a:t>Factory Method</a:t>
            </a:r>
            <a:r>
              <a:rPr kumimoji="0" lang="en-US" sz="2400" b="0" i="0" u="none" strike="noStrike" kern="1200" cap="none" spc="0" normalizeH="0" baseline="0" noProof="0">
                <a:ln>
                  <a:noFill/>
                </a:ln>
                <a:solidFill>
                  <a:srgbClr val="444444"/>
                </a:solidFill>
                <a:effectLst/>
                <a:uLnTx/>
                <a:uFillTx/>
                <a:latin typeface="PT Sans" panose="020B0503020203020204" pitchFamily="34" charset="0"/>
                <a:ea typeface="+mn-ea"/>
                <a:cs typeface="+mn-cs"/>
              </a:rPr>
              <a:t> is a creational design pattern that provides an interface for creating objects in a superclass, but allows subclasses to alter the type of objects that will be created.</a:t>
            </a: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216576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a:t>Factory Method Design Pattern</a:t>
            </a:r>
            <a:endParaRPr lang="en-US" sz="4800" kern="1200">
              <a:solidFill>
                <a:schemeClr val="tx1"/>
              </a:solidFill>
              <a:latin typeface="+mj-lt"/>
              <a:ea typeface="+mj-ea"/>
              <a:cs typeface="+mj-cs"/>
            </a:endParaRP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26FA6552-EA66-42DC-B73A-9703EF167C0C}"/>
              </a:ext>
            </a:extLst>
          </p:cNvPr>
          <p:cNvSpPr txBox="1"/>
          <p:nvPr/>
        </p:nvSpPr>
        <p:spPr>
          <a:xfrm>
            <a:off x="5782174" y="2745240"/>
            <a:ext cx="5952381"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B0D6DE0D-9D0B-4A7C-9561-E8351F43CAE0}"/>
              </a:ext>
            </a:extLst>
          </p:cNvPr>
          <p:cNvSpPr txBox="1"/>
          <p:nvPr/>
        </p:nvSpPr>
        <p:spPr>
          <a:xfrm>
            <a:off x="5782174" y="3066161"/>
            <a:ext cx="5952381"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444444"/>
                </a:solidFill>
                <a:effectLst/>
                <a:uLnTx/>
                <a:uFillTx/>
                <a:latin typeface="PT Sans" panose="020B0503020203020204" pitchFamily="34" charset="0"/>
                <a:ea typeface="+mn-ea"/>
                <a:cs typeface="+mn-cs"/>
              </a:rPr>
              <a:t>Static Factory Method</a:t>
            </a: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676318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Abstract Factory</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26FA6552-EA66-42DC-B73A-9703EF167C0C}"/>
              </a:ext>
            </a:extLst>
          </p:cNvPr>
          <p:cNvSpPr txBox="1"/>
          <p:nvPr/>
        </p:nvSpPr>
        <p:spPr>
          <a:xfrm>
            <a:off x="5782174" y="2745240"/>
            <a:ext cx="5952381"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B0D6DE0D-9D0B-4A7C-9561-E8351F43CAE0}"/>
              </a:ext>
            </a:extLst>
          </p:cNvPr>
          <p:cNvSpPr txBox="1"/>
          <p:nvPr/>
        </p:nvSpPr>
        <p:spPr>
          <a:xfrm>
            <a:off x="5572103" y="2237409"/>
            <a:ext cx="5952381" cy="193899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The Abstract Factory pattern is used to abstract the creation of a family of object. It usually implies the creation of multiple object types within that family. A family is a group o related or dependent object.</a:t>
            </a:r>
          </a:p>
        </p:txBody>
      </p:sp>
    </p:spTree>
    <p:extLst>
      <p:ext uri="{BB962C8B-B14F-4D97-AF65-F5344CB8AC3E}">
        <p14:creationId xmlns:p14="http://schemas.microsoft.com/office/powerpoint/2010/main" val="106205722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Abstract Factory</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26FA6552-EA66-42DC-B73A-9703EF167C0C}"/>
              </a:ext>
            </a:extLst>
          </p:cNvPr>
          <p:cNvSpPr txBox="1"/>
          <p:nvPr/>
        </p:nvSpPr>
        <p:spPr>
          <a:xfrm>
            <a:off x="5782174" y="2745240"/>
            <a:ext cx="5952381"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E9EB79B4-190E-4AA3-AFC6-7F09BBE8EC71}"/>
              </a:ext>
            </a:extLst>
          </p:cNvPr>
          <p:cNvSpPr/>
          <p:nvPr/>
        </p:nvSpPr>
        <p:spPr>
          <a:xfrm>
            <a:off x="5893431" y="1478422"/>
            <a:ext cx="5729867" cy="26150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Rounded Corners 4">
            <a:extLst>
              <a:ext uri="{FF2B5EF4-FFF2-40B4-BE49-F238E27FC236}">
                <a16:creationId xmlns:a16="http://schemas.microsoft.com/office/drawing/2014/main" id="{A6B9DCF5-D399-434D-AD56-F57B6F5C0341}"/>
              </a:ext>
            </a:extLst>
          </p:cNvPr>
          <p:cNvSpPr/>
          <p:nvPr/>
        </p:nvSpPr>
        <p:spPr>
          <a:xfrm>
            <a:off x="6207152" y="1760434"/>
            <a:ext cx="1461331" cy="84603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Ekran Kartı</a:t>
            </a: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Rounded Corners 9">
            <a:extLst>
              <a:ext uri="{FF2B5EF4-FFF2-40B4-BE49-F238E27FC236}">
                <a16:creationId xmlns:a16="http://schemas.microsoft.com/office/drawing/2014/main" id="{B8AF4589-80CD-4D9F-A2B3-CDB799782694}"/>
              </a:ext>
            </a:extLst>
          </p:cNvPr>
          <p:cNvSpPr/>
          <p:nvPr/>
        </p:nvSpPr>
        <p:spPr>
          <a:xfrm>
            <a:off x="7973137" y="1760434"/>
            <a:ext cx="1461331" cy="84603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Monitör</a:t>
            </a: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Rounded Corners 10">
            <a:extLst>
              <a:ext uri="{FF2B5EF4-FFF2-40B4-BE49-F238E27FC236}">
                <a16:creationId xmlns:a16="http://schemas.microsoft.com/office/drawing/2014/main" id="{F79E8714-0CE2-4ED5-AFC1-0214A76AC75E}"/>
              </a:ext>
            </a:extLst>
          </p:cNvPr>
          <p:cNvSpPr/>
          <p:nvPr/>
        </p:nvSpPr>
        <p:spPr>
          <a:xfrm>
            <a:off x="9716390" y="1781798"/>
            <a:ext cx="1461331" cy="84603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İşlemci</a:t>
            </a: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Rounded Corners 11">
            <a:extLst>
              <a:ext uri="{FF2B5EF4-FFF2-40B4-BE49-F238E27FC236}">
                <a16:creationId xmlns:a16="http://schemas.microsoft.com/office/drawing/2014/main" id="{0B6ABADE-E04C-49C6-AA92-5FF97A913080}"/>
              </a:ext>
            </a:extLst>
          </p:cNvPr>
          <p:cNvSpPr/>
          <p:nvPr/>
        </p:nvSpPr>
        <p:spPr>
          <a:xfrm>
            <a:off x="6229884" y="2826521"/>
            <a:ext cx="1461331" cy="84603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Klavye</a:t>
            </a: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Rounded Corners 12">
            <a:extLst>
              <a:ext uri="{FF2B5EF4-FFF2-40B4-BE49-F238E27FC236}">
                <a16:creationId xmlns:a16="http://schemas.microsoft.com/office/drawing/2014/main" id="{11C8CF6D-99A6-4B47-9AC2-81E204BC48A5}"/>
              </a:ext>
            </a:extLst>
          </p:cNvPr>
          <p:cNvSpPr/>
          <p:nvPr/>
        </p:nvSpPr>
        <p:spPr>
          <a:xfrm>
            <a:off x="7973137" y="2850024"/>
            <a:ext cx="1461331" cy="84603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Ram</a:t>
            </a: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Rounded Corners 13">
            <a:extLst>
              <a:ext uri="{FF2B5EF4-FFF2-40B4-BE49-F238E27FC236}">
                <a16:creationId xmlns:a16="http://schemas.microsoft.com/office/drawing/2014/main" id="{EFCC51B9-C95F-4378-B1FB-5E62050F724C}"/>
              </a:ext>
            </a:extLst>
          </p:cNvPr>
          <p:cNvSpPr/>
          <p:nvPr/>
        </p:nvSpPr>
        <p:spPr>
          <a:xfrm>
            <a:off x="9716390" y="2858571"/>
            <a:ext cx="1461331" cy="84603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Touch Pad</a:t>
            </a: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1DAC47EA-19EF-4384-AD04-CBBF098B8826}"/>
              </a:ext>
            </a:extLst>
          </p:cNvPr>
          <p:cNvSpPr/>
          <p:nvPr/>
        </p:nvSpPr>
        <p:spPr>
          <a:xfrm>
            <a:off x="7494662" y="835355"/>
            <a:ext cx="2785929" cy="480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Computer Components</a:t>
            </a: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351592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Strategy</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EE2BB76-BA13-4606-B792-5C40D61B298E}"/>
              </a:ext>
            </a:extLst>
          </p:cNvPr>
          <p:cNvSpPr txBox="1"/>
          <p:nvPr/>
        </p:nvSpPr>
        <p:spPr>
          <a:xfrm>
            <a:off x="6233254" y="3228945"/>
            <a:ext cx="5268538" cy="707886"/>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chemeClr val="bg1"/>
                </a:solidFill>
              </a:rPr>
              <a:t>3.Adım ( ProductRepositoryFromSqlServer)</a:t>
            </a:r>
          </a:p>
          <a:p>
            <a:pPr marL="285750" indent="-285750">
              <a:buFont typeface="Arial" panose="020B0604020202020204" pitchFamily="34" charset="0"/>
              <a:buChar char="•"/>
            </a:pPr>
            <a:r>
              <a:rPr lang="en-US" sz="2000">
                <a:solidFill>
                  <a:schemeClr val="bg1"/>
                </a:solidFill>
              </a:rPr>
              <a:t>1. Strategy</a:t>
            </a:r>
          </a:p>
        </p:txBody>
      </p:sp>
    </p:spTree>
    <p:extLst>
      <p:ext uri="{BB962C8B-B14F-4D97-AF65-F5344CB8AC3E}">
        <p14:creationId xmlns:p14="http://schemas.microsoft.com/office/powerpoint/2010/main" val="115976086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Abstract Factory</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26FA6552-EA66-42DC-B73A-9703EF167C0C}"/>
              </a:ext>
            </a:extLst>
          </p:cNvPr>
          <p:cNvSpPr txBox="1"/>
          <p:nvPr/>
        </p:nvSpPr>
        <p:spPr>
          <a:xfrm>
            <a:off x="5782174" y="2745240"/>
            <a:ext cx="5952381"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E9EB79B4-190E-4AA3-AFC6-7F09BBE8EC71}"/>
              </a:ext>
            </a:extLst>
          </p:cNvPr>
          <p:cNvSpPr/>
          <p:nvPr/>
        </p:nvSpPr>
        <p:spPr>
          <a:xfrm>
            <a:off x="5893431" y="1478422"/>
            <a:ext cx="5729867" cy="26150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Rounded Corners 4">
            <a:extLst>
              <a:ext uri="{FF2B5EF4-FFF2-40B4-BE49-F238E27FC236}">
                <a16:creationId xmlns:a16="http://schemas.microsoft.com/office/drawing/2014/main" id="{A6B9DCF5-D399-434D-AD56-F57B6F5C0341}"/>
              </a:ext>
            </a:extLst>
          </p:cNvPr>
          <p:cNvSpPr/>
          <p:nvPr/>
        </p:nvSpPr>
        <p:spPr>
          <a:xfrm>
            <a:off x="6229884" y="1760434"/>
            <a:ext cx="1461331" cy="84603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Factory Method</a:t>
            </a: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Rounded Corners 9">
            <a:extLst>
              <a:ext uri="{FF2B5EF4-FFF2-40B4-BE49-F238E27FC236}">
                <a16:creationId xmlns:a16="http://schemas.microsoft.com/office/drawing/2014/main" id="{B8AF4589-80CD-4D9F-A2B3-CDB799782694}"/>
              </a:ext>
            </a:extLst>
          </p:cNvPr>
          <p:cNvSpPr/>
          <p:nvPr/>
        </p:nvSpPr>
        <p:spPr>
          <a:xfrm>
            <a:off x="7973137" y="1760434"/>
            <a:ext cx="1461331" cy="84603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Factory Method</a:t>
            </a: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Rounded Corners 10">
            <a:extLst>
              <a:ext uri="{FF2B5EF4-FFF2-40B4-BE49-F238E27FC236}">
                <a16:creationId xmlns:a16="http://schemas.microsoft.com/office/drawing/2014/main" id="{F79E8714-0CE2-4ED5-AFC1-0214A76AC75E}"/>
              </a:ext>
            </a:extLst>
          </p:cNvPr>
          <p:cNvSpPr/>
          <p:nvPr/>
        </p:nvSpPr>
        <p:spPr>
          <a:xfrm>
            <a:off x="9716390" y="1781798"/>
            <a:ext cx="1461331" cy="84603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Factory Methd</a:t>
            </a: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Rounded Corners 11">
            <a:extLst>
              <a:ext uri="{FF2B5EF4-FFF2-40B4-BE49-F238E27FC236}">
                <a16:creationId xmlns:a16="http://schemas.microsoft.com/office/drawing/2014/main" id="{0B6ABADE-E04C-49C6-AA92-5FF97A913080}"/>
              </a:ext>
            </a:extLst>
          </p:cNvPr>
          <p:cNvSpPr/>
          <p:nvPr/>
        </p:nvSpPr>
        <p:spPr>
          <a:xfrm>
            <a:off x="6229884" y="2826521"/>
            <a:ext cx="1461331" cy="84603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Factory Method</a:t>
            </a: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Rounded Corners 12">
            <a:extLst>
              <a:ext uri="{FF2B5EF4-FFF2-40B4-BE49-F238E27FC236}">
                <a16:creationId xmlns:a16="http://schemas.microsoft.com/office/drawing/2014/main" id="{11C8CF6D-99A6-4B47-9AC2-81E204BC48A5}"/>
              </a:ext>
            </a:extLst>
          </p:cNvPr>
          <p:cNvSpPr/>
          <p:nvPr/>
        </p:nvSpPr>
        <p:spPr>
          <a:xfrm>
            <a:off x="7973137" y="2850024"/>
            <a:ext cx="1461331" cy="84603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Factory Method</a:t>
            </a: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Rounded Corners 13">
            <a:extLst>
              <a:ext uri="{FF2B5EF4-FFF2-40B4-BE49-F238E27FC236}">
                <a16:creationId xmlns:a16="http://schemas.microsoft.com/office/drawing/2014/main" id="{EFCC51B9-C95F-4378-B1FB-5E62050F724C}"/>
              </a:ext>
            </a:extLst>
          </p:cNvPr>
          <p:cNvSpPr/>
          <p:nvPr/>
        </p:nvSpPr>
        <p:spPr>
          <a:xfrm>
            <a:off x="9716390" y="2858571"/>
            <a:ext cx="1461331" cy="84603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Factory Method</a:t>
            </a: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1DAC47EA-19EF-4384-AD04-CBBF098B8826}"/>
              </a:ext>
            </a:extLst>
          </p:cNvPr>
          <p:cNvSpPr/>
          <p:nvPr/>
        </p:nvSpPr>
        <p:spPr>
          <a:xfrm>
            <a:off x="7494662" y="835355"/>
            <a:ext cx="2785929" cy="480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Abstract Factory Class</a:t>
            </a: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443416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Picture 14" descr="Diagram&#10;&#10;Description automatically generated">
            <a:extLst>
              <a:ext uri="{FF2B5EF4-FFF2-40B4-BE49-F238E27FC236}">
                <a16:creationId xmlns:a16="http://schemas.microsoft.com/office/drawing/2014/main" id="{157BE712-7A55-4B53-A242-21F6F080BC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1629" y="607225"/>
            <a:ext cx="9240653" cy="5199167"/>
          </a:xfrm>
          <a:prstGeom prst="rect">
            <a:avLst/>
          </a:prstGeom>
        </p:spPr>
      </p:pic>
    </p:spTree>
    <p:extLst>
      <p:ext uri="{BB962C8B-B14F-4D97-AF65-F5344CB8AC3E}">
        <p14:creationId xmlns:p14="http://schemas.microsoft.com/office/powerpoint/2010/main" val="3038285437"/>
      </p:ext>
    </p:extLst>
  </p:cSld>
  <p:clrMapOvr>
    <a:overrideClrMapping bg1="dk1" tx1="lt1" bg2="dk2" tx2="lt2" accent1="accent1" accent2="accent2" accent3="accent3" accent4="accent4" accent5="accent5" accent6="accent6" hlink="hlink" folHlink="folHlink"/>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a:t>Prototype Design Pattern</a:t>
            </a:r>
            <a:endParaRPr lang="en-US" sz="4800" kern="1200">
              <a:solidFill>
                <a:schemeClr val="tx1"/>
              </a:solidFill>
              <a:latin typeface="+mj-lt"/>
              <a:ea typeface="+mj-ea"/>
              <a:cs typeface="+mj-cs"/>
            </a:endParaRP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26FA6552-EA66-42DC-B73A-9703EF167C0C}"/>
              </a:ext>
            </a:extLst>
          </p:cNvPr>
          <p:cNvSpPr txBox="1"/>
          <p:nvPr/>
        </p:nvSpPr>
        <p:spPr>
          <a:xfrm>
            <a:off x="5782174" y="2745240"/>
            <a:ext cx="5952381"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B0D6DE0D-9D0B-4A7C-9561-E8351F43CAE0}"/>
              </a:ext>
            </a:extLst>
          </p:cNvPr>
          <p:cNvSpPr txBox="1"/>
          <p:nvPr/>
        </p:nvSpPr>
        <p:spPr>
          <a:xfrm>
            <a:off x="5474919" y="2422075"/>
            <a:ext cx="5952381" cy="156966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444444"/>
                </a:solidFill>
                <a:effectLst/>
                <a:uLnTx/>
                <a:uFillTx/>
                <a:latin typeface="PT Sans" panose="020B0503020203020204" pitchFamily="34" charset="0"/>
                <a:ea typeface="+mn-ea"/>
                <a:cs typeface="+mn-cs"/>
              </a:rPr>
              <a:t>Prototype</a:t>
            </a:r>
            <a:r>
              <a:rPr kumimoji="0" lang="en-US" sz="2400" b="0" i="0" u="none" strike="noStrike" kern="1200" cap="none" spc="0" normalizeH="0" baseline="0" noProof="0">
                <a:ln>
                  <a:noFill/>
                </a:ln>
                <a:solidFill>
                  <a:srgbClr val="444444"/>
                </a:solidFill>
                <a:effectLst/>
                <a:uLnTx/>
                <a:uFillTx/>
                <a:latin typeface="PT Sans" panose="020B0503020203020204" pitchFamily="34" charset="0"/>
                <a:ea typeface="+mn-ea"/>
                <a:cs typeface="+mn-cs"/>
              </a:rPr>
              <a:t> is a creational design pattern that lets you copy existing objects without making your code dependent on their classes.</a:t>
            </a: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89068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a:t>Prototype Design Pattern</a:t>
            </a:r>
            <a:endParaRPr lang="en-US" sz="4800" kern="1200">
              <a:solidFill>
                <a:schemeClr val="tx1"/>
              </a:solidFill>
              <a:latin typeface="+mj-lt"/>
              <a:ea typeface="+mj-ea"/>
              <a:cs typeface="+mj-cs"/>
            </a:endParaRP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26FA6552-EA66-42DC-B73A-9703EF167C0C}"/>
              </a:ext>
            </a:extLst>
          </p:cNvPr>
          <p:cNvSpPr txBox="1"/>
          <p:nvPr/>
        </p:nvSpPr>
        <p:spPr>
          <a:xfrm>
            <a:off x="5782174" y="2745240"/>
            <a:ext cx="5952381"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B0D6DE0D-9D0B-4A7C-9561-E8351F43CAE0}"/>
              </a:ext>
            </a:extLst>
          </p:cNvPr>
          <p:cNvSpPr txBox="1"/>
          <p:nvPr/>
        </p:nvSpPr>
        <p:spPr>
          <a:xfrm>
            <a:off x="6518493" y="2976072"/>
            <a:ext cx="5952381"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444444"/>
                </a:solidFill>
                <a:effectLst/>
                <a:uLnTx/>
                <a:uFillTx/>
                <a:latin typeface="PT Sans" panose="020B0503020203020204" pitchFamily="34" charset="0"/>
                <a:ea typeface="+mn-ea"/>
                <a:cs typeface="+mn-cs"/>
              </a:rPr>
              <a:t>Shallow Copy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444444"/>
                </a:solidFill>
                <a:effectLst/>
                <a:uLnTx/>
                <a:uFillTx/>
                <a:latin typeface="PT Sans" panose="020B0503020203020204" pitchFamily="34" charset="0"/>
                <a:ea typeface="+mn-ea"/>
                <a:cs typeface="+mn-cs"/>
              </a:rPr>
              <a:t>Deep Copy</a:t>
            </a: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59374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a:t>Builder Design Pattern</a:t>
            </a:r>
            <a:endParaRPr lang="en-US" sz="4800" kern="1200">
              <a:solidFill>
                <a:schemeClr val="tx1"/>
              </a:solidFill>
              <a:latin typeface="+mj-lt"/>
              <a:ea typeface="+mj-ea"/>
              <a:cs typeface="+mj-cs"/>
            </a:endParaRP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26FA6552-EA66-42DC-B73A-9703EF167C0C}"/>
              </a:ext>
            </a:extLst>
          </p:cNvPr>
          <p:cNvSpPr txBox="1"/>
          <p:nvPr/>
        </p:nvSpPr>
        <p:spPr>
          <a:xfrm>
            <a:off x="5782174" y="2745240"/>
            <a:ext cx="5952381"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B0D6DE0D-9D0B-4A7C-9561-E8351F43CAE0}"/>
              </a:ext>
            </a:extLst>
          </p:cNvPr>
          <p:cNvSpPr txBox="1"/>
          <p:nvPr/>
        </p:nvSpPr>
        <p:spPr>
          <a:xfrm>
            <a:off x="5572103" y="2478444"/>
            <a:ext cx="5952381"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444444"/>
                </a:solidFill>
                <a:effectLst/>
                <a:uLnTx/>
                <a:uFillTx/>
                <a:latin typeface="PT Sans" panose="020B0503020203020204" pitchFamily="34" charset="0"/>
                <a:ea typeface="+mn-ea"/>
                <a:cs typeface="+mn-cs"/>
              </a:rPr>
              <a:t>Builder</a:t>
            </a:r>
            <a:r>
              <a:rPr kumimoji="0" lang="en-US" sz="2400" b="0" i="0" u="none" strike="noStrike" kern="1200" cap="none" spc="0" normalizeH="0" baseline="0" noProof="0">
                <a:ln>
                  <a:noFill/>
                </a:ln>
                <a:solidFill>
                  <a:srgbClr val="444444"/>
                </a:solidFill>
                <a:effectLst/>
                <a:uLnTx/>
                <a:uFillTx/>
                <a:latin typeface="PT Sans" panose="020B0503020203020204" pitchFamily="34" charset="0"/>
                <a:ea typeface="+mn-ea"/>
                <a:cs typeface="+mn-cs"/>
              </a:rPr>
              <a:t> is a creational design pattern that lets you construct complex objects step by step</a:t>
            </a:r>
            <a:r>
              <a:rPr kumimoji="0" lang="en-US" sz="2400" b="0" i="0" u="none" strike="noStrike" kern="1200" cap="none" spc="0" normalizeH="0" baseline="0" noProof="0">
                <a:ln>
                  <a:noFill/>
                </a:ln>
                <a:solidFill>
                  <a:srgbClr val="444444"/>
                </a:solidFill>
                <a:effectLst/>
                <a:uLnTx/>
                <a:uFillTx/>
                <a:latin typeface="PT Sans" panose="020B0604020202020204" pitchFamily="34" charset="0"/>
                <a:ea typeface="+mn-ea"/>
                <a:cs typeface="+mn-cs"/>
              </a:rPr>
              <a:t>.</a:t>
            </a: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617997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a:t>Builder Design Pattern</a:t>
            </a:r>
            <a:endParaRPr lang="en-US" sz="4800" kern="1200">
              <a:solidFill>
                <a:schemeClr val="tx1"/>
              </a:solidFill>
              <a:latin typeface="+mj-lt"/>
              <a:ea typeface="+mj-ea"/>
              <a:cs typeface="+mj-cs"/>
            </a:endParaRP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26FA6552-EA66-42DC-B73A-9703EF167C0C}"/>
              </a:ext>
            </a:extLst>
          </p:cNvPr>
          <p:cNvSpPr txBox="1"/>
          <p:nvPr/>
        </p:nvSpPr>
        <p:spPr>
          <a:xfrm>
            <a:off x="5782174" y="2745240"/>
            <a:ext cx="5952381"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Picture 3" descr="Diagram&#10;&#10;Description automatically generated">
            <a:extLst>
              <a:ext uri="{FF2B5EF4-FFF2-40B4-BE49-F238E27FC236}">
                <a16:creationId xmlns:a16="http://schemas.microsoft.com/office/drawing/2014/main" id="{3762184E-D44A-41C5-B831-1759FB582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9259" y="1868071"/>
            <a:ext cx="6058211" cy="2933851"/>
          </a:xfrm>
          <a:prstGeom prst="rect">
            <a:avLst/>
          </a:prstGeom>
        </p:spPr>
      </p:pic>
    </p:spTree>
    <p:extLst>
      <p:ext uri="{BB962C8B-B14F-4D97-AF65-F5344CB8AC3E}">
        <p14:creationId xmlns:p14="http://schemas.microsoft.com/office/powerpoint/2010/main" val="59569384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a:t>Builder Design Pattern</a:t>
            </a:r>
            <a:endParaRPr lang="en-US" sz="4800" kern="1200">
              <a:solidFill>
                <a:schemeClr val="tx1"/>
              </a:solidFill>
              <a:latin typeface="+mj-lt"/>
              <a:ea typeface="+mj-ea"/>
              <a:cs typeface="+mj-cs"/>
            </a:endParaRP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26FA6552-EA66-42DC-B73A-9703EF167C0C}"/>
              </a:ext>
            </a:extLst>
          </p:cNvPr>
          <p:cNvSpPr txBox="1"/>
          <p:nvPr/>
        </p:nvSpPr>
        <p:spPr>
          <a:xfrm>
            <a:off x="5782174" y="2745240"/>
            <a:ext cx="5952381"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73B64381-E32F-4484-A7E8-26846ED0B4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5411" y="1097814"/>
            <a:ext cx="6025964" cy="4519472"/>
          </a:xfrm>
          <a:prstGeom prst="rect">
            <a:avLst/>
          </a:prstGeom>
        </p:spPr>
      </p:pic>
    </p:spTree>
    <p:extLst>
      <p:ext uri="{BB962C8B-B14F-4D97-AF65-F5344CB8AC3E}">
        <p14:creationId xmlns:p14="http://schemas.microsoft.com/office/powerpoint/2010/main" val="860477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Adapter</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5C3BEF54-2893-47A0-9E15-E7DC97C2EA67}"/>
              </a:ext>
            </a:extLst>
          </p:cNvPr>
          <p:cNvSpPr txBox="1"/>
          <p:nvPr/>
        </p:nvSpPr>
        <p:spPr>
          <a:xfrm>
            <a:off x="5969908" y="1363947"/>
            <a:ext cx="5576913" cy="646331"/>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Structural Category.</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FF0000"/>
                </a:solidFill>
                <a:effectLst/>
                <a:uLnTx/>
                <a:uFillTx/>
                <a:latin typeface="Calibri" panose="020F0502020204030204"/>
                <a:ea typeface="+mn-ea"/>
                <a:cs typeface="+mn-cs"/>
              </a:rPr>
              <a:t>Farklı arayüzleri uyumlu hale getirir.</a:t>
            </a:r>
          </a:p>
        </p:txBody>
      </p:sp>
      <p:pic>
        <p:nvPicPr>
          <p:cNvPr id="4" name="Picture 3">
            <a:extLst>
              <a:ext uri="{FF2B5EF4-FFF2-40B4-BE49-F238E27FC236}">
                <a16:creationId xmlns:a16="http://schemas.microsoft.com/office/drawing/2014/main" id="{B3540372-5508-49A3-AE14-3C4E44074E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170697"/>
            <a:ext cx="4219925" cy="1937851"/>
          </a:xfrm>
          <a:prstGeom prst="rect">
            <a:avLst/>
          </a:prstGeom>
        </p:spPr>
      </p:pic>
    </p:spTree>
    <p:extLst>
      <p:ext uri="{BB962C8B-B14F-4D97-AF65-F5344CB8AC3E}">
        <p14:creationId xmlns:p14="http://schemas.microsoft.com/office/powerpoint/2010/main" val="369353784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FDC48-1F21-49F1-9B42-441273BB7616}"/>
              </a:ext>
            </a:extLst>
          </p:cNvPr>
          <p:cNvSpPr>
            <a:spLocks noGrp="1"/>
          </p:cNvSpPr>
          <p:nvPr>
            <p:ph type="ctrTitle"/>
          </p:nvPr>
        </p:nvSpPr>
        <p:spPr>
          <a:xfrm>
            <a:off x="324373" y="310391"/>
            <a:ext cx="10134549" cy="545519"/>
          </a:xfrm>
        </p:spPr>
        <p:txBody>
          <a:bodyPr>
            <a:noAutofit/>
          </a:bodyPr>
          <a:lstStyle/>
          <a:p>
            <a:pPr algn="l"/>
            <a:r>
              <a:rPr lang="en-US" sz="3600"/>
              <a:t>Adapter</a:t>
            </a:r>
            <a:r>
              <a:rPr lang="en-US" sz="3600" kern="1200">
                <a:solidFill>
                  <a:schemeClr val="tx1"/>
                </a:solidFill>
                <a:latin typeface="+mj-lt"/>
                <a:ea typeface="+mj-ea"/>
                <a:cs typeface="+mj-cs"/>
              </a:rPr>
              <a:t> Design Pattern (senaryo)</a:t>
            </a:r>
            <a:endParaRPr lang="en-US" sz="3600"/>
          </a:p>
        </p:txBody>
      </p:sp>
      <p:sp>
        <p:nvSpPr>
          <p:cNvPr id="21" name="Flowchart: Decision 20">
            <a:extLst>
              <a:ext uri="{FF2B5EF4-FFF2-40B4-BE49-F238E27FC236}">
                <a16:creationId xmlns:a16="http://schemas.microsoft.com/office/drawing/2014/main" id="{E3A029B8-C734-4FFF-A2AA-700ECC270C7E}"/>
              </a:ext>
            </a:extLst>
          </p:cNvPr>
          <p:cNvSpPr/>
          <p:nvPr/>
        </p:nvSpPr>
        <p:spPr>
          <a:xfrm>
            <a:off x="1634950" y="2144305"/>
            <a:ext cx="1531329" cy="167199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3DA3E97F-8E55-4883-9E0E-DB945E17DDFF}"/>
              </a:ext>
            </a:extLst>
          </p:cNvPr>
          <p:cNvSpPr/>
          <p:nvPr/>
        </p:nvSpPr>
        <p:spPr>
          <a:xfrm>
            <a:off x="476092" y="2144305"/>
            <a:ext cx="1924522" cy="1671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Var olan sistem</a:t>
            </a:r>
          </a:p>
        </p:txBody>
      </p:sp>
      <p:sp>
        <p:nvSpPr>
          <p:cNvPr id="24" name="Flowchart: Process 23">
            <a:extLst>
              <a:ext uri="{FF2B5EF4-FFF2-40B4-BE49-F238E27FC236}">
                <a16:creationId xmlns:a16="http://schemas.microsoft.com/office/drawing/2014/main" id="{082EEB17-B6C6-48C4-8F18-A1BFDC55F134}"/>
              </a:ext>
            </a:extLst>
          </p:cNvPr>
          <p:cNvSpPr/>
          <p:nvPr/>
        </p:nvSpPr>
        <p:spPr>
          <a:xfrm>
            <a:off x="4023176" y="2156871"/>
            <a:ext cx="2431851" cy="16594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Adapter</a:t>
            </a:r>
          </a:p>
        </p:txBody>
      </p:sp>
      <p:sp>
        <p:nvSpPr>
          <p:cNvPr id="25" name="Flowchart: Decision 24">
            <a:extLst>
              <a:ext uri="{FF2B5EF4-FFF2-40B4-BE49-F238E27FC236}">
                <a16:creationId xmlns:a16="http://schemas.microsoft.com/office/drawing/2014/main" id="{B36A3BD8-D696-496E-8CB4-A842A29CF5C2}"/>
              </a:ext>
            </a:extLst>
          </p:cNvPr>
          <p:cNvSpPr/>
          <p:nvPr/>
        </p:nvSpPr>
        <p:spPr>
          <a:xfrm>
            <a:off x="3257512" y="2144305"/>
            <a:ext cx="1531329" cy="1671992"/>
          </a:xfrm>
          <a:prstGeom prst="flowChartDecision">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Oval 3">
            <a:extLst>
              <a:ext uri="{FF2B5EF4-FFF2-40B4-BE49-F238E27FC236}">
                <a16:creationId xmlns:a16="http://schemas.microsoft.com/office/drawing/2014/main" id="{17BBE2E1-EEAD-49CF-983B-EBC86C1B5F87}"/>
              </a:ext>
            </a:extLst>
          </p:cNvPr>
          <p:cNvSpPr/>
          <p:nvPr/>
        </p:nvSpPr>
        <p:spPr>
          <a:xfrm>
            <a:off x="5771161" y="2156871"/>
            <a:ext cx="1632000" cy="1659426"/>
          </a:xfrm>
          <a:prstGeom prst="ellipse">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DC344749-E2D6-4800-A3D3-A7E06EF1EED5}"/>
              </a:ext>
            </a:extLst>
          </p:cNvPr>
          <p:cNvSpPr/>
          <p:nvPr/>
        </p:nvSpPr>
        <p:spPr>
          <a:xfrm>
            <a:off x="6783733" y="2156871"/>
            <a:ext cx="1632000" cy="1659426"/>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EE69358B-26A3-447D-AF24-CF04FBA70429}"/>
              </a:ext>
            </a:extLst>
          </p:cNvPr>
          <p:cNvSpPr/>
          <p:nvPr/>
        </p:nvSpPr>
        <p:spPr>
          <a:xfrm>
            <a:off x="7558283" y="2144305"/>
            <a:ext cx="1924522" cy="1671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Third Party Library</a:t>
            </a:r>
          </a:p>
        </p:txBody>
      </p:sp>
      <p:sp>
        <p:nvSpPr>
          <p:cNvPr id="5" name="TextBox 4">
            <a:extLst>
              <a:ext uri="{FF2B5EF4-FFF2-40B4-BE49-F238E27FC236}">
                <a16:creationId xmlns:a16="http://schemas.microsoft.com/office/drawing/2014/main" id="{D77885D7-C868-4AC2-95D3-142BCE677554}"/>
              </a:ext>
            </a:extLst>
          </p:cNvPr>
          <p:cNvSpPr txBox="1"/>
          <p:nvPr/>
        </p:nvSpPr>
        <p:spPr>
          <a:xfrm>
            <a:off x="322603" y="4240750"/>
            <a:ext cx="2624693"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Resimlere watermark</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ekleme(manuel kodlama)</a:t>
            </a:r>
          </a:p>
        </p:txBody>
      </p:sp>
      <p:sp>
        <p:nvSpPr>
          <p:cNvPr id="29" name="TextBox 28">
            <a:extLst>
              <a:ext uri="{FF2B5EF4-FFF2-40B4-BE49-F238E27FC236}">
                <a16:creationId xmlns:a16="http://schemas.microsoft.com/office/drawing/2014/main" id="{BE3EFBA9-4381-46BD-8968-70862EF45B61}"/>
              </a:ext>
            </a:extLst>
          </p:cNvPr>
          <p:cNvSpPr txBox="1"/>
          <p:nvPr/>
        </p:nvSpPr>
        <p:spPr>
          <a:xfrm>
            <a:off x="7558283" y="4240750"/>
            <a:ext cx="2182200"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Resimlere watermark</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ekleme(Library)</a:t>
            </a:r>
          </a:p>
        </p:txBody>
      </p:sp>
      <p:sp>
        <p:nvSpPr>
          <p:cNvPr id="34" name="TextBox 33">
            <a:extLst>
              <a:ext uri="{FF2B5EF4-FFF2-40B4-BE49-F238E27FC236}">
                <a16:creationId xmlns:a16="http://schemas.microsoft.com/office/drawing/2014/main" id="{E8DC8DF4-0294-4CE8-86BD-9CB8F1431738}"/>
              </a:ext>
            </a:extLst>
          </p:cNvPr>
          <p:cNvSpPr txBox="1"/>
          <p:nvPr/>
        </p:nvSpPr>
        <p:spPr>
          <a:xfrm>
            <a:off x="4688195" y="4379249"/>
            <a:ext cx="940963"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Adapter</a:t>
            </a:r>
          </a:p>
        </p:txBody>
      </p:sp>
    </p:spTree>
    <p:extLst>
      <p:ext uri="{BB962C8B-B14F-4D97-AF65-F5344CB8AC3E}">
        <p14:creationId xmlns:p14="http://schemas.microsoft.com/office/powerpoint/2010/main" val="222864530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a:t>Bridge Design Pattern</a:t>
            </a:r>
            <a:endParaRPr lang="en-US" sz="4800" kern="1200">
              <a:solidFill>
                <a:schemeClr val="tx1"/>
              </a:solidFill>
              <a:latin typeface="+mj-lt"/>
              <a:ea typeface="+mj-ea"/>
              <a:cs typeface="+mj-cs"/>
            </a:endParaRP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26FA6552-EA66-42DC-B73A-9703EF167C0C}"/>
              </a:ext>
            </a:extLst>
          </p:cNvPr>
          <p:cNvSpPr txBox="1"/>
          <p:nvPr/>
        </p:nvSpPr>
        <p:spPr>
          <a:xfrm>
            <a:off x="5782174" y="2745240"/>
            <a:ext cx="5952381"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B0D6DE0D-9D0B-4A7C-9561-E8351F43CAE0}"/>
              </a:ext>
            </a:extLst>
          </p:cNvPr>
          <p:cNvSpPr txBox="1"/>
          <p:nvPr/>
        </p:nvSpPr>
        <p:spPr>
          <a:xfrm>
            <a:off x="5452462" y="2360296"/>
            <a:ext cx="5952381" cy="230832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444444"/>
                </a:solidFill>
                <a:effectLst/>
                <a:uLnTx/>
                <a:uFillTx/>
                <a:latin typeface="PT Sans" panose="020B0503020203020204" pitchFamily="34" charset="0"/>
                <a:ea typeface="+mn-ea"/>
                <a:cs typeface="+mn-cs"/>
              </a:rPr>
              <a:t>Bridge</a:t>
            </a:r>
            <a:r>
              <a:rPr kumimoji="0" lang="en-US" sz="2400" b="0" i="0" u="none" strike="noStrike" kern="1200" cap="none" spc="0" normalizeH="0" baseline="0" noProof="0">
                <a:ln>
                  <a:noFill/>
                </a:ln>
                <a:solidFill>
                  <a:srgbClr val="444444"/>
                </a:solidFill>
                <a:effectLst/>
                <a:uLnTx/>
                <a:uFillTx/>
                <a:latin typeface="PT Sans" panose="020B0503020203020204" pitchFamily="34" charset="0"/>
                <a:ea typeface="+mn-ea"/>
                <a:cs typeface="+mn-cs"/>
              </a:rPr>
              <a:t> is a structural design pattern that lets you split a large class or a set of closely related classes into two separate hierarchies—</a:t>
            </a:r>
            <a:r>
              <a:rPr kumimoji="0" lang="en-US" sz="2400" b="0" i="0" u="none" strike="noStrike" kern="1200" cap="none" spc="0" normalizeH="0" baseline="0" noProof="0">
                <a:ln>
                  <a:noFill/>
                </a:ln>
                <a:solidFill>
                  <a:srgbClr val="FF0000"/>
                </a:solidFill>
                <a:effectLst/>
                <a:uLnTx/>
                <a:uFillTx/>
                <a:latin typeface="PT Sans" panose="020B0503020203020204" pitchFamily="34" charset="0"/>
                <a:ea typeface="+mn-ea"/>
                <a:cs typeface="+mn-cs"/>
              </a:rPr>
              <a:t>abstraction</a:t>
            </a:r>
            <a:r>
              <a:rPr kumimoji="0" lang="en-US" sz="2400" b="0" i="0" u="none" strike="noStrike" kern="1200" cap="none" spc="0" normalizeH="0" baseline="0" noProof="0">
                <a:ln>
                  <a:noFill/>
                </a:ln>
                <a:solidFill>
                  <a:srgbClr val="444444"/>
                </a:solidFill>
                <a:effectLst/>
                <a:uLnTx/>
                <a:uFillTx/>
                <a:latin typeface="PT Sans" panose="020B0503020203020204" pitchFamily="34" charset="0"/>
                <a:ea typeface="+mn-ea"/>
                <a:cs typeface="+mn-cs"/>
              </a:rPr>
              <a:t> and </a:t>
            </a:r>
            <a:r>
              <a:rPr kumimoji="0" lang="en-US" sz="2400" b="0" i="0" u="none" strike="noStrike" kern="1200" cap="none" spc="0" normalizeH="0" baseline="0" noProof="0">
                <a:ln>
                  <a:noFill/>
                </a:ln>
                <a:solidFill>
                  <a:srgbClr val="FF0000"/>
                </a:solidFill>
                <a:effectLst/>
                <a:uLnTx/>
                <a:uFillTx/>
                <a:latin typeface="PT Sans" panose="020B0503020203020204" pitchFamily="34" charset="0"/>
                <a:ea typeface="+mn-ea"/>
                <a:cs typeface="+mn-cs"/>
              </a:rPr>
              <a:t>implementation</a:t>
            </a:r>
            <a:r>
              <a:rPr kumimoji="0" lang="en-US" sz="2400" b="0" i="0" u="none" strike="noStrike" kern="1200" cap="none" spc="0" normalizeH="0" baseline="0" noProof="0">
                <a:ln>
                  <a:noFill/>
                </a:ln>
                <a:solidFill>
                  <a:srgbClr val="444444"/>
                </a:solidFill>
                <a:effectLst/>
                <a:uLnTx/>
                <a:uFillTx/>
                <a:latin typeface="PT Sans" panose="020B0503020203020204" pitchFamily="34" charset="0"/>
                <a:ea typeface="+mn-ea"/>
                <a:cs typeface="+mn-cs"/>
              </a:rPr>
              <a:t>—which can be developed independently of each other</a:t>
            </a: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685039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Strategy</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EE2BB76-BA13-4606-B792-5C40D61B298E}"/>
              </a:ext>
            </a:extLst>
          </p:cNvPr>
          <p:cNvSpPr txBox="1"/>
          <p:nvPr/>
        </p:nvSpPr>
        <p:spPr>
          <a:xfrm>
            <a:off x="6233254" y="3228945"/>
            <a:ext cx="5268538" cy="707886"/>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chemeClr val="bg1"/>
                </a:solidFill>
              </a:rPr>
              <a:t>4.Adım ( ProductRepositoryFromMongoDb)</a:t>
            </a:r>
          </a:p>
          <a:p>
            <a:pPr marL="285750" indent="-285750">
              <a:buFont typeface="Arial" panose="020B0604020202020204" pitchFamily="34" charset="0"/>
              <a:buChar char="•"/>
            </a:pPr>
            <a:r>
              <a:rPr lang="en-US" sz="2000">
                <a:solidFill>
                  <a:schemeClr val="bg1"/>
                </a:solidFill>
              </a:rPr>
              <a:t>2. Strategy</a:t>
            </a:r>
          </a:p>
        </p:txBody>
      </p:sp>
    </p:spTree>
    <p:extLst>
      <p:ext uri="{BB962C8B-B14F-4D97-AF65-F5344CB8AC3E}">
        <p14:creationId xmlns:p14="http://schemas.microsoft.com/office/powerpoint/2010/main" val="411957549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F581CB9-6455-40B7-9027-2DD83291EAA5}"/>
              </a:ext>
            </a:extLst>
          </p:cNvPr>
          <p:cNvSpPr txBox="1"/>
          <p:nvPr/>
        </p:nvSpPr>
        <p:spPr>
          <a:xfrm>
            <a:off x="478564" y="256374"/>
            <a:ext cx="2465931"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What is problem ?</a:t>
            </a:r>
            <a:endParaRPr kumimoji="0" lang="tr-TR"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aphicFrame>
        <p:nvGraphicFramePr>
          <p:cNvPr id="2" name="Diagram 1">
            <a:extLst>
              <a:ext uri="{FF2B5EF4-FFF2-40B4-BE49-F238E27FC236}">
                <a16:creationId xmlns:a16="http://schemas.microsoft.com/office/drawing/2014/main" id="{316E56CD-14FD-4506-8AC3-B40029882614}"/>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088412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F581CB9-6455-40B7-9027-2DD83291EAA5}"/>
              </a:ext>
            </a:extLst>
          </p:cNvPr>
          <p:cNvSpPr txBox="1"/>
          <p:nvPr/>
        </p:nvSpPr>
        <p:spPr>
          <a:xfrm>
            <a:off x="478564" y="256374"/>
            <a:ext cx="2419573"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What is solution ?</a:t>
            </a:r>
            <a:endParaRPr kumimoji="0" lang="tr-TR"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aphicFrame>
        <p:nvGraphicFramePr>
          <p:cNvPr id="2" name="Diagram 1">
            <a:extLst>
              <a:ext uri="{FF2B5EF4-FFF2-40B4-BE49-F238E27FC236}">
                <a16:creationId xmlns:a16="http://schemas.microsoft.com/office/drawing/2014/main" id="{316E56CD-14FD-4506-8AC3-B40029882614}"/>
              </a:ext>
            </a:extLst>
          </p:cNvPr>
          <p:cNvGraphicFramePr/>
          <p:nvPr/>
        </p:nvGraphicFramePr>
        <p:xfrm>
          <a:off x="363359" y="968721"/>
          <a:ext cx="5069555" cy="4637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979A14F1-3E3F-4227-90D2-2560818D1B0C}"/>
              </a:ext>
            </a:extLst>
          </p:cNvPr>
          <p:cNvGraphicFramePr/>
          <p:nvPr/>
        </p:nvGraphicFramePr>
        <p:xfrm>
          <a:off x="6473277" y="881839"/>
          <a:ext cx="5355364" cy="472420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Arrow: Right 2">
            <a:extLst>
              <a:ext uri="{FF2B5EF4-FFF2-40B4-BE49-F238E27FC236}">
                <a16:creationId xmlns:a16="http://schemas.microsoft.com/office/drawing/2014/main" id="{AF87816B-FD80-4D94-A870-95C21A1972A1}"/>
              </a:ext>
            </a:extLst>
          </p:cNvPr>
          <p:cNvSpPr/>
          <p:nvPr/>
        </p:nvSpPr>
        <p:spPr>
          <a:xfrm>
            <a:off x="5049696" y="2555193"/>
            <a:ext cx="1922017" cy="3161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500625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F581CB9-6455-40B7-9027-2DD83291EAA5}"/>
              </a:ext>
            </a:extLst>
          </p:cNvPr>
          <p:cNvSpPr txBox="1"/>
          <p:nvPr/>
        </p:nvSpPr>
        <p:spPr>
          <a:xfrm>
            <a:off x="478564" y="256374"/>
            <a:ext cx="2419573"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What is solution ?</a:t>
            </a:r>
            <a:endParaRPr kumimoji="0" lang="tr-TR"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aphicFrame>
        <p:nvGraphicFramePr>
          <p:cNvPr id="2" name="Diagram 1">
            <a:extLst>
              <a:ext uri="{FF2B5EF4-FFF2-40B4-BE49-F238E27FC236}">
                <a16:creationId xmlns:a16="http://schemas.microsoft.com/office/drawing/2014/main" id="{316E56CD-14FD-4506-8AC3-B40029882614}"/>
              </a:ext>
            </a:extLst>
          </p:cNvPr>
          <p:cNvGraphicFramePr/>
          <p:nvPr>
            <p:extLst>
              <p:ext uri="{D42A27DB-BD31-4B8C-83A1-F6EECF244321}">
                <p14:modId xmlns:p14="http://schemas.microsoft.com/office/powerpoint/2010/main" val="1362394036"/>
              </p:ext>
            </p:extLst>
          </p:nvPr>
        </p:nvGraphicFramePr>
        <p:xfrm>
          <a:off x="363359" y="968721"/>
          <a:ext cx="5069555" cy="4637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979A14F1-3E3F-4227-90D2-2560818D1B0C}"/>
              </a:ext>
            </a:extLst>
          </p:cNvPr>
          <p:cNvGraphicFramePr/>
          <p:nvPr/>
        </p:nvGraphicFramePr>
        <p:xfrm>
          <a:off x="7541501" y="324740"/>
          <a:ext cx="3978230" cy="353633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Arrow: Right 2">
            <a:extLst>
              <a:ext uri="{FF2B5EF4-FFF2-40B4-BE49-F238E27FC236}">
                <a16:creationId xmlns:a16="http://schemas.microsoft.com/office/drawing/2014/main" id="{AF87816B-FD80-4D94-A870-95C21A1972A1}"/>
              </a:ext>
            </a:extLst>
          </p:cNvPr>
          <p:cNvSpPr/>
          <p:nvPr/>
        </p:nvSpPr>
        <p:spPr>
          <a:xfrm rot="20979860">
            <a:off x="4920628" y="2301223"/>
            <a:ext cx="2350743" cy="3161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Diagram 5">
            <a:extLst>
              <a:ext uri="{FF2B5EF4-FFF2-40B4-BE49-F238E27FC236}">
                <a16:creationId xmlns:a16="http://schemas.microsoft.com/office/drawing/2014/main" id="{95E3225C-A623-4A84-B106-9F501CD09E69}"/>
              </a:ext>
            </a:extLst>
          </p:cNvPr>
          <p:cNvGraphicFramePr/>
          <p:nvPr/>
        </p:nvGraphicFramePr>
        <p:xfrm>
          <a:off x="7617952" y="3085032"/>
          <a:ext cx="3901779" cy="272448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7" name="Arrow: Right 6">
            <a:extLst>
              <a:ext uri="{FF2B5EF4-FFF2-40B4-BE49-F238E27FC236}">
                <a16:creationId xmlns:a16="http://schemas.microsoft.com/office/drawing/2014/main" id="{8A48671F-C351-462B-8114-EFA7E6F0E279}"/>
              </a:ext>
            </a:extLst>
          </p:cNvPr>
          <p:cNvSpPr/>
          <p:nvPr/>
        </p:nvSpPr>
        <p:spPr>
          <a:xfrm rot="1233958">
            <a:off x="4860628" y="3142068"/>
            <a:ext cx="2350743" cy="3161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271145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F581CB9-6455-40B7-9027-2DD83291EAA5}"/>
              </a:ext>
            </a:extLst>
          </p:cNvPr>
          <p:cNvSpPr txBox="1"/>
          <p:nvPr/>
        </p:nvSpPr>
        <p:spPr>
          <a:xfrm>
            <a:off x="478564" y="256374"/>
            <a:ext cx="4985852"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When is Bridge design pattern useful ?</a:t>
            </a:r>
            <a:endParaRPr kumimoji="0" lang="tr-TR"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aphicFrame>
        <p:nvGraphicFramePr>
          <p:cNvPr id="14" name="Diagram 13">
            <a:extLst>
              <a:ext uri="{FF2B5EF4-FFF2-40B4-BE49-F238E27FC236}">
                <a16:creationId xmlns:a16="http://schemas.microsoft.com/office/drawing/2014/main" id="{41D8CAD0-0AD5-4BDB-82C4-7B38990A026D}"/>
              </a:ext>
            </a:extLst>
          </p:cNvPr>
          <p:cNvGraphicFramePr/>
          <p:nvPr>
            <p:extLst>
              <p:ext uri="{D42A27DB-BD31-4B8C-83A1-F6EECF244321}">
                <p14:modId xmlns:p14="http://schemas.microsoft.com/office/powerpoint/2010/main" val="4273451511"/>
              </p:ext>
            </p:extLst>
          </p:nvPr>
        </p:nvGraphicFramePr>
        <p:xfrm>
          <a:off x="837487" y="1338327"/>
          <a:ext cx="6058019" cy="41813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792896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Composite</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884F76A5-98AF-4C74-ACF1-4D40DE1CEC75}"/>
              </a:ext>
            </a:extLst>
          </p:cNvPr>
          <p:cNvSpPr txBox="1"/>
          <p:nvPr/>
        </p:nvSpPr>
        <p:spPr>
          <a:xfrm>
            <a:off x="5729867" y="2674765"/>
            <a:ext cx="6096000" cy="923330"/>
          </a:xfrm>
          <a:prstGeom prst="rect">
            <a:avLst/>
          </a:prstGeom>
          <a:noFill/>
        </p:spPr>
        <p:txBody>
          <a:bodyPr wrap="square">
            <a:spAutoFit/>
          </a:bodyPr>
          <a:lstStyle/>
          <a:p>
            <a:r>
              <a:rPr lang="en-US" b="1" i="0">
                <a:solidFill>
                  <a:srgbClr val="444444"/>
                </a:solidFill>
                <a:effectLst/>
                <a:latin typeface="PT Sans" panose="020B0503020203020204" pitchFamily="34" charset="0"/>
              </a:rPr>
              <a:t>Composite</a:t>
            </a:r>
            <a:r>
              <a:rPr lang="en-US" b="0" i="0">
                <a:solidFill>
                  <a:srgbClr val="444444"/>
                </a:solidFill>
                <a:effectLst/>
                <a:latin typeface="PT Sans" panose="020B0503020203020204" pitchFamily="34" charset="0"/>
              </a:rPr>
              <a:t> is a structural design pattern that lets you compose objects into tree structures and then work with these structures as if they were individual objects.</a:t>
            </a:r>
            <a:endParaRPr lang="tr-TR"/>
          </a:p>
        </p:txBody>
      </p:sp>
    </p:spTree>
    <p:extLst>
      <p:ext uri="{BB962C8B-B14F-4D97-AF65-F5344CB8AC3E}">
        <p14:creationId xmlns:p14="http://schemas.microsoft.com/office/powerpoint/2010/main" val="350165250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Composite</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tree with green leaves&#10;&#10;Description automatically generated with medium confidence">
            <a:extLst>
              <a:ext uri="{FF2B5EF4-FFF2-40B4-BE49-F238E27FC236}">
                <a16:creationId xmlns:a16="http://schemas.microsoft.com/office/drawing/2014/main" id="{C3C1C8CC-9A90-42D1-83D2-18A5F66825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3649" y="1623350"/>
            <a:ext cx="4961644" cy="4961644"/>
          </a:xfrm>
          <a:prstGeom prst="rect">
            <a:avLst/>
          </a:prstGeom>
        </p:spPr>
      </p:pic>
      <p:sp>
        <p:nvSpPr>
          <p:cNvPr id="7" name="Speech Bubble: Oval 6">
            <a:extLst>
              <a:ext uri="{FF2B5EF4-FFF2-40B4-BE49-F238E27FC236}">
                <a16:creationId xmlns:a16="http://schemas.microsoft.com/office/drawing/2014/main" id="{6F117A16-87CD-4111-AFC7-47D2144C9F30}"/>
              </a:ext>
            </a:extLst>
          </p:cNvPr>
          <p:cNvSpPr/>
          <p:nvPr/>
        </p:nvSpPr>
        <p:spPr>
          <a:xfrm>
            <a:off x="9763746" y="438775"/>
            <a:ext cx="1178826" cy="1006038"/>
          </a:xfrm>
          <a:prstGeom prst="wedgeEllipseCallout">
            <a:avLst>
              <a:gd name="adj1" fmla="val -99043"/>
              <a:gd name="adj2" fmla="val 9630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white"/>
                </a:solidFill>
                <a:effectLst/>
                <a:uLnTx/>
                <a:uFillTx/>
                <a:latin typeface="Calibri" panose="020F0502020204030204"/>
                <a:ea typeface="+mn-ea"/>
                <a:cs typeface="+mn-cs"/>
              </a:rPr>
              <a:t>Component(kitap)</a:t>
            </a:r>
          </a:p>
        </p:txBody>
      </p:sp>
      <p:sp>
        <p:nvSpPr>
          <p:cNvPr id="23" name="Speech Bubble: Oval 22">
            <a:extLst>
              <a:ext uri="{FF2B5EF4-FFF2-40B4-BE49-F238E27FC236}">
                <a16:creationId xmlns:a16="http://schemas.microsoft.com/office/drawing/2014/main" id="{94C2721F-DCE9-42D7-A590-E3BA1E198A07}"/>
              </a:ext>
            </a:extLst>
          </p:cNvPr>
          <p:cNvSpPr/>
          <p:nvPr/>
        </p:nvSpPr>
        <p:spPr>
          <a:xfrm>
            <a:off x="6000944" y="441608"/>
            <a:ext cx="1593865" cy="1006038"/>
          </a:xfrm>
          <a:prstGeom prst="wedgeEllipseCallout">
            <a:avLst>
              <a:gd name="adj1" fmla="val 115646"/>
              <a:gd name="adj2" fmla="val 17517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white"/>
                </a:solidFill>
                <a:effectLst/>
                <a:uLnTx/>
                <a:uFillTx/>
                <a:latin typeface="Calibri" panose="020F0502020204030204"/>
                <a:ea typeface="+mn-ea"/>
                <a:cs typeface="+mn-cs"/>
              </a:rPr>
              <a:t>Composite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white"/>
                </a:solidFill>
                <a:effectLst/>
                <a:uLnTx/>
                <a:uFillTx/>
                <a:latin typeface="Calibri" panose="020F0502020204030204"/>
                <a:ea typeface="+mn-ea"/>
                <a:cs typeface="+mn-cs"/>
              </a:rPr>
              <a:t>(kitap kategori)</a:t>
            </a:r>
          </a:p>
        </p:txBody>
      </p:sp>
    </p:spTree>
    <p:extLst>
      <p:ext uri="{BB962C8B-B14F-4D97-AF65-F5344CB8AC3E}">
        <p14:creationId xmlns:p14="http://schemas.microsoft.com/office/powerpoint/2010/main" val="148487435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Composite</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AC4A8604-BFA9-41F8-A529-26AB06BE54EB}"/>
              </a:ext>
            </a:extLst>
          </p:cNvPr>
          <p:cNvSpPr/>
          <p:nvPr/>
        </p:nvSpPr>
        <p:spPr>
          <a:xfrm>
            <a:off x="5928486" y="338818"/>
            <a:ext cx="3098380" cy="592470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Rectangle: Rounded Corners 4">
            <a:extLst>
              <a:ext uri="{FF2B5EF4-FFF2-40B4-BE49-F238E27FC236}">
                <a16:creationId xmlns:a16="http://schemas.microsoft.com/office/drawing/2014/main" id="{BBA8867A-EE5B-482E-A48B-7C00957A8002}"/>
              </a:ext>
            </a:extLst>
          </p:cNvPr>
          <p:cNvSpPr/>
          <p:nvPr/>
        </p:nvSpPr>
        <p:spPr>
          <a:xfrm>
            <a:off x="6035544" y="477454"/>
            <a:ext cx="1944674" cy="36137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Kitap Kategori 1</a:t>
            </a:r>
          </a:p>
        </p:txBody>
      </p:sp>
      <p:sp>
        <p:nvSpPr>
          <p:cNvPr id="8" name="Rectangle: Rounded Corners 7">
            <a:extLst>
              <a:ext uri="{FF2B5EF4-FFF2-40B4-BE49-F238E27FC236}">
                <a16:creationId xmlns:a16="http://schemas.microsoft.com/office/drawing/2014/main" id="{D06F65FE-0DE8-4D7E-9F0D-04981A1BF13F}"/>
              </a:ext>
            </a:extLst>
          </p:cNvPr>
          <p:cNvSpPr/>
          <p:nvPr/>
        </p:nvSpPr>
        <p:spPr>
          <a:xfrm>
            <a:off x="6035544" y="995109"/>
            <a:ext cx="1944674" cy="36137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Kitap Kategori 2</a:t>
            </a:r>
          </a:p>
        </p:txBody>
      </p:sp>
      <p:sp>
        <p:nvSpPr>
          <p:cNvPr id="9" name="Rectangle: Rounded Corners 8">
            <a:extLst>
              <a:ext uri="{FF2B5EF4-FFF2-40B4-BE49-F238E27FC236}">
                <a16:creationId xmlns:a16="http://schemas.microsoft.com/office/drawing/2014/main" id="{7474E554-1126-43AF-B073-F52E428E6464}"/>
              </a:ext>
            </a:extLst>
          </p:cNvPr>
          <p:cNvSpPr/>
          <p:nvPr/>
        </p:nvSpPr>
        <p:spPr>
          <a:xfrm>
            <a:off x="6035544" y="1424747"/>
            <a:ext cx="1944674" cy="36137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Kitap Kategori 3</a:t>
            </a:r>
          </a:p>
        </p:txBody>
      </p:sp>
      <p:sp>
        <p:nvSpPr>
          <p:cNvPr id="10" name="Rectangle: Rounded Corners 9">
            <a:extLst>
              <a:ext uri="{FF2B5EF4-FFF2-40B4-BE49-F238E27FC236}">
                <a16:creationId xmlns:a16="http://schemas.microsoft.com/office/drawing/2014/main" id="{CE4C4660-F134-446B-BD5C-7CA90F588ED8}"/>
              </a:ext>
            </a:extLst>
          </p:cNvPr>
          <p:cNvSpPr/>
          <p:nvPr/>
        </p:nvSpPr>
        <p:spPr>
          <a:xfrm>
            <a:off x="6251570" y="3301172"/>
            <a:ext cx="1944674" cy="36137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Kitap Kategori 3.1</a:t>
            </a:r>
          </a:p>
        </p:txBody>
      </p:sp>
      <p:sp>
        <p:nvSpPr>
          <p:cNvPr id="12" name="Rectangle: Rounded Corners 11">
            <a:extLst>
              <a:ext uri="{FF2B5EF4-FFF2-40B4-BE49-F238E27FC236}">
                <a16:creationId xmlns:a16="http://schemas.microsoft.com/office/drawing/2014/main" id="{E1ABE16F-6678-4D85-9331-543026DC6E8C}"/>
              </a:ext>
            </a:extLst>
          </p:cNvPr>
          <p:cNvSpPr/>
          <p:nvPr/>
        </p:nvSpPr>
        <p:spPr>
          <a:xfrm>
            <a:off x="6251570" y="1896500"/>
            <a:ext cx="1226106" cy="3613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Kitap 1</a:t>
            </a:r>
          </a:p>
        </p:txBody>
      </p:sp>
      <p:sp>
        <p:nvSpPr>
          <p:cNvPr id="13" name="Rectangle: Rounded Corners 12">
            <a:extLst>
              <a:ext uri="{FF2B5EF4-FFF2-40B4-BE49-F238E27FC236}">
                <a16:creationId xmlns:a16="http://schemas.microsoft.com/office/drawing/2014/main" id="{F44694C1-81F8-4331-BC86-9D0D814E56D2}"/>
              </a:ext>
            </a:extLst>
          </p:cNvPr>
          <p:cNvSpPr/>
          <p:nvPr/>
        </p:nvSpPr>
        <p:spPr>
          <a:xfrm>
            <a:off x="6251570" y="2355373"/>
            <a:ext cx="1226106" cy="3613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Kitap 2</a:t>
            </a:r>
          </a:p>
        </p:txBody>
      </p:sp>
      <p:sp>
        <p:nvSpPr>
          <p:cNvPr id="14" name="Rectangle: Rounded Corners 13">
            <a:extLst>
              <a:ext uri="{FF2B5EF4-FFF2-40B4-BE49-F238E27FC236}">
                <a16:creationId xmlns:a16="http://schemas.microsoft.com/office/drawing/2014/main" id="{CABA6AB2-CB23-4C8B-ABD1-B4DF3EE97432}"/>
              </a:ext>
            </a:extLst>
          </p:cNvPr>
          <p:cNvSpPr/>
          <p:nvPr/>
        </p:nvSpPr>
        <p:spPr>
          <a:xfrm>
            <a:off x="6251570" y="2836296"/>
            <a:ext cx="1226106" cy="3613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Kitap 3</a:t>
            </a:r>
          </a:p>
        </p:txBody>
      </p:sp>
      <p:sp>
        <p:nvSpPr>
          <p:cNvPr id="19" name="Rectangle: Rounded Corners 18">
            <a:extLst>
              <a:ext uri="{FF2B5EF4-FFF2-40B4-BE49-F238E27FC236}">
                <a16:creationId xmlns:a16="http://schemas.microsoft.com/office/drawing/2014/main" id="{934962DA-6231-45E4-B04E-1DE12237DCE7}"/>
              </a:ext>
            </a:extLst>
          </p:cNvPr>
          <p:cNvSpPr/>
          <p:nvPr/>
        </p:nvSpPr>
        <p:spPr>
          <a:xfrm>
            <a:off x="6645280" y="3799315"/>
            <a:ext cx="1226106" cy="3613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Kitap 1</a:t>
            </a:r>
          </a:p>
        </p:txBody>
      </p:sp>
      <p:sp>
        <p:nvSpPr>
          <p:cNvPr id="20" name="Rectangle: Rounded Corners 19">
            <a:extLst>
              <a:ext uri="{FF2B5EF4-FFF2-40B4-BE49-F238E27FC236}">
                <a16:creationId xmlns:a16="http://schemas.microsoft.com/office/drawing/2014/main" id="{448547F2-D1F5-48FC-8338-C9232BD7B5AD}"/>
              </a:ext>
            </a:extLst>
          </p:cNvPr>
          <p:cNvSpPr/>
          <p:nvPr/>
        </p:nvSpPr>
        <p:spPr>
          <a:xfrm>
            <a:off x="6645280" y="4294551"/>
            <a:ext cx="1226106" cy="3613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Kitap 2</a:t>
            </a:r>
          </a:p>
        </p:txBody>
      </p:sp>
      <p:sp>
        <p:nvSpPr>
          <p:cNvPr id="21" name="Rectangle: Rounded Corners 20">
            <a:extLst>
              <a:ext uri="{FF2B5EF4-FFF2-40B4-BE49-F238E27FC236}">
                <a16:creationId xmlns:a16="http://schemas.microsoft.com/office/drawing/2014/main" id="{3E3DE6EC-FAD6-4E72-8A48-33DA893832A4}"/>
              </a:ext>
            </a:extLst>
          </p:cNvPr>
          <p:cNvSpPr/>
          <p:nvPr/>
        </p:nvSpPr>
        <p:spPr>
          <a:xfrm>
            <a:off x="6645280" y="4759427"/>
            <a:ext cx="1226106" cy="3613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Kitap 3</a:t>
            </a:r>
          </a:p>
        </p:txBody>
      </p:sp>
      <p:sp>
        <p:nvSpPr>
          <p:cNvPr id="22" name="Rectangle: Rounded Corners 21">
            <a:extLst>
              <a:ext uri="{FF2B5EF4-FFF2-40B4-BE49-F238E27FC236}">
                <a16:creationId xmlns:a16="http://schemas.microsoft.com/office/drawing/2014/main" id="{3F018ACE-FB14-4330-BCF3-F55DD0926BF3}"/>
              </a:ext>
            </a:extLst>
          </p:cNvPr>
          <p:cNvSpPr/>
          <p:nvPr/>
        </p:nvSpPr>
        <p:spPr>
          <a:xfrm>
            <a:off x="6645279" y="5224303"/>
            <a:ext cx="2135983" cy="36137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Kitap Kategori 3.1.1</a:t>
            </a:r>
          </a:p>
        </p:txBody>
      </p:sp>
      <p:sp>
        <p:nvSpPr>
          <p:cNvPr id="17" name="Rectangle: Rounded Corners 16">
            <a:extLst>
              <a:ext uri="{FF2B5EF4-FFF2-40B4-BE49-F238E27FC236}">
                <a16:creationId xmlns:a16="http://schemas.microsoft.com/office/drawing/2014/main" id="{3254F843-017F-4583-B71D-011C57B0EDD3}"/>
              </a:ext>
            </a:extLst>
          </p:cNvPr>
          <p:cNvSpPr/>
          <p:nvPr/>
        </p:nvSpPr>
        <p:spPr>
          <a:xfrm>
            <a:off x="7128252" y="5742737"/>
            <a:ext cx="2135983" cy="36137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Kitap Kategori 3.1.2</a:t>
            </a:r>
          </a:p>
        </p:txBody>
      </p:sp>
      <p:sp>
        <p:nvSpPr>
          <p:cNvPr id="18" name="Rectangle: Rounded Corners 17">
            <a:extLst>
              <a:ext uri="{FF2B5EF4-FFF2-40B4-BE49-F238E27FC236}">
                <a16:creationId xmlns:a16="http://schemas.microsoft.com/office/drawing/2014/main" id="{5630CDC5-BDEB-4392-942A-077D9FB1818D}"/>
              </a:ext>
            </a:extLst>
          </p:cNvPr>
          <p:cNvSpPr/>
          <p:nvPr/>
        </p:nvSpPr>
        <p:spPr>
          <a:xfrm>
            <a:off x="7130965" y="6220191"/>
            <a:ext cx="1226106" cy="3613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Kitap 3</a:t>
            </a:r>
          </a:p>
        </p:txBody>
      </p:sp>
    </p:spTree>
    <p:extLst>
      <p:ext uri="{BB962C8B-B14F-4D97-AF65-F5344CB8AC3E}">
        <p14:creationId xmlns:p14="http://schemas.microsoft.com/office/powerpoint/2010/main" val="105921126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Decorator</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5C3BEF54-2893-47A0-9E15-E7DC97C2EA67}"/>
              </a:ext>
            </a:extLst>
          </p:cNvPr>
          <p:cNvSpPr txBox="1"/>
          <p:nvPr/>
        </p:nvSpPr>
        <p:spPr>
          <a:xfrm>
            <a:off x="5889957" y="2736525"/>
            <a:ext cx="5576913" cy="1477328"/>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Structural Category.</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FF0000"/>
                </a:solidFill>
                <a:effectLst/>
                <a:uLnTx/>
                <a:uFillTx/>
                <a:latin typeface="Calibri" panose="020F0502020204030204"/>
                <a:ea typeface="+mn-ea"/>
                <a:cs typeface="+mn-cs"/>
              </a:rPr>
              <a:t>Var olan bir objenin yapısını bozmadan genişletmek ve yeni özellikler kazandırmak.</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FF0000"/>
                </a:solidFill>
                <a:effectLst/>
                <a:uLnTx/>
                <a:uFillTx/>
                <a:latin typeface="Calibri" panose="020F0502020204030204"/>
                <a:ea typeface="+mn-ea"/>
                <a:cs typeface="+mn-cs"/>
              </a:rPr>
              <a:t>Bu işlemi runtime esnasındanda gerçekleştirebilmek</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639688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FDC48-1F21-49F1-9B42-441273BB7616}"/>
              </a:ext>
            </a:extLst>
          </p:cNvPr>
          <p:cNvSpPr>
            <a:spLocks noGrp="1"/>
          </p:cNvSpPr>
          <p:nvPr>
            <p:ph type="ctrTitle"/>
          </p:nvPr>
        </p:nvSpPr>
        <p:spPr>
          <a:xfrm>
            <a:off x="324373" y="310391"/>
            <a:ext cx="10134549" cy="545519"/>
          </a:xfrm>
        </p:spPr>
        <p:txBody>
          <a:bodyPr>
            <a:noAutofit/>
          </a:bodyPr>
          <a:lstStyle/>
          <a:p>
            <a:pPr algn="l"/>
            <a:r>
              <a:rPr lang="en-US" sz="3600"/>
              <a:t>Decorator </a:t>
            </a:r>
            <a:r>
              <a:rPr lang="en-US" sz="3600" kern="1200">
                <a:solidFill>
                  <a:schemeClr val="tx1"/>
                </a:solidFill>
                <a:latin typeface="+mj-lt"/>
                <a:ea typeface="+mj-ea"/>
                <a:cs typeface="+mj-cs"/>
              </a:rPr>
              <a:t>Design Pattern</a:t>
            </a:r>
            <a:r>
              <a:rPr lang="en-US" sz="3600"/>
              <a:t>(</a:t>
            </a:r>
            <a:r>
              <a:rPr lang="en-US" sz="3600" err="1"/>
              <a:t>Senaryo</a:t>
            </a:r>
            <a:r>
              <a:rPr lang="en-US" sz="3600"/>
              <a:t>)</a:t>
            </a:r>
          </a:p>
        </p:txBody>
      </p:sp>
      <p:sp>
        <p:nvSpPr>
          <p:cNvPr id="4" name="Rectangle 3">
            <a:extLst>
              <a:ext uri="{FF2B5EF4-FFF2-40B4-BE49-F238E27FC236}">
                <a16:creationId xmlns:a16="http://schemas.microsoft.com/office/drawing/2014/main" id="{457A7BA2-5B8A-45CB-868B-65565D925F2F}"/>
              </a:ext>
            </a:extLst>
          </p:cNvPr>
          <p:cNvSpPr/>
          <p:nvPr/>
        </p:nvSpPr>
        <p:spPr>
          <a:xfrm>
            <a:off x="803787" y="1474839"/>
            <a:ext cx="4026310" cy="4830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ProductController(IProductRepository)</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GetAll()</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GetById()</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Save()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Update()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Remove()</a:t>
            </a:r>
          </a:p>
        </p:txBody>
      </p:sp>
      <p:sp>
        <p:nvSpPr>
          <p:cNvPr id="21" name="Rectangle 20">
            <a:extLst>
              <a:ext uri="{FF2B5EF4-FFF2-40B4-BE49-F238E27FC236}">
                <a16:creationId xmlns:a16="http://schemas.microsoft.com/office/drawing/2014/main" id="{5BE5AA0F-0DC2-4DF9-91A7-357377557BA5}"/>
              </a:ext>
            </a:extLst>
          </p:cNvPr>
          <p:cNvSpPr/>
          <p:nvPr/>
        </p:nvSpPr>
        <p:spPr>
          <a:xfrm>
            <a:off x="6585153" y="1543205"/>
            <a:ext cx="2622755" cy="217292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Cache Feature</a:t>
            </a:r>
          </a:p>
        </p:txBody>
      </p:sp>
      <p:sp>
        <p:nvSpPr>
          <p:cNvPr id="23" name="Rectangle 22">
            <a:extLst>
              <a:ext uri="{FF2B5EF4-FFF2-40B4-BE49-F238E27FC236}">
                <a16:creationId xmlns:a16="http://schemas.microsoft.com/office/drawing/2014/main" id="{BAD99615-2503-482C-9A4B-B138CAE72561}"/>
              </a:ext>
            </a:extLst>
          </p:cNvPr>
          <p:cNvSpPr/>
          <p:nvPr/>
        </p:nvSpPr>
        <p:spPr>
          <a:xfrm>
            <a:off x="6585154" y="3979606"/>
            <a:ext cx="2622755" cy="217292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Logging Feature</a:t>
            </a:r>
          </a:p>
        </p:txBody>
      </p:sp>
    </p:spTree>
    <p:extLst>
      <p:ext uri="{BB962C8B-B14F-4D97-AF65-F5344CB8AC3E}">
        <p14:creationId xmlns:p14="http://schemas.microsoft.com/office/powerpoint/2010/main" val="346857600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a:t>Facade</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26FA6552-EA66-42DC-B73A-9703EF167C0C}"/>
              </a:ext>
            </a:extLst>
          </p:cNvPr>
          <p:cNvSpPr txBox="1"/>
          <p:nvPr/>
        </p:nvSpPr>
        <p:spPr>
          <a:xfrm>
            <a:off x="5782174" y="2745240"/>
            <a:ext cx="5952381"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B0D6DE0D-9D0B-4A7C-9561-E8351F43CAE0}"/>
              </a:ext>
            </a:extLst>
          </p:cNvPr>
          <p:cNvSpPr txBox="1"/>
          <p:nvPr/>
        </p:nvSpPr>
        <p:spPr>
          <a:xfrm>
            <a:off x="5572103" y="2237409"/>
            <a:ext cx="5952381" cy="156966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444444"/>
                </a:solidFill>
                <a:effectLst/>
                <a:uLnTx/>
                <a:uFillTx/>
                <a:latin typeface="Calibri" panose="020F0502020204030204"/>
                <a:ea typeface="+mn-ea"/>
                <a:cs typeface="+mn-cs"/>
              </a:rPr>
              <a:t>Facade</a:t>
            </a:r>
            <a:r>
              <a:rPr kumimoji="0" lang="en-US" sz="2400" b="0" i="0" u="none" strike="noStrike" kern="1200" cap="none" spc="0" normalizeH="0" baseline="0" noProof="0">
                <a:ln>
                  <a:noFill/>
                </a:ln>
                <a:solidFill>
                  <a:srgbClr val="444444"/>
                </a:solidFill>
                <a:effectLst/>
                <a:uLnTx/>
                <a:uFillTx/>
                <a:latin typeface="Calibri" panose="020F0502020204030204"/>
                <a:ea typeface="+mn-ea"/>
                <a:cs typeface="+mn-cs"/>
              </a:rPr>
              <a:t> is a structural design pattern that provides a simplified interface to a library, a framework, or any other complex set of classes.</a:t>
            </a: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380452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Strategy</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EE2BB76-BA13-4606-B792-5C40D61B298E}"/>
              </a:ext>
            </a:extLst>
          </p:cNvPr>
          <p:cNvSpPr txBox="1"/>
          <p:nvPr/>
        </p:nvSpPr>
        <p:spPr>
          <a:xfrm>
            <a:off x="6233254" y="3228945"/>
            <a:ext cx="5268538" cy="400110"/>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chemeClr val="bg1"/>
                </a:solidFill>
              </a:rPr>
              <a:t>5.Adım ( </a:t>
            </a:r>
            <a:r>
              <a:rPr lang="en-US" sz="2000" err="1">
                <a:solidFill>
                  <a:schemeClr val="bg1"/>
                </a:solidFill>
              </a:rPr>
              <a:t>ProductController</a:t>
            </a:r>
            <a:r>
              <a:rPr lang="en-US" sz="2000">
                <a:solidFill>
                  <a:schemeClr val="bg1"/>
                </a:solidFill>
              </a:rPr>
              <a:t>)</a:t>
            </a:r>
          </a:p>
        </p:txBody>
      </p:sp>
    </p:spTree>
    <p:extLst>
      <p:ext uri="{BB962C8B-B14F-4D97-AF65-F5344CB8AC3E}">
        <p14:creationId xmlns:p14="http://schemas.microsoft.com/office/powerpoint/2010/main" val="80360628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a:t>Facade</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Rounded Corners 10">
            <a:extLst>
              <a:ext uri="{FF2B5EF4-FFF2-40B4-BE49-F238E27FC236}">
                <a16:creationId xmlns:a16="http://schemas.microsoft.com/office/drawing/2014/main" id="{24F983D0-0253-40F0-93F7-3D1870811261}"/>
              </a:ext>
            </a:extLst>
          </p:cNvPr>
          <p:cNvSpPr/>
          <p:nvPr/>
        </p:nvSpPr>
        <p:spPr>
          <a:xfrm>
            <a:off x="8689255" y="144216"/>
            <a:ext cx="1074457" cy="37707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Client 1</a:t>
            </a: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Rounded Corners 13">
            <a:extLst>
              <a:ext uri="{FF2B5EF4-FFF2-40B4-BE49-F238E27FC236}">
                <a16:creationId xmlns:a16="http://schemas.microsoft.com/office/drawing/2014/main" id="{0015B8E0-A6F9-4C79-AA3C-8753E25DF434}"/>
              </a:ext>
            </a:extLst>
          </p:cNvPr>
          <p:cNvSpPr/>
          <p:nvPr/>
        </p:nvSpPr>
        <p:spPr>
          <a:xfrm>
            <a:off x="6096000" y="2479390"/>
            <a:ext cx="5685761" cy="110027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Façade</a:t>
            </a:r>
            <a:b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b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DoSomeThing()</a:t>
            </a: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Rounded Corners 14">
            <a:extLst>
              <a:ext uri="{FF2B5EF4-FFF2-40B4-BE49-F238E27FC236}">
                <a16:creationId xmlns:a16="http://schemas.microsoft.com/office/drawing/2014/main" id="{C3E58C31-60B2-4846-A43E-796F44EFA481}"/>
              </a:ext>
            </a:extLst>
          </p:cNvPr>
          <p:cNvSpPr/>
          <p:nvPr/>
        </p:nvSpPr>
        <p:spPr>
          <a:xfrm>
            <a:off x="6096000" y="5160682"/>
            <a:ext cx="1527384" cy="155310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SubSystem 1</a:t>
            </a: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Rounded Corners 17">
            <a:extLst>
              <a:ext uri="{FF2B5EF4-FFF2-40B4-BE49-F238E27FC236}">
                <a16:creationId xmlns:a16="http://schemas.microsoft.com/office/drawing/2014/main" id="{5261480D-1027-4DE4-A0BC-ABD15611B757}"/>
              </a:ext>
            </a:extLst>
          </p:cNvPr>
          <p:cNvSpPr/>
          <p:nvPr/>
        </p:nvSpPr>
        <p:spPr>
          <a:xfrm>
            <a:off x="8025915" y="5160682"/>
            <a:ext cx="1527384" cy="155310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SubSystem 2</a:t>
            </a: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Rounded Corners 18">
            <a:extLst>
              <a:ext uri="{FF2B5EF4-FFF2-40B4-BE49-F238E27FC236}">
                <a16:creationId xmlns:a16="http://schemas.microsoft.com/office/drawing/2014/main" id="{C635A346-8F45-46DD-8538-E8DFBD686081}"/>
              </a:ext>
            </a:extLst>
          </p:cNvPr>
          <p:cNvSpPr/>
          <p:nvPr/>
        </p:nvSpPr>
        <p:spPr>
          <a:xfrm>
            <a:off x="10254377" y="5160682"/>
            <a:ext cx="1527384" cy="155310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SubSystem 3</a:t>
            </a: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Arrow: Down 4">
            <a:extLst>
              <a:ext uri="{FF2B5EF4-FFF2-40B4-BE49-F238E27FC236}">
                <a16:creationId xmlns:a16="http://schemas.microsoft.com/office/drawing/2014/main" id="{2133E9F2-B798-4115-8C64-B00E5C352A26}"/>
              </a:ext>
            </a:extLst>
          </p:cNvPr>
          <p:cNvSpPr/>
          <p:nvPr/>
        </p:nvSpPr>
        <p:spPr>
          <a:xfrm>
            <a:off x="6675957" y="3896882"/>
            <a:ext cx="367469" cy="1119584"/>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Arrow: Down 20">
            <a:extLst>
              <a:ext uri="{FF2B5EF4-FFF2-40B4-BE49-F238E27FC236}">
                <a16:creationId xmlns:a16="http://schemas.microsoft.com/office/drawing/2014/main" id="{27D800E4-8701-499A-B354-0C67556F9742}"/>
              </a:ext>
            </a:extLst>
          </p:cNvPr>
          <p:cNvSpPr/>
          <p:nvPr/>
        </p:nvSpPr>
        <p:spPr>
          <a:xfrm>
            <a:off x="8605872" y="3896882"/>
            <a:ext cx="367469" cy="1119584"/>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Arrow: Down 21">
            <a:extLst>
              <a:ext uri="{FF2B5EF4-FFF2-40B4-BE49-F238E27FC236}">
                <a16:creationId xmlns:a16="http://schemas.microsoft.com/office/drawing/2014/main" id="{17373A64-9B94-45BB-9B3B-C157306CF1EE}"/>
              </a:ext>
            </a:extLst>
          </p:cNvPr>
          <p:cNvSpPr/>
          <p:nvPr/>
        </p:nvSpPr>
        <p:spPr>
          <a:xfrm>
            <a:off x="10930339" y="3896882"/>
            <a:ext cx="367469" cy="1119584"/>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Speech Bubble: Rectangle with Corners Rounded 6">
            <a:extLst>
              <a:ext uri="{FF2B5EF4-FFF2-40B4-BE49-F238E27FC236}">
                <a16:creationId xmlns:a16="http://schemas.microsoft.com/office/drawing/2014/main" id="{947549E6-A152-4D15-A99B-EFAD986762D8}"/>
              </a:ext>
            </a:extLst>
          </p:cNvPr>
          <p:cNvSpPr/>
          <p:nvPr/>
        </p:nvSpPr>
        <p:spPr>
          <a:xfrm>
            <a:off x="5177364" y="1100981"/>
            <a:ext cx="2806878" cy="1175797"/>
          </a:xfrm>
          <a:prstGeom prst="wedgeRoundRectCallout">
            <a:avLst>
              <a:gd name="adj1" fmla="val 11550"/>
              <a:gd name="adj2" fmla="val 124288"/>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SubSystem s1 = new SubSystem()</a:t>
            </a:r>
            <a:b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b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SubSystem s2 = new SubSystem()</a:t>
            </a:r>
            <a:b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b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SubSystem s3 = new SubSystem()</a:t>
            </a:r>
            <a:b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b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var result=s1.do(s2.getZ)</a:t>
            </a:r>
            <a:endParaRPr kumimoji="0" lang="tr-TR" sz="1200" b="0" i="0" u="none" strike="noStrike" kern="1200" cap="none" spc="0" normalizeH="0" baseline="0" noProof="0">
              <a:ln>
                <a:noFill/>
              </a:ln>
              <a:solidFill>
                <a:prstClr val="whit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Return s3.do(result);</a:t>
            </a:r>
            <a:endParaRPr kumimoji="0" lang="tr-TR"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Arrow: Down 23">
            <a:extLst>
              <a:ext uri="{FF2B5EF4-FFF2-40B4-BE49-F238E27FC236}">
                <a16:creationId xmlns:a16="http://schemas.microsoft.com/office/drawing/2014/main" id="{C6A13644-BC7A-44A3-B486-2D56FF3A1A93}"/>
              </a:ext>
            </a:extLst>
          </p:cNvPr>
          <p:cNvSpPr/>
          <p:nvPr/>
        </p:nvSpPr>
        <p:spPr>
          <a:xfrm>
            <a:off x="9042748" y="752011"/>
            <a:ext cx="367469" cy="1410158"/>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668185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a:t>Facade</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26FA6552-EA66-42DC-B73A-9703EF167C0C}"/>
              </a:ext>
            </a:extLst>
          </p:cNvPr>
          <p:cNvSpPr txBox="1"/>
          <p:nvPr/>
        </p:nvSpPr>
        <p:spPr>
          <a:xfrm>
            <a:off x="5782174" y="2745240"/>
            <a:ext cx="5952381"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Picture 3" descr="Diagram, engineering drawing&#10;&#10;Description automatically generated">
            <a:extLst>
              <a:ext uri="{FF2B5EF4-FFF2-40B4-BE49-F238E27FC236}">
                <a16:creationId xmlns:a16="http://schemas.microsoft.com/office/drawing/2014/main" id="{7E83792E-859D-4110-AC16-383F16ADDE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7043" y="1443623"/>
            <a:ext cx="5642502" cy="3526564"/>
          </a:xfrm>
          <a:prstGeom prst="rect">
            <a:avLst/>
          </a:prstGeom>
        </p:spPr>
      </p:pic>
    </p:spTree>
    <p:extLst>
      <p:ext uri="{BB962C8B-B14F-4D97-AF65-F5344CB8AC3E}">
        <p14:creationId xmlns:p14="http://schemas.microsoft.com/office/powerpoint/2010/main" val="386686380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a:t>Facade</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26FA6552-EA66-42DC-B73A-9703EF167C0C}"/>
              </a:ext>
            </a:extLst>
          </p:cNvPr>
          <p:cNvSpPr txBox="1"/>
          <p:nvPr/>
        </p:nvSpPr>
        <p:spPr>
          <a:xfrm>
            <a:off x="5782174" y="2745240"/>
            <a:ext cx="5952381"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B0D6DE0D-9D0B-4A7C-9561-E8351F43CAE0}"/>
              </a:ext>
            </a:extLst>
          </p:cNvPr>
          <p:cNvSpPr txBox="1"/>
          <p:nvPr/>
        </p:nvSpPr>
        <p:spPr>
          <a:xfrm>
            <a:off x="5572103" y="2237409"/>
            <a:ext cx="5952381"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444444"/>
                </a:solidFill>
                <a:effectLst/>
                <a:uLnTx/>
                <a:uFillTx/>
                <a:latin typeface="PT Sans" panose="020B0604020202020204" pitchFamily="34" charset="0"/>
                <a:ea typeface="+mn-ea"/>
                <a:cs typeface="+mn-cs"/>
              </a:rPr>
              <a:t>Opaque facade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444444"/>
                </a:solidFill>
                <a:effectLst/>
                <a:uLnTx/>
                <a:uFillTx/>
                <a:latin typeface="PT Sans" panose="020B0604020202020204" pitchFamily="34" charset="0"/>
                <a:ea typeface="+mn-ea"/>
                <a:cs typeface="+mn-cs"/>
              </a:rPr>
              <a:t>Transparent facade.</a:t>
            </a: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455898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a:t>Flyweight Design Pattern</a:t>
            </a:r>
            <a:endParaRPr lang="en-US" sz="4800" kern="1200">
              <a:solidFill>
                <a:schemeClr val="tx1"/>
              </a:solidFill>
              <a:latin typeface="+mj-lt"/>
              <a:ea typeface="+mj-ea"/>
              <a:cs typeface="+mj-cs"/>
            </a:endParaRP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26FA6552-EA66-42DC-B73A-9703EF167C0C}"/>
              </a:ext>
            </a:extLst>
          </p:cNvPr>
          <p:cNvSpPr txBox="1"/>
          <p:nvPr/>
        </p:nvSpPr>
        <p:spPr>
          <a:xfrm>
            <a:off x="5782174" y="2745240"/>
            <a:ext cx="5952381"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B0D6DE0D-9D0B-4A7C-9561-E8351F43CAE0}"/>
              </a:ext>
            </a:extLst>
          </p:cNvPr>
          <p:cNvSpPr txBox="1"/>
          <p:nvPr/>
        </p:nvSpPr>
        <p:spPr>
          <a:xfrm>
            <a:off x="5486645" y="2274838"/>
            <a:ext cx="5952381" cy="193899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444444"/>
                </a:solidFill>
                <a:effectLst/>
                <a:uLnTx/>
                <a:uFillTx/>
                <a:latin typeface="PT Sans" panose="020B0503020203020204" pitchFamily="34" charset="0"/>
                <a:ea typeface="+mn-ea"/>
                <a:cs typeface="+mn-cs"/>
              </a:rPr>
              <a:t>Flyweight</a:t>
            </a:r>
            <a:r>
              <a:rPr kumimoji="0" lang="en-US" sz="2400" b="0" i="0" u="none" strike="noStrike" kern="1200" cap="none" spc="0" normalizeH="0" baseline="0" noProof="0">
                <a:ln>
                  <a:noFill/>
                </a:ln>
                <a:solidFill>
                  <a:srgbClr val="444444"/>
                </a:solidFill>
                <a:effectLst/>
                <a:uLnTx/>
                <a:uFillTx/>
                <a:latin typeface="PT Sans" panose="020B0503020203020204" pitchFamily="34" charset="0"/>
                <a:ea typeface="+mn-ea"/>
                <a:cs typeface="+mn-cs"/>
              </a:rPr>
              <a:t> is a structural design pattern that lets you fit more objects into the available amount of RAM by sharing common parts of state between multiple objects instead of keeping all of the data in each object.</a:t>
            </a: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060821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EAFDA924-601E-46D8-AA2A-F998580D242F}"/>
              </a:ext>
            </a:extLst>
          </p:cNvPr>
          <p:cNvSpPr/>
          <p:nvPr/>
        </p:nvSpPr>
        <p:spPr>
          <a:xfrm>
            <a:off x="5073354" y="1199971"/>
            <a:ext cx="1754736" cy="168565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Cycle</a:t>
            </a:r>
            <a:endParaRPr kumimoji="0" lang="tr-T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TextBox 37">
            <a:extLst>
              <a:ext uri="{FF2B5EF4-FFF2-40B4-BE49-F238E27FC236}">
                <a16:creationId xmlns:a16="http://schemas.microsoft.com/office/drawing/2014/main" id="{D061510E-7395-4815-8B13-316A0B246D20}"/>
              </a:ext>
            </a:extLst>
          </p:cNvPr>
          <p:cNvSpPr txBox="1"/>
          <p:nvPr/>
        </p:nvSpPr>
        <p:spPr>
          <a:xfrm>
            <a:off x="194319" y="171880"/>
            <a:ext cx="2236959"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Flyweight object</a:t>
            </a:r>
            <a:endParaRPr kumimoji="0" lang="tr-TR"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D68C3A04-F7CD-423A-99E2-042DB1DF3292}"/>
              </a:ext>
            </a:extLst>
          </p:cNvPr>
          <p:cNvSpPr/>
          <p:nvPr/>
        </p:nvSpPr>
        <p:spPr>
          <a:xfrm>
            <a:off x="1620446" y="4381530"/>
            <a:ext cx="1118480" cy="1095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Oval 39">
            <a:extLst>
              <a:ext uri="{FF2B5EF4-FFF2-40B4-BE49-F238E27FC236}">
                <a16:creationId xmlns:a16="http://schemas.microsoft.com/office/drawing/2014/main" id="{28767435-57B1-47B9-9C14-8143E9765536}"/>
              </a:ext>
            </a:extLst>
          </p:cNvPr>
          <p:cNvSpPr/>
          <p:nvPr/>
        </p:nvSpPr>
        <p:spPr>
          <a:xfrm>
            <a:off x="3678966" y="3984477"/>
            <a:ext cx="1754736" cy="168565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Oval 40">
            <a:extLst>
              <a:ext uri="{FF2B5EF4-FFF2-40B4-BE49-F238E27FC236}">
                <a16:creationId xmlns:a16="http://schemas.microsoft.com/office/drawing/2014/main" id="{B89A6897-6E52-4216-9D30-D1A307FDD3B8}"/>
              </a:ext>
            </a:extLst>
          </p:cNvPr>
          <p:cNvSpPr/>
          <p:nvPr/>
        </p:nvSpPr>
        <p:spPr>
          <a:xfrm>
            <a:off x="6107394" y="3972371"/>
            <a:ext cx="1754736" cy="1685658"/>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Oval 41">
            <a:extLst>
              <a:ext uri="{FF2B5EF4-FFF2-40B4-BE49-F238E27FC236}">
                <a16:creationId xmlns:a16="http://schemas.microsoft.com/office/drawing/2014/main" id="{445CDA0E-B7A0-4949-920B-0DD805482BEC}"/>
              </a:ext>
            </a:extLst>
          </p:cNvPr>
          <p:cNvSpPr/>
          <p:nvPr/>
        </p:nvSpPr>
        <p:spPr>
          <a:xfrm>
            <a:off x="8686801" y="3984477"/>
            <a:ext cx="1754736" cy="16856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580689FA-9567-40E8-94EA-4581FC504232}"/>
              </a:ext>
            </a:extLst>
          </p:cNvPr>
          <p:cNvSpPr txBox="1"/>
          <p:nvPr/>
        </p:nvSpPr>
        <p:spPr>
          <a:xfrm>
            <a:off x="4634669" y="2960485"/>
            <a:ext cx="6097424"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Intrinsic state (immutable)</a:t>
            </a:r>
          </a:p>
        </p:txBody>
      </p:sp>
      <p:sp>
        <p:nvSpPr>
          <p:cNvPr id="45" name="TextBox 44">
            <a:extLst>
              <a:ext uri="{FF2B5EF4-FFF2-40B4-BE49-F238E27FC236}">
                <a16:creationId xmlns:a16="http://schemas.microsoft.com/office/drawing/2014/main" id="{1D015072-7D3C-41F3-9CCF-D5E91F63EE7D}"/>
              </a:ext>
            </a:extLst>
          </p:cNvPr>
          <p:cNvSpPr txBox="1"/>
          <p:nvPr/>
        </p:nvSpPr>
        <p:spPr>
          <a:xfrm>
            <a:off x="4867587" y="5917551"/>
            <a:ext cx="245682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Extrinsic state (mutable)</a:t>
            </a:r>
            <a:endParaRPr kumimoji="0" lang="tr-T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448051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D061510E-7395-4815-8B13-316A0B246D20}"/>
              </a:ext>
            </a:extLst>
          </p:cNvPr>
          <p:cNvSpPr txBox="1"/>
          <p:nvPr/>
        </p:nvSpPr>
        <p:spPr>
          <a:xfrm>
            <a:off x="194319" y="171880"/>
            <a:ext cx="2236959"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Flyweight object</a:t>
            </a:r>
            <a:endParaRPr kumimoji="0" lang="tr-TR"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EFB7903E-4838-4622-B25B-EBEBF737CB8E}"/>
              </a:ext>
            </a:extLst>
          </p:cNvPr>
          <p:cNvSpPr txBox="1"/>
          <p:nvPr/>
        </p:nvSpPr>
        <p:spPr>
          <a:xfrm>
            <a:off x="1230595" y="2705757"/>
            <a:ext cx="2659190"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Intrinsic state (immutable)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Extrinsic state (mutable)</a:t>
            </a:r>
            <a:endParaRPr kumimoji="0" lang="tr-T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B2B02494-5EB8-4780-B8DF-7732626A650A}"/>
              </a:ext>
            </a:extLst>
          </p:cNvPr>
          <p:cNvSpPr txBox="1"/>
          <p:nvPr/>
        </p:nvSpPr>
        <p:spPr>
          <a:xfrm>
            <a:off x="1230595" y="2179177"/>
            <a:ext cx="1413913"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FF0000"/>
                </a:solidFill>
                <a:effectLst/>
                <a:uLnTx/>
                <a:uFillTx/>
                <a:latin typeface="Calibri" panose="020F0502020204030204"/>
                <a:ea typeface="+mn-ea"/>
                <a:cs typeface="+mn-cs"/>
              </a:rPr>
              <a:t>Two states :</a:t>
            </a:r>
            <a:endParaRPr kumimoji="0" lang="tr-TR" sz="2000" b="0" i="0" u="none" strike="noStrike" kern="1200" cap="none" spc="0" normalizeH="0" baseline="0" noProof="0">
              <a:ln>
                <a:noFill/>
              </a:ln>
              <a:solidFill>
                <a:srgbClr val="FF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299053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03FC809-9569-4D3B-961E-E69C883DEB57}"/>
              </a:ext>
            </a:extLst>
          </p:cNvPr>
          <p:cNvSpPr/>
          <p:nvPr/>
        </p:nvSpPr>
        <p:spPr>
          <a:xfrm>
            <a:off x="1196411" y="1119499"/>
            <a:ext cx="2469734" cy="246973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A973BF56-6DB0-47C9-AF7A-F9799948BD12}"/>
              </a:ext>
            </a:extLst>
          </p:cNvPr>
          <p:cNvSpPr/>
          <p:nvPr/>
        </p:nvSpPr>
        <p:spPr>
          <a:xfrm>
            <a:off x="1196411" y="4038601"/>
            <a:ext cx="2469734" cy="246973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2DFC1A13-62BE-4AE1-A674-73D6DD9A0785}"/>
              </a:ext>
            </a:extLst>
          </p:cNvPr>
          <p:cNvSpPr/>
          <p:nvPr/>
        </p:nvSpPr>
        <p:spPr>
          <a:xfrm>
            <a:off x="5026355" y="1051133"/>
            <a:ext cx="2469734" cy="246973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Oval 6">
            <a:extLst>
              <a:ext uri="{FF2B5EF4-FFF2-40B4-BE49-F238E27FC236}">
                <a16:creationId xmlns:a16="http://schemas.microsoft.com/office/drawing/2014/main" id="{FBB5C0B3-CE9D-4DFC-902E-08A28277F5B4}"/>
              </a:ext>
            </a:extLst>
          </p:cNvPr>
          <p:cNvSpPr/>
          <p:nvPr/>
        </p:nvSpPr>
        <p:spPr>
          <a:xfrm>
            <a:off x="8525855" y="4038601"/>
            <a:ext cx="2469734" cy="246973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Oval 7">
            <a:extLst>
              <a:ext uri="{FF2B5EF4-FFF2-40B4-BE49-F238E27FC236}">
                <a16:creationId xmlns:a16="http://schemas.microsoft.com/office/drawing/2014/main" id="{EAFDA924-601E-46D8-AA2A-F998580D242F}"/>
              </a:ext>
            </a:extLst>
          </p:cNvPr>
          <p:cNvSpPr/>
          <p:nvPr/>
        </p:nvSpPr>
        <p:spPr>
          <a:xfrm>
            <a:off x="8525855" y="1115226"/>
            <a:ext cx="2469734" cy="246973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Oval 8">
            <a:extLst>
              <a:ext uri="{FF2B5EF4-FFF2-40B4-BE49-F238E27FC236}">
                <a16:creationId xmlns:a16="http://schemas.microsoft.com/office/drawing/2014/main" id="{D2BB3905-2A8C-421E-BE04-41B3413354B6}"/>
              </a:ext>
            </a:extLst>
          </p:cNvPr>
          <p:cNvSpPr/>
          <p:nvPr/>
        </p:nvSpPr>
        <p:spPr>
          <a:xfrm>
            <a:off x="5026355" y="4297111"/>
            <a:ext cx="2469734" cy="246973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Isosceles Triangle 9">
            <a:extLst>
              <a:ext uri="{FF2B5EF4-FFF2-40B4-BE49-F238E27FC236}">
                <a16:creationId xmlns:a16="http://schemas.microsoft.com/office/drawing/2014/main" id="{3DDF5688-A7D7-477D-A167-CF4F55CC3EE7}"/>
              </a:ext>
            </a:extLst>
          </p:cNvPr>
          <p:cNvSpPr/>
          <p:nvPr/>
        </p:nvSpPr>
        <p:spPr>
          <a:xfrm>
            <a:off x="1897166" y="1444239"/>
            <a:ext cx="384561" cy="331518"/>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Isosceles Triangle 10">
            <a:extLst>
              <a:ext uri="{FF2B5EF4-FFF2-40B4-BE49-F238E27FC236}">
                <a16:creationId xmlns:a16="http://schemas.microsoft.com/office/drawing/2014/main" id="{C4950A97-81D9-47BE-A232-BF727B46E9D4}"/>
              </a:ext>
            </a:extLst>
          </p:cNvPr>
          <p:cNvSpPr/>
          <p:nvPr/>
        </p:nvSpPr>
        <p:spPr>
          <a:xfrm>
            <a:off x="6278313" y="1543596"/>
            <a:ext cx="384561" cy="331518"/>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Isosceles Triangle 11">
            <a:extLst>
              <a:ext uri="{FF2B5EF4-FFF2-40B4-BE49-F238E27FC236}">
                <a16:creationId xmlns:a16="http://schemas.microsoft.com/office/drawing/2014/main" id="{9CCF404F-3638-41C5-A4CC-3ADB79F4AC7F}"/>
              </a:ext>
            </a:extLst>
          </p:cNvPr>
          <p:cNvSpPr/>
          <p:nvPr/>
        </p:nvSpPr>
        <p:spPr>
          <a:xfrm>
            <a:off x="9219487" y="2758867"/>
            <a:ext cx="384561" cy="331518"/>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Isosceles Triangle 12">
            <a:extLst>
              <a:ext uri="{FF2B5EF4-FFF2-40B4-BE49-F238E27FC236}">
                <a16:creationId xmlns:a16="http://schemas.microsoft.com/office/drawing/2014/main" id="{C321A409-DE23-48A4-A2EE-EE3FB203AB76}"/>
              </a:ext>
            </a:extLst>
          </p:cNvPr>
          <p:cNvSpPr/>
          <p:nvPr/>
        </p:nvSpPr>
        <p:spPr>
          <a:xfrm>
            <a:off x="1948441" y="5572742"/>
            <a:ext cx="384561" cy="331518"/>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Isosceles Triangle 13">
            <a:extLst>
              <a:ext uri="{FF2B5EF4-FFF2-40B4-BE49-F238E27FC236}">
                <a16:creationId xmlns:a16="http://schemas.microsoft.com/office/drawing/2014/main" id="{789C9FCA-E0F3-41D0-87C5-A5B3AF5E6CE4}"/>
              </a:ext>
            </a:extLst>
          </p:cNvPr>
          <p:cNvSpPr/>
          <p:nvPr/>
        </p:nvSpPr>
        <p:spPr>
          <a:xfrm>
            <a:off x="5463610" y="5366219"/>
            <a:ext cx="384561" cy="331518"/>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Isosceles Triangle 14">
            <a:extLst>
              <a:ext uri="{FF2B5EF4-FFF2-40B4-BE49-F238E27FC236}">
                <a16:creationId xmlns:a16="http://schemas.microsoft.com/office/drawing/2014/main" id="{F9799846-673D-48AA-B810-93AE6FDD995A}"/>
              </a:ext>
            </a:extLst>
          </p:cNvPr>
          <p:cNvSpPr/>
          <p:nvPr/>
        </p:nvSpPr>
        <p:spPr>
          <a:xfrm>
            <a:off x="9044297" y="4402508"/>
            <a:ext cx="384561" cy="331518"/>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Pentagon 15">
            <a:extLst>
              <a:ext uri="{FF2B5EF4-FFF2-40B4-BE49-F238E27FC236}">
                <a16:creationId xmlns:a16="http://schemas.microsoft.com/office/drawing/2014/main" id="{E4C3EDA3-0C35-4DA7-BE3A-D5711E614DA5}"/>
              </a:ext>
            </a:extLst>
          </p:cNvPr>
          <p:cNvSpPr/>
          <p:nvPr/>
        </p:nvSpPr>
        <p:spPr>
          <a:xfrm>
            <a:off x="2725969" y="2758867"/>
            <a:ext cx="265840" cy="253181"/>
          </a:xfrm>
          <a:prstGeom prst="pentag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Pentagon 17">
            <a:extLst>
              <a:ext uri="{FF2B5EF4-FFF2-40B4-BE49-F238E27FC236}">
                <a16:creationId xmlns:a16="http://schemas.microsoft.com/office/drawing/2014/main" id="{86C8655F-A343-46A0-8534-8A8F0830E54D}"/>
              </a:ext>
            </a:extLst>
          </p:cNvPr>
          <p:cNvSpPr/>
          <p:nvPr/>
        </p:nvSpPr>
        <p:spPr>
          <a:xfrm>
            <a:off x="5330690" y="2536677"/>
            <a:ext cx="265840" cy="253181"/>
          </a:xfrm>
          <a:prstGeom prst="pentag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Pentagon 18">
            <a:extLst>
              <a:ext uri="{FF2B5EF4-FFF2-40B4-BE49-F238E27FC236}">
                <a16:creationId xmlns:a16="http://schemas.microsoft.com/office/drawing/2014/main" id="{85D44D4A-71A6-4E09-B24A-FEF7295DF48D}"/>
              </a:ext>
            </a:extLst>
          </p:cNvPr>
          <p:cNvSpPr/>
          <p:nvPr/>
        </p:nvSpPr>
        <p:spPr>
          <a:xfrm>
            <a:off x="8953647" y="1880467"/>
            <a:ext cx="265840" cy="253181"/>
          </a:xfrm>
          <a:prstGeom prst="pentag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Pentagon 19">
            <a:extLst>
              <a:ext uri="{FF2B5EF4-FFF2-40B4-BE49-F238E27FC236}">
                <a16:creationId xmlns:a16="http://schemas.microsoft.com/office/drawing/2014/main" id="{6DD0773F-546A-4DF2-B2E0-73171A20F677}"/>
              </a:ext>
            </a:extLst>
          </p:cNvPr>
          <p:cNvSpPr/>
          <p:nvPr/>
        </p:nvSpPr>
        <p:spPr>
          <a:xfrm>
            <a:off x="1631326" y="4702323"/>
            <a:ext cx="265840" cy="253181"/>
          </a:xfrm>
          <a:prstGeom prst="pentag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Pentagon 20">
            <a:extLst>
              <a:ext uri="{FF2B5EF4-FFF2-40B4-BE49-F238E27FC236}">
                <a16:creationId xmlns:a16="http://schemas.microsoft.com/office/drawing/2014/main" id="{64B5D5F0-9C4D-40A5-A80E-7DC39E6EAB00}"/>
              </a:ext>
            </a:extLst>
          </p:cNvPr>
          <p:cNvSpPr/>
          <p:nvPr/>
        </p:nvSpPr>
        <p:spPr>
          <a:xfrm>
            <a:off x="6278313" y="6004844"/>
            <a:ext cx="265840" cy="253181"/>
          </a:xfrm>
          <a:prstGeom prst="pentag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Pentagon 21">
            <a:extLst>
              <a:ext uri="{FF2B5EF4-FFF2-40B4-BE49-F238E27FC236}">
                <a16:creationId xmlns:a16="http://schemas.microsoft.com/office/drawing/2014/main" id="{C03CEE82-9D4A-4F42-820C-C5D7A1E669C1}"/>
              </a:ext>
            </a:extLst>
          </p:cNvPr>
          <p:cNvSpPr/>
          <p:nvPr/>
        </p:nvSpPr>
        <p:spPr>
          <a:xfrm>
            <a:off x="9718774" y="5878253"/>
            <a:ext cx="265840" cy="253181"/>
          </a:xfrm>
          <a:prstGeom prst="pentag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Diagonal Corners Snipped 22">
            <a:extLst>
              <a:ext uri="{FF2B5EF4-FFF2-40B4-BE49-F238E27FC236}">
                <a16:creationId xmlns:a16="http://schemas.microsoft.com/office/drawing/2014/main" id="{336E431C-742C-491A-93C2-2CEB51BBC03D}"/>
              </a:ext>
            </a:extLst>
          </p:cNvPr>
          <p:cNvSpPr/>
          <p:nvPr/>
        </p:nvSpPr>
        <p:spPr>
          <a:xfrm>
            <a:off x="1897166" y="2286000"/>
            <a:ext cx="384561" cy="331518"/>
          </a:xfrm>
          <a:prstGeom prst="snip2Diag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Diagonal Corners Snipped 24">
            <a:extLst>
              <a:ext uri="{FF2B5EF4-FFF2-40B4-BE49-F238E27FC236}">
                <a16:creationId xmlns:a16="http://schemas.microsoft.com/office/drawing/2014/main" id="{875D9CB9-629B-467B-8DBA-8F348FB33C25}"/>
              </a:ext>
            </a:extLst>
          </p:cNvPr>
          <p:cNvSpPr/>
          <p:nvPr/>
        </p:nvSpPr>
        <p:spPr>
          <a:xfrm>
            <a:off x="2780233" y="4545135"/>
            <a:ext cx="384561" cy="331518"/>
          </a:xfrm>
          <a:prstGeom prst="snip2Diag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Diagonal Corners Snipped 25">
            <a:extLst>
              <a:ext uri="{FF2B5EF4-FFF2-40B4-BE49-F238E27FC236}">
                <a16:creationId xmlns:a16="http://schemas.microsoft.com/office/drawing/2014/main" id="{95576A54-576E-4001-AD6A-95E0025E4553}"/>
              </a:ext>
            </a:extLst>
          </p:cNvPr>
          <p:cNvSpPr/>
          <p:nvPr/>
        </p:nvSpPr>
        <p:spPr>
          <a:xfrm>
            <a:off x="6522788" y="2267484"/>
            <a:ext cx="384561" cy="331518"/>
          </a:xfrm>
          <a:prstGeom prst="snip2Diag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L-Shape 26">
            <a:extLst>
              <a:ext uri="{FF2B5EF4-FFF2-40B4-BE49-F238E27FC236}">
                <a16:creationId xmlns:a16="http://schemas.microsoft.com/office/drawing/2014/main" id="{DB92E568-5855-4D6C-834D-492E2424BD67}"/>
              </a:ext>
            </a:extLst>
          </p:cNvPr>
          <p:cNvSpPr/>
          <p:nvPr/>
        </p:nvSpPr>
        <p:spPr>
          <a:xfrm>
            <a:off x="2780233" y="1875114"/>
            <a:ext cx="410886" cy="410886"/>
          </a:xfrm>
          <a:prstGeom prst="corner">
            <a:avLst/>
          </a:prstGeom>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L-Shape 27">
            <a:extLst>
              <a:ext uri="{FF2B5EF4-FFF2-40B4-BE49-F238E27FC236}">
                <a16:creationId xmlns:a16="http://schemas.microsoft.com/office/drawing/2014/main" id="{C1B9C58F-9C60-4649-A840-1868580AEE77}"/>
              </a:ext>
            </a:extLst>
          </p:cNvPr>
          <p:cNvSpPr/>
          <p:nvPr/>
        </p:nvSpPr>
        <p:spPr>
          <a:xfrm>
            <a:off x="6079649" y="2837596"/>
            <a:ext cx="410886" cy="410886"/>
          </a:xfrm>
          <a:prstGeom prst="corner">
            <a:avLst/>
          </a:prstGeom>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L-Shape 28">
            <a:extLst>
              <a:ext uri="{FF2B5EF4-FFF2-40B4-BE49-F238E27FC236}">
                <a16:creationId xmlns:a16="http://schemas.microsoft.com/office/drawing/2014/main" id="{4C044CCC-1416-47EA-AED9-96E77556A31E}"/>
              </a:ext>
            </a:extLst>
          </p:cNvPr>
          <p:cNvSpPr/>
          <p:nvPr/>
        </p:nvSpPr>
        <p:spPr>
          <a:xfrm>
            <a:off x="9886798" y="2080557"/>
            <a:ext cx="410886" cy="410886"/>
          </a:xfrm>
          <a:prstGeom prst="corner">
            <a:avLst/>
          </a:prstGeom>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L-Shape 29">
            <a:extLst>
              <a:ext uri="{FF2B5EF4-FFF2-40B4-BE49-F238E27FC236}">
                <a16:creationId xmlns:a16="http://schemas.microsoft.com/office/drawing/2014/main" id="{B543CC60-192C-45C6-A4B1-7F0E79292E5A}"/>
              </a:ext>
            </a:extLst>
          </p:cNvPr>
          <p:cNvSpPr/>
          <p:nvPr/>
        </p:nvSpPr>
        <p:spPr>
          <a:xfrm>
            <a:off x="6343831" y="5160776"/>
            <a:ext cx="410886" cy="410886"/>
          </a:xfrm>
          <a:prstGeom prst="corner">
            <a:avLst/>
          </a:prstGeom>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Arrow: Left-Right-Up 30">
            <a:extLst>
              <a:ext uri="{FF2B5EF4-FFF2-40B4-BE49-F238E27FC236}">
                <a16:creationId xmlns:a16="http://schemas.microsoft.com/office/drawing/2014/main" id="{3097E925-9AEF-43E1-BA07-FAB5A79C374E}"/>
              </a:ext>
            </a:extLst>
          </p:cNvPr>
          <p:cNvSpPr/>
          <p:nvPr/>
        </p:nvSpPr>
        <p:spPr>
          <a:xfrm>
            <a:off x="2642442" y="5366219"/>
            <a:ext cx="532403" cy="372282"/>
          </a:xfrm>
          <a:prstGeom prst="leftRigh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Arrow: Left-Right-Up 32">
            <a:extLst>
              <a:ext uri="{FF2B5EF4-FFF2-40B4-BE49-F238E27FC236}">
                <a16:creationId xmlns:a16="http://schemas.microsoft.com/office/drawing/2014/main" id="{4B872377-117A-4FA8-99D4-5D02643C92B9}"/>
              </a:ext>
            </a:extLst>
          </p:cNvPr>
          <p:cNvSpPr/>
          <p:nvPr/>
        </p:nvSpPr>
        <p:spPr>
          <a:xfrm>
            <a:off x="9145565" y="5273468"/>
            <a:ext cx="532403" cy="372282"/>
          </a:xfrm>
          <a:prstGeom prst="leftRigh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Teardrop 33">
            <a:extLst>
              <a:ext uri="{FF2B5EF4-FFF2-40B4-BE49-F238E27FC236}">
                <a16:creationId xmlns:a16="http://schemas.microsoft.com/office/drawing/2014/main" id="{8B1821A2-DD99-442D-A039-B7276D74F066}"/>
              </a:ext>
            </a:extLst>
          </p:cNvPr>
          <p:cNvSpPr/>
          <p:nvPr/>
        </p:nvSpPr>
        <p:spPr>
          <a:xfrm>
            <a:off x="10243559" y="4876653"/>
            <a:ext cx="317115" cy="317115"/>
          </a:xfrm>
          <a:prstGeom prst="teardrop">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Teardrop 34">
            <a:extLst>
              <a:ext uri="{FF2B5EF4-FFF2-40B4-BE49-F238E27FC236}">
                <a16:creationId xmlns:a16="http://schemas.microsoft.com/office/drawing/2014/main" id="{A1D678DF-1EB0-47D2-8A64-0F39EB2985ED}"/>
              </a:ext>
            </a:extLst>
          </p:cNvPr>
          <p:cNvSpPr/>
          <p:nvPr/>
        </p:nvSpPr>
        <p:spPr>
          <a:xfrm>
            <a:off x="5466212" y="1805668"/>
            <a:ext cx="317115" cy="317115"/>
          </a:xfrm>
          <a:prstGeom prst="teardrop">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Arrow: Up-Down 35">
            <a:extLst>
              <a:ext uri="{FF2B5EF4-FFF2-40B4-BE49-F238E27FC236}">
                <a16:creationId xmlns:a16="http://schemas.microsoft.com/office/drawing/2014/main" id="{E491A238-B9D8-4CCB-9C92-252FC977B857}"/>
              </a:ext>
            </a:extLst>
          </p:cNvPr>
          <p:cNvSpPr/>
          <p:nvPr/>
        </p:nvSpPr>
        <p:spPr>
          <a:xfrm>
            <a:off x="9760722" y="4402508"/>
            <a:ext cx="265840" cy="474145"/>
          </a:xfrm>
          <a:prstGeom prst="up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Arrow: Up-Down 36">
            <a:extLst>
              <a:ext uri="{FF2B5EF4-FFF2-40B4-BE49-F238E27FC236}">
                <a16:creationId xmlns:a16="http://schemas.microsoft.com/office/drawing/2014/main" id="{1F78C43F-A73D-4774-9B21-838FCAD305AC}"/>
              </a:ext>
            </a:extLst>
          </p:cNvPr>
          <p:cNvSpPr/>
          <p:nvPr/>
        </p:nvSpPr>
        <p:spPr>
          <a:xfrm>
            <a:off x="9545048" y="1372925"/>
            <a:ext cx="265840" cy="474145"/>
          </a:xfrm>
          <a:prstGeom prst="up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TextBox 37">
            <a:extLst>
              <a:ext uri="{FF2B5EF4-FFF2-40B4-BE49-F238E27FC236}">
                <a16:creationId xmlns:a16="http://schemas.microsoft.com/office/drawing/2014/main" id="{D061510E-7395-4815-8B13-316A0B246D20}"/>
              </a:ext>
            </a:extLst>
          </p:cNvPr>
          <p:cNvSpPr txBox="1"/>
          <p:nvPr/>
        </p:nvSpPr>
        <p:spPr>
          <a:xfrm>
            <a:off x="194319" y="171880"/>
            <a:ext cx="2236959"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Flyweight object</a:t>
            </a:r>
            <a:endParaRPr kumimoji="0" lang="tr-TR"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267280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2DFC1A13-62BE-4AE1-A674-73D6DD9A0785}"/>
              </a:ext>
            </a:extLst>
          </p:cNvPr>
          <p:cNvSpPr/>
          <p:nvPr/>
        </p:nvSpPr>
        <p:spPr>
          <a:xfrm>
            <a:off x="5026355" y="1051133"/>
            <a:ext cx="2469734" cy="246973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Oval 6">
            <a:extLst>
              <a:ext uri="{FF2B5EF4-FFF2-40B4-BE49-F238E27FC236}">
                <a16:creationId xmlns:a16="http://schemas.microsoft.com/office/drawing/2014/main" id="{FBB5C0B3-CE9D-4DFC-902E-08A28277F5B4}"/>
              </a:ext>
            </a:extLst>
          </p:cNvPr>
          <p:cNvSpPr/>
          <p:nvPr/>
        </p:nvSpPr>
        <p:spPr>
          <a:xfrm>
            <a:off x="8525855" y="4038601"/>
            <a:ext cx="2469734" cy="246973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Oval 7">
            <a:extLst>
              <a:ext uri="{FF2B5EF4-FFF2-40B4-BE49-F238E27FC236}">
                <a16:creationId xmlns:a16="http://schemas.microsoft.com/office/drawing/2014/main" id="{EAFDA924-601E-46D8-AA2A-F998580D242F}"/>
              </a:ext>
            </a:extLst>
          </p:cNvPr>
          <p:cNvSpPr/>
          <p:nvPr/>
        </p:nvSpPr>
        <p:spPr>
          <a:xfrm>
            <a:off x="8525855" y="1115226"/>
            <a:ext cx="2469734" cy="246973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Oval 8">
            <a:extLst>
              <a:ext uri="{FF2B5EF4-FFF2-40B4-BE49-F238E27FC236}">
                <a16:creationId xmlns:a16="http://schemas.microsoft.com/office/drawing/2014/main" id="{D2BB3905-2A8C-421E-BE04-41B3413354B6}"/>
              </a:ext>
            </a:extLst>
          </p:cNvPr>
          <p:cNvSpPr/>
          <p:nvPr/>
        </p:nvSpPr>
        <p:spPr>
          <a:xfrm>
            <a:off x="5026355" y="4297111"/>
            <a:ext cx="2469734" cy="246973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Isosceles Triangle 10">
            <a:extLst>
              <a:ext uri="{FF2B5EF4-FFF2-40B4-BE49-F238E27FC236}">
                <a16:creationId xmlns:a16="http://schemas.microsoft.com/office/drawing/2014/main" id="{C4950A97-81D9-47BE-A232-BF727B46E9D4}"/>
              </a:ext>
            </a:extLst>
          </p:cNvPr>
          <p:cNvSpPr/>
          <p:nvPr/>
        </p:nvSpPr>
        <p:spPr>
          <a:xfrm>
            <a:off x="5903719" y="1323515"/>
            <a:ext cx="384561" cy="331518"/>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Isosceles Triangle 11">
            <a:extLst>
              <a:ext uri="{FF2B5EF4-FFF2-40B4-BE49-F238E27FC236}">
                <a16:creationId xmlns:a16="http://schemas.microsoft.com/office/drawing/2014/main" id="{9CCF404F-3638-41C5-A4CC-3ADB79F4AC7F}"/>
              </a:ext>
            </a:extLst>
          </p:cNvPr>
          <p:cNvSpPr/>
          <p:nvPr/>
        </p:nvSpPr>
        <p:spPr>
          <a:xfrm>
            <a:off x="9219487" y="2758867"/>
            <a:ext cx="384561" cy="331518"/>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Isosceles Triangle 13">
            <a:extLst>
              <a:ext uri="{FF2B5EF4-FFF2-40B4-BE49-F238E27FC236}">
                <a16:creationId xmlns:a16="http://schemas.microsoft.com/office/drawing/2014/main" id="{789C9FCA-E0F3-41D0-87C5-A5B3AF5E6CE4}"/>
              </a:ext>
            </a:extLst>
          </p:cNvPr>
          <p:cNvSpPr/>
          <p:nvPr/>
        </p:nvSpPr>
        <p:spPr>
          <a:xfrm>
            <a:off x="5463610" y="5366219"/>
            <a:ext cx="384561" cy="331518"/>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Isosceles Triangle 14">
            <a:extLst>
              <a:ext uri="{FF2B5EF4-FFF2-40B4-BE49-F238E27FC236}">
                <a16:creationId xmlns:a16="http://schemas.microsoft.com/office/drawing/2014/main" id="{F9799846-673D-48AA-B810-93AE6FDD995A}"/>
              </a:ext>
            </a:extLst>
          </p:cNvPr>
          <p:cNvSpPr/>
          <p:nvPr/>
        </p:nvSpPr>
        <p:spPr>
          <a:xfrm>
            <a:off x="9044297" y="4402508"/>
            <a:ext cx="384561" cy="331518"/>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Pentagon 17">
            <a:extLst>
              <a:ext uri="{FF2B5EF4-FFF2-40B4-BE49-F238E27FC236}">
                <a16:creationId xmlns:a16="http://schemas.microsoft.com/office/drawing/2014/main" id="{86C8655F-A343-46A0-8534-8A8F0830E54D}"/>
              </a:ext>
            </a:extLst>
          </p:cNvPr>
          <p:cNvSpPr/>
          <p:nvPr/>
        </p:nvSpPr>
        <p:spPr>
          <a:xfrm>
            <a:off x="6378871" y="1348711"/>
            <a:ext cx="265840" cy="253181"/>
          </a:xfrm>
          <a:prstGeom prst="pentag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Pentagon 18">
            <a:extLst>
              <a:ext uri="{FF2B5EF4-FFF2-40B4-BE49-F238E27FC236}">
                <a16:creationId xmlns:a16="http://schemas.microsoft.com/office/drawing/2014/main" id="{85D44D4A-71A6-4E09-B24A-FEF7295DF48D}"/>
              </a:ext>
            </a:extLst>
          </p:cNvPr>
          <p:cNvSpPr/>
          <p:nvPr/>
        </p:nvSpPr>
        <p:spPr>
          <a:xfrm>
            <a:off x="8953647" y="1880467"/>
            <a:ext cx="265840" cy="253181"/>
          </a:xfrm>
          <a:prstGeom prst="pentag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Pentagon 20">
            <a:extLst>
              <a:ext uri="{FF2B5EF4-FFF2-40B4-BE49-F238E27FC236}">
                <a16:creationId xmlns:a16="http://schemas.microsoft.com/office/drawing/2014/main" id="{64B5D5F0-9C4D-40A5-A80E-7DC39E6EAB00}"/>
              </a:ext>
            </a:extLst>
          </p:cNvPr>
          <p:cNvSpPr/>
          <p:nvPr/>
        </p:nvSpPr>
        <p:spPr>
          <a:xfrm>
            <a:off x="6278313" y="6004844"/>
            <a:ext cx="265840" cy="253181"/>
          </a:xfrm>
          <a:prstGeom prst="pentag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Pentagon 21">
            <a:extLst>
              <a:ext uri="{FF2B5EF4-FFF2-40B4-BE49-F238E27FC236}">
                <a16:creationId xmlns:a16="http://schemas.microsoft.com/office/drawing/2014/main" id="{C03CEE82-9D4A-4F42-820C-C5D7A1E669C1}"/>
              </a:ext>
            </a:extLst>
          </p:cNvPr>
          <p:cNvSpPr/>
          <p:nvPr/>
        </p:nvSpPr>
        <p:spPr>
          <a:xfrm>
            <a:off x="9718774" y="5878253"/>
            <a:ext cx="265840" cy="253181"/>
          </a:xfrm>
          <a:prstGeom prst="pentag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Diagonal Corners Snipped 25">
            <a:extLst>
              <a:ext uri="{FF2B5EF4-FFF2-40B4-BE49-F238E27FC236}">
                <a16:creationId xmlns:a16="http://schemas.microsoft.com/office/drawing/2014/main" id="{95576A54-576E-4001-AD6A-95E0025E4553}"/>
              </a:ext>
            </a:extLst>
          </p:cNvPr>
          <p:cNvSpPr/>
          <p:nvPr/>
        </p:nvSpPr>
        <p:spPr>
          <a:xfrm>
            <a:off x="6186590" y="2693144"/>
            <a:ext cx="384561" cy="331518"/>
          </a:xfrm>
          <a:prstGeom prst="snip2Diag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L-Shape 27">
            <a:extLst>
              <a:ext uri="{FF2B5EF4-FFF2-40B4-BE49-F238E27FC236}">
                <a16:creationId xmlns:a16="http://schemas.microsoft.com/office/drawing/2014/main" id="{C1B9C58F-9C60-4649-A840-1868580AEE77}"/>
              </a:ext>
            </a:extLst>
          </p:cNvPr>
          <p:cNvSpPr/>
          <p:nvPr/>
        </p:nvSpPr>
        <p:spPr>
          <a:xfrm>
            <a:off x="6644711" y="2660662"/>
            <a:ext cx="410886" cy="410886"/>
          </a:xfrm>
          <a:prstGeom prst="corner">
            <a:avLst/>
          </a:prstGeom>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L-Shape 28">
            <a:extLst>
              <a:ext uri="{FF2B5EF4-FFF2-40B4-BE49-F238E27FC236}">
                <a16:creationId xmlns:a16="http://schemas.microsoft.com/office/drawing/2014/main" id="{4C044CCC-1416-47EA-AED9-96E77556A31E}"/>
              </a:ext>
            </a:extLst>
          </p:cNvPr>
          <p:cNvSpPr/>
          <p:nvPr/>
        </p:nvSpPr>
        <p:spPr>
          <a:xfrm>
            <a:off x="9886798" y="2080557"/>
            <a:ext cx="410886" cy="410886"/>
          </a:xfrm>
          <a:prstGeom prst="corner">
            <a:avLst/>
          </a:prstGeom>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L-Shape 29">
            <a:extLst>
              <a:ext uri="{FF2B5EF4-FFF2-40B4-BE49-F238E27FC236}">
                <a16:creationId xmlns:a16="http://schemas.microsoft.com/office/drawing/2014/main" id="{B543CC60-192C-45C6-A4B1-7F0E79292E5A}"/>
              </a:ext>
            </a:extLst>
          </p:cNvPr>
          <p:cNvSpPr/>
          <p:nvPr/>
        </p:nvSpPr>
        <p:spPr>
          <a:xfrm>
            <a:off x="6343831" y="5160776"/>
            <a:ext cx="410886" cy="410886"/>
          </a:xfrm>
          <a:prstGeom prst="corner">
            <a:avLst/>
          </a:prstGeom>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Arrow: Left-Right-Up 32">
            <a:extLst>
              <a:ext uri="{FF2B5EF4-FFF2-40B4-BE49-F238E27FC236}">
                <a16:creationId xmlns:a16="http://schemas.microsoft.com/office/drawing/2014/main" id="{4B872377-117A-4FA8-99D4-5D02643C92B9}"/>
              </a:ext>
            </a:extLst>
          </p:cNvPr>
          <p:cNvSpPr/>
          <p:nvPr/>
        </p:nvSpPr>
        <p:spPr>
          <a:xfrm>
            <a:off x="9145565" y="5273468"/>
            <a:ext cx="532403" cy="372282"/>
          </a:xfrm>
          <a:prstGeom prst="leftRigh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Teardrop 33">
            <a:extLst>
              <a:ext uri="{FF2B5EF4-FFF2-40B4-BE49-F238E27FC236}">
                <a16:creationId xmlns:a16="http://schemas.microsoft.com/office/drawing/2014/main" id="{8B1821A2-DD99-442D-A039-B7276D74F066}"/>
              </a:ext>
            </a:extLst>
          </p:cNvPr>
          <p:cNvSpPr/>
          <p:nvPr/>
        </p:nvSpPr>
        <p:spPr>
          <a:xfrm>
            <a:off x="10243559" y="4876653"/>
            <a:ext cx="317115" cy="317115"/>
          </a:xfrm>
          <a:prstGeom prst="teardrop">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Teardrop 34">
            <a:extLst>
              <a:ext uri="{FF2B5EF4-FFF2-40B4-BE49-F238E27FC236}">
                <a16:creationId xmlns:a16="http://schemas.microsoft.com/office/drawing/2014/main" id="{A1D678DF-1EB0-47D2-8A64-0F39EB2985ED}"/>
              </a:ext>
            </a:extLst>
          </p:cNvPr>
          <p:cNvSpPr/>
          <p:nvPr/>
        </p:nvSpPr>
        <p:spPr>
          <a:xfrm>
            <a:off x="5676976" y="2743197"/>
            <a:ext cx="317115" cy="317115"/>
          </a:xfrm>
          <a:prstGeom prst="teardrop">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Arrow: Up-Down 35">
            <a:extLst>
              <a:ext uri="{FF2B5EF4-FFF2-40B4-BE49-F238E27FC236}">
                <a16:creationId xmlns:a16="http://schemas.microsoft.com/office/drawing/2014/main" id="{E491A238-B9D8-4CCB-9C92-252FC977B857}"/>
              </a:ext>
            </a:extLst>
          </p:cNvPr>
          <p:cNvSpPr/>
          <p:nvPr/>
        </p:nvSpPr>
        <p:spPr>
          <a:xfrm>
            <a:off x="9760722" y="4402508"/>
            <a:ext cx="265840" cy="474145"/>
          </a:xfrm>
          <a:prstGeom prst="upDownArrow">
            <a:avLst/>
          </a:prstGeom>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Arrow: Up-Down 36">
            <a:extLst>
              <a:ext uri="{FF2B5EF4-FFF2-40B4-BE49-F238E27FC236}">
                <a16:creationId xmlns:a16="http://schemas.microsoft.com/office/drawing/2014/main" id="{1F78C43F-A73D-4774-9B21-838FCAD305AC}"/>
              </a:ext>
            </a:extLst>
          </p:cNvPr>
          <p:cNvSpPr/>
          <p:nvPr/>
        </p:nvSpPr>
        <p:spPr>
          <a:xfrm>
            <a:off x="9545048" y="1372925"/>
            <a:ext cx="265840" cy="474145"/>
          </a:xfrm>
          <a:prstGeom prst="up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Oval 39">
            <a:extLst>
              <a:ext uri="{FF2B5EF4-FFF2-40B4-BE49-F238E27FC236}">
                <a16:creationId xmlns:a16="http://schemas.microsoft.com/office/drawing/2014/main" id="{BF124399-2836-429A-9562-025B2082AA4A}"/>
              </a:ext>
            </a:extLst>
          </p:cNvPr>
          <p:cNvSpPr/>
          <p:nvPr/>
        </p:nvSpPr>
        <p:spPr>
          <a:xfrm>
            <a:off x="329540" y="378814"/>
            <a:ext cx="1496300" cy="14963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Isosceles Triangle 37">
            <a:extLst>
              <a:ext uri="{FF2B5EF4-FFF2-40B4-BE49-F238E27FC236}">
                <a16:creationId xmlns:a16="http://schemas.microsoft.com/office/drawing/2014/main" id="{BDD939B0-8B4D-4AA8-9C62-9126E9E9B6C5}"/>
              </a:ext>
            </a:extLst>
          </p:cNvPr>
          <p:cNvSpPr/>
          <p:nvPr/>
        </p:nvSpPr>
        <p:spPr>
          <a:xfrm>
            <a:off x="1004130" y="1115226"/>
            <a:ext cx="384561" cy="331518"/>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Pentagon 38">
            <a:extLst>
              <a:ext uri="{FF2B5EF4-FFF2-40B4-BE49-F238E27FC236}">
                <a16:creationId xmlns:a16="http://schemas.microsoft.com/office/drawing/2014/main" id="{0A227176-0238-4F8E-B9DA-7A9CD9453E1F}"/>
              </a:ext>
            </a:extLst>
          </p:cNvPr>
          <p:cNvSpPr/>
          <p:nvPr/>
        </p:nvSpPr>
        <p:spPr>
          <a:xfrm>
            <a:off x="638601" y="768582"/>
            <a:ext cx="265840" cy="253181"/>
          </a:xfrm>
          <a:prstGeom prst="pentag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D77CAC34-981E-4B9B-A39A-C00BC1BB4ABA}"/>
              </a:ext>
            </a:extLst>
          </p:cNvPr>
          <p:cNvSpPr txBox="1"/>
          <p:nvPr/>
        </p:nvSpPr>
        <p:spPr>
          <a:xfrm>
            <a:off x="5552081" y="1021763"/>
            <a:ext cx="1401431" cy="27699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Intrinsic state</a:t>
            </a:r>
            <a:endParaRPr kumimoji="0" lang="tr-TR"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TextBox 40">
            <a:extLst>
              <a:ext uri="{FF2B5EF4-FFF2-40B4-BE49-F238E27FC236}">
                <a16:creationId xmlns:a16="http://schemas.microsoft.com/office/drawing/2014/main" id="{43BBB94C-81EE-4DC3-BECE-7E082C61C668}"/>
              </a:ext>
            </a:extLst>
          </p:cNvPr>
          <p:cNvSpPr txBox="1"/>
          <p:nvPr/>
        </p:nvSpPr>
        <p:spPr>
          <a:xfrm>
            <a:off x="5577597" y="2271315"/>
            <a:ext cx="1401431" cy="27699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extrinsic state</a:t>
            </a:r>
            <a:endParaRPr kumimoji="0" lang="tr-TR"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338817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a:t>Proxy Design Pattern</a:t>
            </a:r>
            <a:endParaRPr lang="en-US" sz="4800" kern="1200">
              <a:solidFill>
                <a:schemeClr val="tx1"/>
              </a:solidFill>
              <a:latin typeface="+mj-lt"/>
              <a:ea typeface="+mj-ea"/>
              <a:cs typeface="+mj-cs"/>
            </a:endParaRP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26FA6552-EA66-42DC-B73A-9703EF167C0C}"/>
              </a:ext>
            </a:extLst>
          </p:cNvPr>
          <p:cNvSpPr txBox="1"/>
          <p:nvPr/>
        </p:nvSpPr>
        <p:spPr>
          <a:xfrm>
            <a:off x="5782174" y="2745240"/>
            <a:ext cx="5952381"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B0D6DE0D-9D0B-4A7C-9561-E8351F43CAE0}"/>
              </a:ext>
            </a:extLst>
          </p:cNvPr>
          <p:cNvSpPr txBox="1"/>
          <p:nvPr/>
        </p:nvSpPr>
        <p:spPr>
          <a:xfrm>
            <a:off x="5486645" y="2274838"/>
            <a:ext cx="5952381" cy="230832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444444"/>
                </a:solidFill>
                <a:effectLst/>
                <a:uLnTx/>
                <a:uFillTx/>
                <a:latin typeface="PT Sans" panose="020B0503020203020204" pitchFamily="34" charset="0"/>
                <a:ea typeface="+mn-ea"/>
                <a:cs typeface="+mn-cs"/>
              </a:rPr>
              <a:t>Proxy</a:t>
            </a:r>
            <a:r>
              <a:rPr kumimoji="0" lang="en-US" sz="2400" b="0" i="0" u="none" strike="noStrike" kern="1200" cap="none" spc="0" normalizeH="0" baseline="0" noProof="0">
                <a:ln>
                  <a:noFill/>
                </a:ln>
                <a:solidFill>
                  <a:srgbClr val="444444"/>
                </a:solidFill>
                <a:effectLst/>
                <a:uLnTx/>
                <a:uFillTx/>
                <a:latin typeface="PT Sans" panose="020B0503020203020204" pitchFamily="34" charset="0"/>
                <a:ea typeface="+mn-ea"/>
                <a:cs typeface="+mn-cs"/>
              </a:rPr>
              <a:t> is a structural design pattern that lets you provide a substitute or placeholder for another object. A proxy controls access to the original object, allowing you to perform something either before or after the request gets through to the original object.</a:t>
            </a: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595512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B0B533-2A4B-47DB-9F75-A0EC438251BD}"/>
              </a:ext>
            </a:extLst>
          </p:cNvPr>
          <p:cNvSpPr txBox="1"/>
          <p:nvPr/>
        </p:nvSpPr>
        <p:spPr>
          <a:xfrm>
            <a:off x="194319" y="171880"/>
            <a:ext cx="1727011"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Proxy object</a:t>
            </a:r>
            <a:endParaRPr kumimoji="0" lang="tr-TR"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lowchart: Magnetic Disk 4">
            <a:extLst>
              <a:ext uri="{FF2B5EF4-FFF2-40B4-BE49-F238E27FC236}">
                <a16:creationId xmlns:a16="http://schemas.microsoft.com/office/drawing/2014/main" id="{91D288F3-9B62-4224-81B5-32BFE1A7DEED}"/>
              </a:ext>
            </a:extLst>
          </p:cNvPr>
          <p:cNvSpPr/>
          <p:nvPr/>
        </p:nvSpPr>
        <p:spPr>
          <a:xfrm>
            <a:off x="8537249" y="1410056"/>
            <a:ext cx="1102407" cy="15638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DB</a:t>
            </a: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F9DBCF19-995B-48E3-8BA4-1F6C81396BE6}"/>
              </a:ext>
            </a:extLst>
          </p:cNvPr>
          <p:cNvSpPr/>
          <p:nvPr/>
        </p:nvSpPr>
        <p:spPr>
          <a:xfrm>
            <a:off x="452926" y="3799888"/>
            <a:ext cx="11203537" cy="4571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Flowchart: Magnetic Disk 6">
            <a:extLst>
              <a:ext uri="{FF2B5EF4-FFF2-40B4-BE49-F238E27FC236}">
                <a16:creationId xmlns:a16="http://schemas.microsoft.com/office/drawing/2014/main" id="{687D9BF1-00D6-4A91-955F-C4A6A83C495A}"/>
              </a:ext>
            </a:extLst>
          </p:cNvPr>
          <p:cNvSpPr/>
          <p:nvPr/>
        </p:nvSpPr>
        <p:spPr>
          <a:xfrm>
            <a:off x="8698195" y="4576399"/>
            <a:ext cx="1102407" cy="15638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DB</a:t>
            </a: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Oval 7">
            <a:extLst>
              <a:ext uri="{FF2B5EF4-FFF2-40B4-BE49-F238E27FC236}">
                <a16:creationId xmlns:a16="http://schemas.microsoft.com/office/drawing/2014/main" id="{65F92361-65EC-409F-B1FC-F2CDB42E49EF}"/>
              </a:ext>
            </a:extLst>
          </p:cNvPr>
          <p:cNvSpPr/>
          <p:nvPr/>
        </p:nvSpPr>
        <p:spPr>
          <a:xfrm>
            <a:off x="1312798" y="982766"/>
            <a:ext cx="871671" cy="87167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panose="020F0502020204030204"/>
                <a:ea typeface="+mn-ea"/>
                <a:cs typeface="+mn-cs"/>
              </a:rPr>
              <a:t>Client</a:t>
            </a:r>
            <a:endParaRPr kumimoji="0" lang="tr-TR"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Oval 8">
            <a:extLst>
              <a:ext uri="{FF2B5EF4-FFF2-40B4-BE49-F238E27FC236}">
                <a16:creationId xmlns:a16="http://schemas.microsoft.com/office/drawing/2014/main" id="{46ACB293-E787-4FC1-A241-15CCA29F246D}"/>
              </a:ext>
            </a:extLst>
          </p:cNvPr>
          <p:cNvSpPr/>
          <p:nvPr/>
        </p:nvSpPr>
        <p:spPr>
          <a:xfrm>
            <a:off x="1312798" y="2622276"/>
            <a:ext cx="871671" cy="87167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panose="020F0502020204030204"/>
                <a:ea typeface="+mn-ea"/>
                <a:cs typeface="+mn-cs"/>
              </a:rPr>
              <a:t>Client</a:t>
            </a:r>
            <a:endParaRPr kumimoji="0" lang="tr-TR"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6C167D9D-001E-4C36-BF3F-541B50C29F83}"/>
              </a:ext>
            </a:extLst>
          </p:cNvPr>
          <p:cNvSpPr/>
          <p:nvPr/>
        </p:nvSpPr>
        <p:spPr>
          <a:xfrm>
            <a:off x="2552344" y="1835512"/>
            <a:ext cx="871671" cy="87167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panose="020F0502020204030204"/>
                <a:ea typeface="+mn-ea"/>
                <a:cs typeface="+mn-cs"/>
              </a:rPr>
              <a:t>Client</a:t>
            </a:r>
            <a:endParaRPr kumimoji="0" lang="tr-TR"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B315AF8E-5AF9-4CA2-92D5-FF6D647C2B1B}"/>
              </a:ext>
            </a:extLst>
          </p:cNvPr>
          <p:cNvSpPr/>
          <p:nvPr/>
        </p:nvSpPr>
        <p:spPr>
          <a:xfrm>
            <a:off x="1312798" y="4066641"/>
            <a:ext cx="871671" cy="87167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panose="020F0502020204030204"/>
                <a:ea typeface="+mn-ea"/>
                <a:cs typeface="+mn-cs"/>
              </a:rPr>
              <a:t>Client</a:t>
            </a:r>
            <a:endParaRPr kumimoji="0" lang="tr-TR"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4CEBA9BA-11AB-498A-AD0A-0386743671B9}"/>
              </a:ext>
            </a:extLst>
          </p:cNvPr>
          <p:cNvSpPr/>
          <p:nvPr/>
        </p:nvSpPr>
        <p:spPr>
          <a:xfrm>
            <a:off x="1312798" y="5706151"/>
            <a:ext cx="871671" cy="87167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panose="020F0502020204030204"/>
                <a:ea typeface="+mn-ea"/>
                <a:cs typeface="+mn-cs"/>
              </a:rPr>
              <a:t>Client</a:t>
            </a:r>
            <a:endParaRPr kumimoji="0" lang="tr-TR"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C2AD1F19-BE13-41B1-99D3-7714AA77E3BF}"/>
              </a:ext>
            </a:extLst>
          </p:cNvPr>
          <p:cNvSpPr/>
          <p:nvPr/>
        </p:nvSpPr>
        <p:spPr>
          <a:xfrm>
            <a:off x="2552344" y="4919387"/>
            <a:ext cx="871671" cy="87167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panose="020F0502020204030204"/>
                <a:ea typeface="+mn-ea"/>
                <a:cs typeface="+mn-cs"/>
              </a:rPr>
              <a:t>Client</a:t>
            </a:r>
            <a:endParaRPr kumimoji="0" lang="tr-TR"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lowchart: Magnetic Disk 16">
            <a:extLst>
              <a:ext uri="{FF2B5EF4-FFF2-40B4-BE49-F238E27FC236}">
                <a16:creationId xmlns:a16="http://schemas.microsoft.com/office/drawing/2014/main" id="{A4CD67AD-5305-4B4D-885E-C32177485746}"/>
              </a:ext>
            </a:extLst>
          </p:cNvPr>
          <p:cNvSpPr/>
          <p:nvPr/>
        </p:nvSpPr>
        <p:spPr>
          <a:xfrm>
            <a:off x="5329727" y="4671559"/>
            <a:ext cx="1102407" cy="1563880"/>
          </a:xfrm>
          <a:prstGeom prst="flowChartMagneticDisk">
            <a:avLst/>
          </a:prstGeom>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Proxy</a:t>
            </a: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9" name="Straight Arrow Connector 18">
            <a:extLst>
              <a:ext uri="{FF2B5EF4-FFF2-40B4-BE49-F238E27FC236}">
                <a16:creationId xmlns:a16="http://schemas.microsoft.com/office/drawing/2014/main" id="{5246875C-B997-45CA-9243-31D9E58BA348}"/>
              </a:ext>
            </a:extLst>
          </p:cNvPr>
          <p:cNvCxnSpPr>
            <a:cxnSpLocks/>
          </p:cNvCxnSpPr>
          <p:nvPr/>
        </p:nvCxnSpPr>
        <p:spPr>
          <a:xfrm>
            <a:off x="2552344" y="4576399"/>
            <a:ext cx="2629972" cy="67037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3" name="Straight Arrow Connector 22">
            <a:extLst>
              <a:ext uri="{FF2B5EF4-FFF2-40B4-BE49-F238E27FC236}">
                <a16:creationId xmlns:a16="http://schemas.microsoft.com/office/drawing/2014/main" id="{F2074120-1BE3-494F-BE71-6E45A346512A}"/>
              </a:ext>
            </a:extLst>
          </p:cNvPr>
          <p:cNvCxnSpPr>
            <a:cxnSpLocks/>
          </p:cNvCxnSpPr>
          <p:nvPr/>
        </p:nvCxnSpPr>
        <p:spPr>
          <a:xfrm>
            <a:off x="2463632" y="1448173"/>
            <a:ext cx="5646327" cy="49117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6" name="Straight Arrow Connector 25">
            <a:extLst>
              <a:ext uri="{FF2B5EF4-FFF2-40B4-BE49-F238E27FC236}">
                <a16:creationId xmlns:a16="http://schemas.microsoft.com/office/drawing/2014/main" id="{380640C1-4B13-4FC1-A3C5-6BEC2CDABDAB}"/>
              </a:ext>
            </a:extLst>
          </p:cNvPr>
          <p:cNvCxnSpPr>
            <a:cxnSpLocks/>
          </p:cNvCxnSpPr>
          <p:nvPr/>
        </p:nvCxnSpPr>
        <p:spPr>
          <a:xfrm>
            <a:off x="3570110" y="2245285"/>
            <a:ext cx="4539849" cy="2606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8" name="Straight Arrow Connector 27">
            <a:extLst>
              <a:ext uri="{FF2B5EF4-FFF2-40B4-BE49-F238E27FC236}">
                <a16:creationId xmlns:a16="http://schemas.microsoft.com/office/drawing/2014/main" id="{B8E4D1E4-0B75-40F0-B99D-6B573ECFCED3}"/>
              </a:ext>
            </a:extLst>
          </p:cNvPr>
          <p:cNvCxnSpPr>
            <a:cxnSpLocks/>
          </p:cNvCxnSpPr>
          <p:nvPr/>
        </p:nvCxnSpPr>
        <p:spPr>
          <a:xfrm flipV="1">
            <a:off x="2338091" y="2586750"/>
            <a:ext cx="5771868" cy="50551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0" name="Straight Arrow Connector 29">
            <a:extLst>
              <a:ext uri="{FF2B5EF4-FFF2-40B4-BE49-F238E27FC236}">
                <a16:creationId xmlns:a16="http://schemas.microsoft.com/office/drawing/2014/main" id="{2CC6007C-DB18-47B8-BC78-CE514765F069}"/>
              </a:ext>
            </a:extLst>
          </p:cNvPr>
          <p:cNvCxnSpPr>
            <a:cxnSpLocks/>
          </p:cNvCxnSpPr>
          <p:nvPr/>
        </p:nvCxnSpPr>
        <p:spPr>
          <a:xfrm>
            <a:off x="3570110" y="5416085"/>
            <a:ext cx="1612206" cy="2679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3" name="Straight Arrow Connector 32">
            <a:extLst>
              <a:ext uri="{FF2B5EF4-FFF2-40B4-BE49-F238E27FC236}">
                <a16:creationId xmlns:a16="http://schemas.microsoft.com/office/drawing/2014/main" id="{8EC75CD4-5253-4124-844F-B89C29C6EC61}"/>
              </a:ext>
            </a:extLst>
          </p:cNvPr>
          <p:cNvCxnSpPr>
            <a:cxnSpLocks/>
          </p:cNvCxnSpPr>
          <p:nvPr/>
        </p:nvCxnSpPr>
        <p:spPr>
          <a:xfrm flipV="1">
            <a:off x="2366527" y="5706151"/>
            <a:ext cx="2803227" cy="43583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6" name="Straight Arrow Connector 35">
            <a:extLst>
              <a:ext uri="{FF2B5EF4-FFF2-40B4-BE49-F238E27FC236}">
                <a16:creationId xmlns:a16="http://schemas.microsoft.com/office/drawing/2014/main" id="{8FCE7654-E487-4D7B-8108-7F94018CD169}"/>
              </a:ext>
            </a:extLst>
          </p:cNvPr>
          <p:cNvCxnSpPr>
            <a:cxnSpLocks/>
          </p:cNvCxnSpPr>
          <p:nvPr/>
        </p:nvCxnSpPr>
        <p:spPr>
          <a:xfrm>
            <a:off x="6725640" y="5233374"/>
            <a:ext cx="1612206" cy="2679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7" name="Straight Arrow Connector 36">
            <a:extLst>
              <a:ext uri="{FF2B5EF4-FFF2-40B4-BE49-F238E27FC236}">
                <a16:creationId xmlns:a16="http://schemas.microsoft.com/office/drawing/2014/main" id="{2C046A9B-8B57-4182-8172-3182F230D18F}"/>
              </a:ext>
            </a:extLst>
          </p:cNvPr>
          <p:cNvCxnSpPr>
            <a:cxnSpLocks/>
          </p:cNvCxnSpPr>
          <p:nvPr/>
        </p:nvCxnSpPr>
        <p:spPr>
          <a:xfrm>
            <a:off x="6728538" y="5416085"/>
            <a:ext cx="1612206" cy="2679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8" name="Straight Arrow Connector 37">
            <a:extLst>
              <a:ext uri="{FF2B5EF4-FFF2-40B4-BE49-F238E27FC236}">
                <a16:creationId xmlns:a16="http://schemas.microsoft.com/office/drawing/2014/main" id="{2FBBE6EA-2C22-4E29-8A54-0A1103548EFA}"/>
              </a:ext>
            </a:extLst>
          </p:cNvPr>
          <p:cNvCxnSpPr>
            <a:cxnSpLocks/>
          </p:cNvCxnSpPr>
          <p:nvPr/>
        </p:nvCxnSpPr>
        <p:spPr>
          <a:xfrm>
            <a:off x="6748433" y="5642826"/>
            <a:ext cx="1612206" cy="2679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119762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Strategy</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EE2BB76-BA13-4606-B792-5C40D61B298E}"/>
              </a:ext>
            </a:extLst>
          </p:cNvPr>
          <p:cNvSpPr txBox="1"/>
          <p:nvPr/>
        </p:nvSpPr>
        <p:spPr>
          <a:xfrm>
            <a:off x="6233254" y="3228945"/>
            <a:ext cx="5268538" cy="400110"/>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chemeClr val="bg1"/>
                </a:solidFill>
              </a:rPr>
              <a:t>6.Adım ( SettingsController)</a:t>
            </a:r>
          </a:p>
        </p:txBody>
      </p:sp>
    </p:spTree>
    <p:extLst>
      <p:ext uri="{BB962C8B-B14F-4D97-AF65-F5344CB8AC3E}">
        <p14:creationId xmlns:p14="http://schemas.microsoft.com/office/powerpoint/2010/main" val="321899751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Chain of Responsibility</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EEE2BB76-BA13-4606-B792-5C40D61B298E}"/>
              </a:ext>
            </a:extLst>
          </p:cNvPr>
          <p:cNvSpPr txBox="1"/>
          <p:nvPr/>
        </p:nvSpPr>
        <p:spPr>
          <a:xfrm>
            <a:off x="6369280" y="2574293"/>
            <a:ext cx="4778169" cy="1200329"/>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Behavioral category.</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Sorumluluk zinciri oluşturur.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FF0000"/>
                </a:solidFill>
                <a:effectLst/>
                <a:uLnTx/>
                <a:uFillTx/>
                <a:latin typeface="Calibri" panose="020F0502020204030204"/>
                <a:ea typeface="+mn-ea"/>
                <a:cs typeface="+mn-cs"/>
              </a:rPr>
              <a:t>Birbirini takip eden işleri ya handle eder, yada zincirdeki bir sonraki halkaya gönderir.</a:t>
            </a:r>
          </a:p>
        </p:txBody>
      </p:sp>
    </p:spTree>
    <p:extLst>
      <p:ext uri="{BB962C8B-B14F-4D97-AF65-F5344CB8AC3E}">
        <p14:creationId xmlns:p14="http://schemas.microsoft.com/office/powerpoint/2010/main" val="29868326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B4125D98-AAD9-4165-97CB-6374AB618BFA}"/>
              </a:ext>
            </a:extLst>
          </p:cNvPr>
          <p:cNvSpPr/>
          <p:nvPr/>
        </p:nvSpPr>
        <p:spPr>
          <a:xfrm>
            <a:off x="1881699" y="1541633"/>
            <a:ext cx="7874420" cy="98241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C2FDC48-1F21-49F1-9B42-441273BB7616}"/>
              </a:ext>
            </a:extLst>
          </p:cNvPr>
          <p:cNvSpPr>
            <a:spLocks noGrp="1"/>
          </p:cNvSpPr>
          <p:nvPr>
            <p:ph type="ctrTitle"/>
          </p:nvPr>
        </p:nvSpPr>
        <p:spPr>
          <a:xfrm>
            <a:off x="324373" y="310391"/>
            <a:ext cx="10134549" cy="545519"/>
          </a:xfrm>
        </p:spPr>
        <p:txBody>
          <a:bodyPr>
            <a:noAutofit/>
          </a:bodyPr>
          <a:lstStyle/>
          <a:p>
            <a:pPr algn="l"/>
            <a:r>
              <a:rPr lang="en-US" sz="3600" kern="1200">
                <a:solidFill>
                  <a:schemeClr val="tx1"/>
                </a:solidFill>
                <a:latin typeface="+mj-lt"/>
                <a:ea typeface="+mj-ea"/>
                <a:cs typeface="+mj-cs"/>
              </a:rPr>
              <a:t>Chain of Responsibility Design Pattern</a:t>
            </a:r>
            <a:r>
              <a:rPr lang="en-US" sz="3600"/>
              <a:t>(</a:t>
            </a:r>
            <a:r>
              <a:rPr lang="en-US" sz="3600" err="1"/>
              <a:t>Senaryo</a:t>
            </a:r>
            <a:r>
              <a:rPr lang="en-US" sz="3600"/>
              <a:t>)</a:t>
            </a:r>
          </a:p>
        </p:txBody>
      </p:sp>
      <p:sp>
        <p:nvSpPr>
          <p:cNvPr id="3" name="Oval 2">
            <a:extLst>
              <a:ext uri="{FF2B5EF4-FFF2-40B4-BE49-F238E27FC236}">
                <a16:creationId xmlns:a16="http://schemas.microsoft.com/office/drawing/2014/main" id="{3BBC0A98-4DB7-4ECE-A4CD-8C84F43C1D85}"/>
              </a:ext>
            </a:extLst>
          </p:cNvPr>
          <p:cNvSpPr/>
          <p:nvPr/>
        </p:nvSpPr>
        <p:spPr>
          <a:xfrm>
            <a:off x="1416430" y="2562975"/>
            <a:ext cx="1987497" cy="19874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List to Excel</a:t>
            </a:r>
          </a:p>
        </p:txBody>
      </p:sp>
      <p:sp>
        <p:nvSpPr>
          <p:cNvPr id="11" name="Oval 10">
            <a:extLst>
              <a:ext uri="{FF2B5EF4-FFF2-40B4-BE49-F238E27FC236}">
                <a16:creationId xmlns:a16="http://schemas.microsoft.com/office/drawing/2014/main" id="{8D9C469B-2DF9-43C7-9836-AE25A16CC080}"/>
              </a:ext>
            </a:extLst>
          </p:cNvPr>
          <p:cNvSpPr/>
          <p:nvPr/>
        </p:nvSpPr>
        <p:spPr>
          <a:xfrm>
            <a:off x="4736966" y="2678308"/>
            <a:ext cx="1987497" cy="19874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Excel to Zip</a:t>
            </a:r>
          </a:p>
        </p:txBody>
      </p:sp>
      <p:sp>
        <p:nvSpPr>
          <p:cNvPr id="12" name="Oval 11">
            <a:extLst>
              <a:ext uri="{FF2B5EF4-FFF2-40B4-BE49-F238E27FC236}">
                <a16:creationId xmlns:a16="http://schemas.microsoft.com/office/drawing/2014/main" id="{9D68E10E-D2A7-47C6-852D-9113C038EE84}"/>
              </a:ext>
            </a:extLst>
          </p:cNvPr>
          <p:cNvSpPr/>
          <p:nvPr/>
        </p:nvSpPr>
        <p:spPr>
          <a:xfrm>
            <a:off x="7938654" y="2661633"/>
            <a:ext cx="1987497" cy="19874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Zip to Email</a:t>
            </a:r>
          </a:p>
        </p:txBody>
      </p:sp>
      <p:sp>
        <p:nvSpPr>
          <p:cNvPr id="7" name="Arrow: Curved Down 6">
            <a:extLst>
              <a:ext uri="{FF2B5EF4-FFF2-40B4-BE49-F238E27FC236}">
                <a16:creationId xmlns:a16="http://schemas.microsoft.com/office/drawing/2014/main" id="{C371DF56-45A8-4B12-A37B-691E75AC1475}"/>
              </a:ext>
            </a:extLst>
          </p:cNvPr>
          <p:cNvSpPr/>
          <p:nvPr/>
        </p:nvSpPr>
        <p:spPr>
          <a:xfrm>
            <a:off x="3573309" y="3211736"/>
            <a:ext cx="1010898" cy="545519"/>
          </a:xfrm>
          <a:prstGeom prst="curved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Arrow: Curved Down 13">
            <a:extLst>
              <a:ext uri="{FF2B5EF4-FFF2-40B4-BE49-F238E27FC236}">
                <a16:creationId xmlns:a16="http://schemas.microsoft.com/office/drawing/2014/main" id="{352F722C-6304-456B-88E2-CF72B25A40AF}"/>
              </a:ext>
            </a:extLst>
          </p:cNvPr>
          <p:cNvSpPr/>
          <p:nvPr/>
        </p:nvSpPr>
        <p:spPr>
          <a:xfrm>
            <a:off x="6910995" y="3211736"/>
            <a:ext cx="1010898" cy="545519"/>
          </a:xfrm>
          <a:prstGeom prst="curved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3CCFCBF0-7586-4C97-A7DB-FEC21B396B0A}"/>
              </a:ext>
            </a:extLst>
          </p:cNvPr>
          <p:cNvSpPr/>
          <p:nvPr/>
        </p:nvSpPr>
        <p:spPr>
          <a:xfrm>
            <a:off x="2183979" y="1830363"/>
            <a:ext cx="521435" cy="52143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Oval 8">
            <a:extLst>
              <a:ext uri="{FF2B5EF4-FFF2-40B4-BE49-F238E27FC236}">
                <a16:creationId xmlns:a16="http://schemas.microsoft.com/office/drawing/2014/main" id="{0072C734-21F2-4A1F-84D3-D64B7AC54EE4}"/>
              </a:ext>
            </a:extLst>
          </p:cNvPr>
          <p:cNvSpPr/>
          <p:nvPr/>
        </p:nvSpPr>
        <p:spPr>
          <a:xfrm>
            <a:off x="5391647" y="1753229"/>
            <a:ext cx="638859" cy="63885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Isosceles Triangle 9">
            <a:extLst>
              <a:ext uri="{FF2B5EF4-FFF2-40B4-BE49-F238E27FC236}">
                <a16:creationId xmlns:a16="http://schemas.microsoft.com/office/drawing/2014/main" id="{77C36374-F11A-431E-A1A7-1570424657D3}"/>
              </a:ext>
            </a:extLst>
          </p:cNvPr>
          <p:cNvSpPr/>
          <p:nvPr/>
        </p:nvSpPr>
        <p:spPr>
          <a:xfrm>
            <a:off x="8932403" y="1889256"/>
            <a:ext cx="536549" cy="462542"/>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Arrow: Right 12">
            <a:extLst>
              <a:ext uri="{FF2B5EF4-FFF2-40B4-BE49-F238E27FC236}">
                <a16:creationId xmlns:a16="http://schemas.microsoft.com/office/drawing/2014/main" id="{924CE332-81A4-45CB-8332-A25F47C0B382}"/>
              </a:ext>
            </a:extLst>
          </p:cNvPr>
          <p:cNvSpPr/>
          <p:nvPr/>
        </p:nvSpPr>
        <p:spPr>
          <a:xfrm>
            <a:off x="2911198" y="1928168"/>
            <a:ext cx="2274664" cy="288980"/>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Arrow: Right 19">
            <a:extLst>
              <a:ext uri="{FF2B5EF4-FFF2-40B4-BE49-F238E27FC236}">
                <a16:creationId xmlns:a16="http://schemas.microsoft.com/office/drawing/2014/main" id="{00413119-D1A7-479D-BAC5-9D900CFB9A19}"/>
              </a:ext>
            </a:extLst>
          </p:cNvPr>
          <p:cNvSpPr/>
          <p:nvPr/>
        </p:nvSpPr>
        <p:spPr>
          <a:xfrm>
            <a:off x="6344122" y="1946590"/>
            <a:ext cx="2274664" cy="288980"/>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Rounded Corners 21">
            <a:extLst>
              <a:ext uri="{FF2B5EF4-FFF2-40B4-BE49-F238E27FC236}">
                <a16:creationId xmlns:a16="http://schemas.microsoft.com/office/drawing/2014/main" id="{42EE307B-F4A1-44C4-94CE-AA34B2CA7EF4}"/>
              </a:ext>
            </a:extLst>
          </p:cNvPr>
          <p:cNvSpPr/>
          <p:nvPr/>
        </p:nvSpPr>
        <p:spPr>
          <a:xfrm>
            <a:off x="1769603" y="4821378"/>
            <a:ext cx="7874420" cy="98241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440C2DFE-B377-4297-8834-5EA49CFF025A}"/>
              </a:ext>
            </a:extLst>
          </p:cNvPr>
          <p:cNvSpPr/>
          <p:nvPr/>
        </p:nvSpPr>
        <p:spPr>
          <a:xfrm>
            <a:off x="2071883" y="5110108"/>
            <a:ext cx="521435" cy="52143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Arrow: Right 29">
            <a:extLst>
              <a:ext uri="{FF2B5EF4-FFF2-40B4-BE49-F238E27FC236}">
                <a16:creationId xmlns:a16="http://schemas.microsoft.com/office/drawing/2014/main" id="{15B21A31-0A57-4264-8A5D-B892BB4CA748}"/>
              </a:ext>
            </a:extLst>
          </p:cNvPr>
          <p:cNvSpPr/>
          <p:nvPr/>
        </p:nvSpPr>
        <p:spPr>
          <a:xfrm>
            <a:off x="2799102" y="5207913"/>
            <a:ext cx="2274664" cy="288980"/>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Arrow: Right 30">
            <a:extLst>
              <a:ext uri="{FF2B5EF4-FFF2-40B4-BE49-F238E27FC236}">
                <a16:creationId xmlns:a16="http://schemas.microsoft.com/office/drawing/2014/main" id="{987EEB3F-5F53-4DE7-998E-38C9A9829486}"/>
              </a:ext>
            </a:extLst>
          </p:cNvPr>
          <p:cNvSpPr/>
          <p:nvPr/>
        </p:nvSpPr>
        <p:spPr>
          <a:xfrm>
            <a:off x="6232026" y="5226335"/>
            <a:ext cx="2274664" cy="288980"/>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BE0EA5BE-7973-46A9-8FB8-B7191ED098FA}"/>
              </a:ext>
            </a:extLst>
          </p:cNvPr>
          <p:cNvSpPr/>
          <p:nvPr/>
        </p:nvSpPr>
        <p:spPr>
          <a:xfrm>
            <a:off x="5430692" y="5110108"/>
            <a:ext cx="521435" cy="52143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0E601236-2BDF-4273-8048-97283E342422}"/>
              </a:ext>
            </a:extLst>
          </p:cNvPr>
          <p:cNvSpPr/>
          <p:nvPr/>
        </p:nvSpPr>
        <p:spPr>
          <a:xfrm>
            <a:off x="8871463" y="5091685"/>
            <a:ext cx="521435" cy="52143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61669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a:t>Command</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EEE2BB76-BA13-4606-B792-5C40D61B298E}"/>
              </a:ext>
            </a:extLst>
          </p:cNvPr>
          <p:cNvSpPr txBox="1"/>
          <p:nvPr/>
        </p:nvSpPr>
        <p:spPr>
          <a:xfrm>
            <a:off x="6369280" y="2574293"/>
            <a:ext cx="4778169" cy="2862322"/>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Behavioral category.</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FF0000"/>
                </a:solidFill>
                <a:effectLst/>
                <a:uLnTx/>
                <a:uFillTx/>
                <a:latin typeface="Calibri" panose="020F0502020204030204"/>
                <a:ea typeface="+mn-ea"/>
                <a:cs typeface="+mn-cs"/>
              </a:rPr>
              <a:t>Methot çağırma işlemini kapsülller.</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solidFill>
                <a:srgbClr val="FF0000"/>
              </a:solidFill>
              <a:latin typeface="Calibri" panose="020F0502020204030204"/>
            </a:endParaRPr>
          </a:p>
          <a:p>
            <a:pPr marR="0" lvl="0" algn="l" defTabSz="4572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a:ln>
                  <a:noFill/>
                </a:ln>
                <a:solidFill>
                  <a:schemeClr val="bg2"/>
                </a:solidFill>
                <a:effectLst/>
                <a:uLnTx/>
                <a:uFillTx/>
                <a:latin typeface="Calibri" panose="020F0502020204030204"/>
                <a:ea typeface="+mn-ea"/>
                <a:cs typeface="+mn-cs"/>
              </a:rPr>
              <a:t>Excel  e = new Excel()</a:t>
            </a:r>
            <a:br>
              <a:rPr kumimoji="0" lang="en-US" sz="1800" b="0" i="0" u="none" strike="noStrike" kern="1200" cap="none" spc="0" normalizeH="0" baseline="0" noProof="0">
                <a:ln>
                  <a:noFill/>
                </a:ln>
                <a:solidFill>
                  <a:schemeClr val="bg2"/>
                </a:solidFill>
                <a:effectLst/>
                <a:uLnTx/>
                <a:uFillTx/>
                <a:latin typeface="Calibri" panose="020F0502020204030204"/>
                <a:ea typeface="+mn-ea"/>
                <a:cs typeface="+mn-cs"/>
              </a:rPr>
            </a:br>
            <a:r>
              <a:rPr kumimoji="0" lang="en-US" sz="1800" b="0" i="0" u="none" strike="noStrike" kern="1200" cap="none" spc="0" normalizeH="0" baseline="0" noProof="0">
                <a:ln>
                  <a:noFill/>
                </a:ln>
                <a:solidFill>
                  <a:schemeClr val="bg2"/>
                </a:solidFill>
                <a:effectLst/>
                <a:uLnTx/>
                <a:uFillTx/>
                <a:latin typeface="Calibri" panose="020F0502020204030204"/>
                <a:ea typeface="+mn-ea"/>
                <a:cs typeface="+mn-cs"/>
              </a:rPr>
              <a:t>e.ExcelCreate()</a:t>
            </a:r>
          </a:p>
          <a:p>
            <a:pPr marR="0" lvl="0" algn="l" defTabSz="457200" rtl="0" eaLnBrk="1" fontAlgn="auto" latinLnBrk="0" hangingPunct="1">
              <a:lnSpc>
                <a:spcPct val="100000"/>
              </a:lnSpc>
              <a:spcBef>
                <a:spcPts val="0"/>
              </a:spcBef>
              <a:spcAft>
                <a:spcPts val="0"/>
              </a:spcAft>
              <a:buClrTx/>
              <a:buSzTx/>
              <a:tabLst/>
              <a:defRPr/>
            </a:pPr>
            <a:r>
              <a:rPr lang="en-US">
                <a:solidFill>
                  <a:schemeClr val="bg2"/>
                </a:solidFill>
                <a:latin typeface="Calibri" panose="020F0502020204030204"/>
              </a:rPr>
              <a:t>ExcelCreateCommand</a:t>
            </a:r>
          </a:p>
          <a:p>
            <a:pPr marR="0" lvl="0" algn="l" defTabSz="4572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a:ln>
                  <a:noFill/>
                </a:ln>
                <a:solidFill>
                  <a:schemeClr val="bg2"/>
                </a:solidFill>
                <a:effectLst/>
                <a:uLnTx/>
                <a:uFillTx/>
                <a:latin typeface="Calibri" panose="020F0502020204030204"/>
                <a:ea typeface="+mn-ea"/>
                <a:cs typeface="+mn-cs"/>
              </a:rPr>
              <a:t>{</a:t>
            </a:r>
          </a:p>
          <a:p>
            <a:pPr marR="0" lvl="0" algn="l" defTabSz="457200" rtl="0" eaLnBrk="1" fontAlgn="auto" latinLnBrk="0" hangingPunct="1">
              <a:lnSpc>
                <a:spcPct val="100000"/>
              </a:lnSpc>
              <a:spcBef>
                <a:spcPts val="0"/>
              </a:spcBef>
              <a:spcAft>
                <a:spcPts val="0"/>
              </a:spcAft>
              <a:buClrTx/>
              <a:buSzTx/>
              <a:tabLst/>
              <a:defRPr/>
            </a:pPr>
            <a:r>
              <a:rPr lang="en-US">
                <a:solidFill>
                  <a:schemeClr val="bg2"/>
                </a:solidFill>
                <a:latin typeface="Calibri" panose="020F0502020204030204"/>
              </a:rPr>
              <a:t>Id,</a:t>
            </a:r>
          </a:p>
          <a:p>
            <a:pPr marR="0" lvl="0" algn="l" defTabSz="457200" rtl="0" eaLnBrk="1" fontAlgn="auto" latinLnBrk="0" hangingPunct="1">
              <a:lnSpc>
                <a:spcPct val="100000"/>
              </a:lnSpc>
              <a:spcBef>
                <a:spcPts val="0"/>
              </a:spcBef>
              <a:spcAft>
                <a:spcPts val="0"/>
              </a:spcAft>
              <a:buClrTx/>
              <a:buSzTx/>
              <a:tabLst/>
              <a:defRPr/>
            </a:pPr>
            <a:r>
              <a:rPr lang="en-US">
                <a:solidFill>
                  <a:schemeClr val="bg2"/>
                </a:solidFill>
                <a:latin typeface="Calibri" panose="020F0502020204030204"/>
              </a:rPr>
              <a:t>ExcelName</a:t>
            </a:r>
            <a:endParaRPr kumimoji="0" lang="en-US" sz="1800" b="0" i="0" u="none" strike="noStrike" kern="1200" cap="none" spc="0" normalizeH="0" baseline="0" noProof="0">
              <a:ln>
                <a:noFill/>
              </a:ln>
              <a:solidFill>
                <a:schemeClr val="bg2"/>
              </a:solidFill>
              <a:effectLst/>
              <a:uLnTx/>
              <a:uFillTx/>
              <a:latin typeface="Calibri" panose="020F0502020204030204"/>
              <a:ea typeface="+mn-ea"/>
              <a:cs typeface="+mn-cs"/>
            </a:endParaRPr>
          </a:p>
          <a:p>
            <a:pPr marR="0" lvl="0" algn="l" defTabSz="457200" rtl="0" eaLnBrk="1" fontAlgn="auto" latinLnBrk="0" hangingPunct="1">
              <a:lnSpc>
                <a:spcPct val="100000"/>
              </a:lnSpc>
              <a:spcBef>
                <a:spcPts val="0"/>
              </a:spcBef>
              <a:spcAft>
                <a:spcPts val="0"/>
              </a:spcAft>
              <a:buClrTx/>
              <a:buSzTx/>
              <a:tabLst/>
              <a:defRPr/>
            </a:pPr>
            <a:r>
              <a:rPr lang="en-US">
                <a:solidFill>
                  <a:schemeClr val="bg2"/>
                </a:solidFill>
                <a:latin typeface="Calibri" panose="020F0502020204030204"/>
              </a:rPr>
              <a:t>}</a:t>
            </a:r>
            <a:endParaRPr kumimoji="0" lang="en-US" sz="1800" b="0" i="0" u="none" strike="noStrike" kern="1200" cap="none" spc="0" normalizeH="0" baseline="0" noProof="0">
              <a:ln>
                <a:noFill/>
              </a:ln>
              <a:solidFill>
                <a:schemeClr val="bg2"/>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93784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a:t>Command</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Rounded Corners 2">
            <a:extLst>
              <a:ext uri="{FF2B5EF4-FFF2-40B4-BE49-F238E27FC236}">
                <a16:creationId xmlns:a16="http://schemas.microsoft.com/office/drawing/2014/main" id="{E1010D75-64EC-40F5-A0AD-47903ADC18BE}"/>
              </a:ext>
            </a:extLst>
          </p:cNvPr>
          <p:cNvSpPr/>
          <p:nvPr/>
        </p:nvSpPr>
        <p:spPr>
          <a:xfrm>
            <a:off x="5981700" y="1089660"/>
            <a:ext cx="990600" cy="32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Rectangle: Rounded Corners 6">
            <a:extLst>
              <a:ext uri="{FF2B5EF4-FFF2-40B4-BE49-F238E27FC236}">
                <a16:creationId xmlns:a16="http://schemas.microsoft.com/office/drawing/2014/main" id="{175C1FAC-2756-4282-BC78-111A5ACB64C7}"/>
              </a:ext>
            </a:extLst>
          </p:cNvPr>
          <p:cNvSpPr/>
          <p:nvPr/>
        </p:nvSpPr>
        <p:spPr>
          <a:xfrm>
            <a:off x="7153784" y="1080694"/>
            <a:ext cx="990600" cy="32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Copy</a:t>
            </a:r>
            <a:endParaRPr lang="tr-TR"/>
          </a:p>
        </p:txBody>
      </p:sp>
      <p:sp>
        <p:nvSpPr>
          <p:cNvPr id="8" name="Rectangle: Rounded Corners 7">
            <a:extLst>
              <a:ext uri="{FF2B5EF4-FFF2-40B4-BE49-F238E27FC236}">
                <a16:creationId xmlns:a16="http://schemas.microsoft.com/office/drawing/2014/main" id="{F636F4A3-FC94-4530-812A-AF7414769C57}"/>
              </a:ext>
            </a:extLst>
          </p:cNvPr>
          <p:cNvSpPr/>
          <p:nvPr/>
        </p:nvSpPr>
        <p:spPr>
          <a:xfrm>
            <a:off x="8263065" y="1080694"/>
            <a:ext cx="990600" cy="3200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tr-TR"/>
          </a:p>
        </p:txBody>
      </p:sp>
      <p:sp>
        <p:nvSpPr>
          <p:cNvPr id="9" name="Rectangle: Rounded Corners 8">
            <a:extLst>
              <a:ext uri="{FF2B5EF4-FFF2-40B4-BE49-F238E27FC236}">
                <a16:creationId xmlns:a16="http://schemas.microsoft.com/office/drawing/2014/main" id="{22B7B5A7-00CF-4F0E-B723-F85A20647543}"/>
              </a:ext>
            </a:extLst>
          </p:cNvPr>
          <p:cNvSpPr/>
          <p:nvPr/>
        </p:nvSpPr>
        <p:spPr>
          <a:xfrm>
            <a:off x="9533853" y="1080694"/>
            <a:ext cx="990600" cy="32004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tr-TR"/>
          </a:p>
        </p:txBody>
      </p:sp>
      <p:sp>
        <p:nvSpPr>
          <p:cNvPr id="10" name="Rectangle: Rounded Corners 9">
            <a:extLst>
              <a:ext uri="{FF2B5EF4-FFF2-40B4-BE49-F238E27FC236}">
                <a16:creationId xmlns:a16="http://schemas.microsoft.com/office/drawing/2014/main" id="{72F05253-B4AD-46B3-8DA2-530160811305}"/>
              </a:ext>
            </a:extLst>
          </p:cNvPr>
          <p:cNvSpPr/>
          <p:nvPr/>
        </p:nvSpPr>
        <p:spPr>
          <a:xfrm>
            <a:off x="10655745" y="1065454"/>
            <a:ext cx="990600" cy="3200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tr-TR"/>
          </a:p>
        </p:txBody>
      </p:sp>
      <p:sp>
        <p:nvSpPr>
          <p:cNvPr id="6" name="Rectangle: Rounded Corners 5">
            <a:extLst>
              <a:ext uri="{FF2B5EF4-FFF2-40B4-BE49-F238E27FC236}">
                <a16:creationId xmlns:a16="http://schemas.microsoft.com/office/drawing/2014/main" id="{E91F7923-C85E-478A-84BF-F012A5591420}"/>
              </a:ext>
            </a:extLst>
          </p:cNvPr>
          <p:cNvSpPr/>
          <p:nvPr/>
        </p:nvSpPr>
        <p:spPr>
          <a:xfrm>
            <a:off x="5981700" y="1647266"/>
            <a:ext cx="5664645" cy="257556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tr-TR"/>
          </a:p>
        </p:txBody>
      </p:sp>
      <p:sp>
        <p:nvSpPr>
          <p:cNvPr id="13" name="Rectangle: Rounded Corners 12">
            <a:extLst>
              <a:ext uri="{FF2B5EF4-FFF2-40B4-BE49-F238E27FC236}">
                <a16:creationId xmlns:a16="http://schemas.microsoft.com/office/drawing/2014/main" id="{5C43DB98-F930-4ACC-99CD-4B6FA88DC855}"/>
              </a:ext>
            </a:extLst>
          </p:cNvPr>
          <p:cNvSpPr/>
          <p:nvPr/>
        </p:nvSpPr>
        <p:spPr>
          <a:xfrm>
            <a:off x="6658484" y="2210472"/>
            <a:ext cx="1030096" cy="139378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Context Menu</a:t>
            </a:r>
            <a:br>
              <a:rPr lang="en-US"/>
            </a:br>
            <a:r>
              <a:rPr lang="en-US"/>
              <a:t>(Copy)</a:t>
            </a:r>
            <a:endParaRPr lang="tr-TR"/>
          </a:p>
        </p:txBody>
      </p:sp>
      <p:sp>
        <p:nvSpPr>
          <p:cNvPr id="14" name="Rectangle: Rounded Corners 13">
            <a:extLst>
              <a:ext uri="{FF2B5EF4-FFF2-40B4-BE49-F238E27FC236}">
                <a16:creationId xmlns:a16="http://schemas.microsoft.com/office/drawing/2014/main" id="{24FE3A2F-019C-4753-83CF-879034BE5574}"/>
              </a:ext>
            </a:extLst>
          </p:cNvPr>
          <p:cNvSpPr/>
          <p:nvPr/>
        </p:nvSpPr>
        <p:spPr>
          <a:xfrm>
            <a:off x="6252782" y="4484598"/>
            <a:ext cx="2502598" cy="32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Shortcut(CTRL+C)</a:t>
            </a:r>
            <a:endParaRPr lang="tr-TR"/>
          </a:p>
        </p:txBody>
      </p:sp>
      <p:sp>
        <p:nvSpPr>
          <p:cNvPr id="11" name="Oval 10">
            <a:extLst>
              <a:ext uri="{FF2B5EF4-FFF2-40B4-BE49-F238E27FC236}">
                <a16:creationId xmlns:a16="http://schemas.microsoft.com/office/drawing/2014/main" id="{08EA82C7-B6AB-451A-9607-E32C702B61D7}"/>
              </a:ext>
            </a:extLst>
          </p:cNvPr>
          <p:cNvSpPr/>
          <p:nvPr/>
        </p:nvSpPr>
        <p:spPr>
          <a:xfrm>
            <a:off x="10524453" y="5152021"/>
            <a:ext cx="1447800" cy="14361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Copy </a:t>
            </a:r>
            <a:br>
              <a:rPr lang="en-US"/>
            </a:br>
            <a:r>
              <a:rPr lang="en-US"/>
              <a:t>Business Code</a:t>
            </a:r>
            <a:endParaRPr lang="tr-TR"/>
          </a:p>
        </p:txBody>
      </p:sp>
      <p:sp>
        <p:nvSpPr>
          <p:cNvPr id="16" name="Oval 15">
            <a:extLst>
              <a:ext uri="{FF2B5EF4-FFF2-40B4-BE49-F238E27FC236}">
                <a16:creationId xmlns:a16="http://schemas.microsoft.com/office/drawing/2014/main" id="{149C7712-50D1-46BD-8439-EE50CDCA5FB5}"/>
              </a:ext>
            </a:extLst>
          </p:cNvPr>
          <p:cNvSpPr/>
          <p:nvPr/>
        </p:nvSpPr>
        <p:spPr>
          <a:xfrm>
            <a:off x="6696583" y="5168385"/>
            <a:ext cx="1689697" cy="143614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Copy Command</a:t>
            </a:r>
            <a:endParaRPr lang="tr-TR"/>
          </a:p>
        </p:txBody>
      </p:sp>
      <p:sp>
        <p:nvSpPr>
          <p:cNvPr id="12" name="Arrow: Right 11">
            <a:extLst>
              <a:ext uri="{FF2B5EF4-FFF2-40B4-BE49-F238E27FC236}">
                <a16:creationId xmlns:a16="http://schemas.microsoft.com/office/drawing/2014/main" id="{3B41C8A1-B021-4A9F-A141-BD2971B32EED}"/>
              </a:ext>
            </a:extLst>
          </p:cNvPr>
          <p:cNvSpPr/>
          <p:nvPr/>
        </p:nvSpPr>
        <p:spPr>
          <a:xfrm>
            <a:off x="8602980" y="5783580"/>
            <a:ext cx="1704774"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Oval 16">
            <a:extLst>
              <a:ext uri="{FF2B5EF4-FFF2-40B4-BE49-F238E27FC236}">
                <a16:creationId xmlns:a16="http://schemas.microsoft.com/office/drawing/2014/main" id="{32C6E1E4-AA49-4C37-BDC3-9D2589BF4A62}"/>
              </a:ext>
            </a:extLst>
          </p:cNvPr>
          <p:cNvSpPr/>
          <p:nvPr/>
        </p:nvSpPr>
        <p:spPr>
          <a:xfrm>
            <a:off x="4183653" y="3715879"/>
            <a:ext cx="1689697" cy="143614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Client</a:t>
            </a:r>
            <a:endParaRPr lang="tr-TR"/>
          </a:p>
        </p:txBody>
      </p:sp>
    </p:spTree>
    <p:extLst>
      <p:ext uri="{BB962C8B-B14F-4D97-AF65-F5344CB8AC3E}">
        <p14:creationId xmlns:p14="http://schemas.microsoft.com/office/powerpoint/2010/main" val="243525922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a:t>Command</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61994767-268F-487E-A546-A7A33CDB6277}"/>
              </a:ext>
            </a:extLst>
          </p:cNvPr>
          <p:cNvSpPr/>
          <p:nvPr/>
        </p:nvSpPr>
        <p:spPr>
          <a:xfrm>
            <a:off x="5974080" y="746760"/>
            <a:ext cx="3322320" cy="548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Rectangle: Rounded Corners 4">
            <a:extLst>
              <a:ext uri="{FF2B5EF4-FFF2-40B4-BE49-F238E27FC236}">
                <a16:creationId xmlns:a16="http://schemas.microsoft.com/office/drawing/2014/main" id="{AA3F0FEC-996E-4601-8FAC-CD3E30C9BD2B}"/>
              </a:ext>
            </a:extLst>
          </p:cNvPr>
          <p:cNvSpPr/>
          <p:nvPr/>
        </p:nvSpPr>
        <p:spPr>
          <a:xfrm>
            <a:off x="6614160" y="1143000"/>
            <a:ext cx="1021080" cy="396240"/>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a:t>Button</a:t>
            </a:r>
            <a:endParaRPr lang="tr-TR"/>
          </a:p>
        </p:txBody>
      </p:sp>
      <p:sp>
        <p:nvSpPr>
          <p:cNvPr id="20" name="Rectangle: Rounded Corners 19">
            <a:extLst>
              <a:ext uri="{FF2B5EF4-FFF2-40B4-BE49-F238E27FC236}">
                <a16:creationId xmlns:a16="http://schemas.microsoft.com/office/drawing/2014/main" id="{E1A285A2-B44C-4DF5-A32E-136AD7EDB258}"/>
              </a:ext>
            </a:extLst>
          </p:cNvPr>
          <p:cNvSpPr/>
          <p:nvPr/>
        </p:nvSpPr>
        <p:spPr>
          <a:xfrm>
            <a:off x="7757160" y="1143000"/>
            <a:ext cx="1021080" cy="396240"/>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a:t>Button</a:t>
            </a:r>
            <a:endParaRPr lang="tr-TR"/>
          </a:p>
        </p:txBody>
      </p:sp>
      <p:sp>
        <p:nvSpPr>
          <p:cNvPr id="21" name="Rectangle: Rounded Corners 20">
            <a:extLst>
              <a:ext uri="{FF2B5EF4-FFF2-40B4-BE49-F238E27FC236}">
                <a16:creationId xmlns:a16="http://schemas.microsoft.com/office/drawing/2014/main" id="{45E2A4F8-0CFA-4C45-8F70-DCD23804E14C}"/>
              </a:ext>
            </a:extLst>
          </p:cNvPr>
          <p:cNvSpPr/>
          <p:nvPr/>
        </p:nvSpPr>
        <p:spPr>
          <a:xfrm>
            <a:off x="6614160" y="1706880"/>
            <a:ext cx="1021080" cy="396240"/>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a:t>Button</a:t>
            </a:r>
            <a:endParaRPr lang="tr-TR"/>
          </a:p>
        </p:txBody>
      </p:sp>
      <p:sp>
        <p:nvSpPr>
          <p:cNvPr id="22" name="Rectangle: Rounded Corners 21">
            <a:extLst>
              <a:ext uri="{FF2B5EF4-FFF2-40B4-BE49-F238E27FC236}">
                <a16:creationId xmlns:a16="http://schemas.microsoft.com/office/drawing/2014/main" id="{94D99679-EDFF-49E2-A2C9-19A06F18FBE2}"/>
              </a:ext>
            </a:extLst>
          </p:cNvPr>
          <p:cNvSpPr/>
          <p:nvPr/>
        </p:nvSpPr>
        <p:spPr>
          <a:xfrm>
            <a:off x="7757160" y="1706880"/>
            <a:ext cx="1021080" cy="396240"/>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a:t>Button</a:t>
            </a:r>
            <a:endParaRPr lang="tr-TR"/>
          </a:p>
        </p:txBody>
      </p:sp>
      <p:sp>
        <p:nvSpPr>
          <p:cNvPr id="23" name="Rectangle: Rounded Corners 22">
            <a:extLst>
              <a:ext uri="{FF2B5EF4-FFF2-40B4-BE49-F238E27FC236}">
                <a16:creationId xmlns:a16="http://schemas.microsoft.com/office/drawing/2014/main" id="{6433A4DE-B063-42B3-9C11-8E552C66B5D6}"/>
              </a:ext>
            </a:extLst>
          </p:cNvPr>
          <p:cNvSpPr/>
          <p:nvPr/>
        </p:nvSpPr>
        <p:spPr>
          <a:xfrm>
            <a:off x="6614160" y="2308860"/>
            <a:ext cx="1021080" cy="396240"/>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a:t>Button</a:t>
            </a:r>
            <a:endParaRPr lang="tr-TR"/>
          </a:p>
        </p:txBody>
      </p:sp>
      <p:sp>
        <p:nvSpPr>
          <p:cNvPr id="24" name="Rectangle: Rounded Corners 23">
            <a:extLst>
              <a:ext uri="{FF2B5EF4-FFF2-40B4-BE49-F238E27FC236}">
                <a16:creationId xmlns:a16="http://schemas.microsoft.com/office/drawing/2014/main" id="{D7C11D4A-18ED-4B07-8B8D-BEC6AB31675B}"/>
              </a:ext>
            </a:extLst>
          </p:cNvPr>
          <p:cNvSpPr/>
          <p:nvPr/>
        </p:nvSpPr>
        <p:spPr>
          <a:xfrm>
            <a:off x="7757160" y="2270760"/>
            <a:ext cx="1021080" cy="396240"/>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a:t>Button</a:t>
            </a:r>
            <a:endParaRPr lang="tr-TR"/>
          </a:p>
        </p:txBody>
      </p:sp>
      <p:sp>
        <p:nvSpPr>
          <p:cNvPr id="25" name="Rectangle: Rounded Corners 24">
            <a:extLst>
              <a:ext uri="{FF2B5EF4-FFF2-40B4-BE49-F238E27FC236}">
                <a16:creationId xmlns:a16="http://schemas.microsoft.com/office/drawing/2014/main" id="{D794571F-E957-48DD-A501-397E8716EED2}"/>
              </a:ext>
            </a:extLst>
          </p:cNvPr>
          <p:cNvSpPr/>
          <p:nvPr/>
        </p:nvSpPr>
        <p:spPr>
          <a:xfrm>
            <a:off x="6640004" y="2849880"/>
            <a:ext cx="1021080" cy="396240"/>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a:t>Button</a:t>
            </a:r>
            <a:endParaRPr lang="tr-TR"/>
          </a:p>
        </p:txBody>
      </p:sp>
      <p:sp>
        <p:nvSpPr>
          <p:cNvPr id="26" name="Rectangle: Rounded Corners 25">
            <a:extLst>
              <a:ext uri="{FF2B5EF4-FFF2-40B4-BE49-F238E27FC236}">
                <a16:creationId xmlns:a16="http://schemas.microsoft.com/office/drawing/2014/main" id="{60E14AE4-830F-48B9-B0A2-5F90BDD46F67}"/>
              </a:ext>
            </a:extLst>
          </p:cNvPr>
          <p:cNvSpPr/>
          <p:nvPr/>
        </p:nvSpPr>
        <p:spPr>
          <a:xfrm>
            <a:off x="7771054" y="2861310"/>
            <a:ext cx="1021080" cy="396240"/>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a:t>Button</a:t>
            </a:r>
            <a:endParaRPr lang="tr-TR"/>
          </a:p>
        </p:txBody>
      </p:sp>
      <p:sp>
        <p:nvSpPr>
          <p:cNvPr id="27" name="Rectangle: Rounded Corners 26">
            <a:extLst>
              <a:ext uri="{FF2B5EF4-FFF2-40B4-BE49-F238E27FC236}">
                <a16:creationId xmlns:a16="http://schemas.microsoft.com/office/drawing/2014/main" id="{E4A2BFB6-A1BE-4362-8BCD-4DA82E8831B7}"/>
              </a:ext>
            </a:extLst>
          </p:cNvPr>
          <p:cNvSpPr/>
          <p:nvPr/>
        </p:nvSpPr>
        <p:spPr>
          <a:xfrm>
            <a:off x="6614160" y="3874770"/>
            <a:ext cx="2157062" cy="39624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t>Button</a:t>
            </a:r>
            <a:endParaRPr lang="tr-TR"/>
          </a:p>
        </p:txBody>
      </p:sp>
      <p:sp>
        <p:nvSpPr>
          <p:cNvPr id="15" name="Rectangle: Rounded Corners 14">
            <a:extLst>
              <a:ext uri="{FF2B5EF4-FFF2-40B4-BE49-F238E27FC236}">
                <a16:creationId xmlns:a16="http://schemas.microsoft.com/office/drawing/2014/main" id="{FFC138DA-57E1-444D-87AE-F9D6081D6C4E}"/>
              </a:ext>
            </a:extLst>
          </p:cNvPr>
          <p:cNvSpPr/>
          <p:nvPr/>
        </p:nvSpPr>
        <p:spPr>
          <a:xfrm>
            <a:off x="7771054" y="3371850"/>
            <a:ext cx="1021080" cy="396240"/>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a:t>Generic</a:t>
            </a:r>
            <a:endParaRPr lang="tr-TR"/>
          </a:p>
        </p:txBody>
      </p:sp>
      <p:sp>
        <p:nvSpPr>
          <p:cNvPr id="16" name="Rectangle: Rounded Corners 15">
            <a:extLst>
              <a:ext uri="{FF2B5EF4-FFF2-40B4-BE49-F238E27FC236}">
                <a16:creationId xmlns:a16="http://schemas.microsoft.com/office/drawing/2014/main" id="{EC3166D8-9FD3-42DB-9E24-59AA15B140F8}"/>
              </a:ext>
            </a:extLst>
          </p:cNvPr>
          <p:cNvSpPr/>
          <p:nvPr/>
        </p:nvSpPr>
        <p:spPr>
          <a:xfrm>
            <a:off x="6609013" y="3390900"/>
            <a:ext cx="1021080" cy="396240"/>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a:t>Generic</a:t>
            </a:r>
            <a:endParaRPr lang="tr-TR"/>
          </a:p>
        </p:txBody>
      </p:sp>
      <p:sp>
        <p:nvSpPr>
          <p:cNvPr id="17" name="Rectangle: Rounded Corners 16">
            <a:extLst>
              <a:ext uri="{FF2B5EF4-FFF2-40B4-BE49-F238E27FC236}">
                <a16:creationId xmlns:a16="http://schemas.microsoft.com/office/drawing/2014/main" id="{B7E54B48-E611-7056-D369-74AE4524386A}"/>
              </a:ext>
            </a:extLst>
          </p:cNvPr>
          <p:cNvSpPr/>
          <p:nvPr/>
        </p:nvSpPr>
        <p:spPr>
          <a:xfrm>
            <a:off x="6640004" y="4572000"/>
            <a:ext cx="2157062" cy="39624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t>Button</a:t>
            </a:r>
            <a:endParaRPr lang="tr-TR"/>
          </a:p>
        </p:txBody>
      </p:sp>
    </p:spTree>
    <p:extLst>
      <p:ext uri="{BB962C8B-B14F-4D97-AF65-F5344CB8AC3E}">
        <p14:creationId xmlns:p14="http://schemas.microsoft.com/office/powerpoint/2010/main" val="171266660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FDC48-1F21-49F1-9B42-441273BB7616}"/>
              </a:ext>
            </a:extLst>
          </p:cNvPr>
          <p:cNvSpPr>
            <a:spLocks noGrp="1"/>
          </p:cNvSpPr>
          <p:nvPr>
            <p:ph type="ctrTitle"/>
          </p:nvPr>
        </p:nvSpPr>
        <p:spPr>
          <a:xfrm>
            <a:off x="324373" y="310391"/>
            <a:ext cx="7200551" cy="545519"/>
          </a:xfrm>
        </p:spPr>
        <p:txBody>
          <a:bodyPr>
            <a:noAutofit/>
          </a:bodyPr>
          <a:lstStyle/>
          <a:p>
            <a:pPr algn="l"/>
            <a:r>
              <a:rPr lang="en-US" sz="3600"/>
              <a:t>Command Design Pattern</a:t>
            </a:r>
          </a:p>
        </p:txBody>
      </p:sp>
      <p:graphicFrame>
        <p:nvGraphicFramePr>
          <p:cNvPr id="4" name="Table 4">
            <a:extLst>
              <a:ext uri="{FF2B5EF4-FFF2-40B4-BE49-F238E27FC236}">
                <a16:creationId xmlns:a16="http://schemas.microsoft.com/office/drawing/2014/main" id="{67FF288C-9A7F-4D28-9FE8-9455557B9676}"/>
              </a:ext>
            </a:extLst>
          </p:cNvPr>
          <p:cNvGraphicFramePr>
            <a:graphicFrameLocks noGrp="1"/>
          </p:cNvGraphicFramePr>
          <p:nvPr/>
        </p:nvGraphicFramePr>
        <p:xfrm>
          <a:off x="324373" y="2369172"/>
          <a:ext cx="8127999" cy="2595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203247929"/>
                    </a:ext>
                  </a:extLst>
                </a:gridCol>
                <a:gridCol w="2709333">
                  <a:extLst>
                    <a:ext uri="{9D8B030D-6E8A-4147-A177-3AD203B41FA5}">
                      <a16:colId xmlns:a16="http://schemas.microsoft.com/office/drawing/2014/main" val="2562554155"/>
                    </a:ext>
                  </a:extLst>
                </a:gridCol>
                <a:gridCol w="2709333">
                  <a:extLst>
                    <a:ext uri="{9D8B030D-6E8A-4147-A177-3AD203B41FA5}">
                      <a16:colId xmlns:a16="http://schemas.microsoft.com/office/drawing/2014/main" val="4019137321"/>
                    </a:ext>
                  </a:extLst>
                </a:gridCol>
              </a:tblGrid>
              <a:tr h="370840">
                <a:tc>
                  <a:txBody>
                    <a:bodyPr/>
                    <a:lstStyle/>
                    <a:p>
                      <a:r>
                        <a:rPr lang="en-US"/>
                        <a:t>Name</a:t>
                      </a:r>
                    </a:p>
                  </a:txBody>
                  <a:tcPr/>
                </a:tc>
                <a:tc>
                  <a:txBody>
                    <a:bodyPr/>
                    <a:lstStyle/>
                    <a:p>
                      <a:r>
                        <a:rPr lang="en-US"/>
                        <a:t>Price</a:t>
                      </a:r>
                    </a:p>
                  </a:txBody>
                  <a:tcPr/>
                </a:tc>
                <a:tc>
                  <a:txBody>
                    <a:bodyPr/>
                    <a:lstStyle/>
                    <a:p>
                      <a:r>
                        <a:rPr lang="en-US"/>
                        <a:t>Stock</a:t>
                      </a:r>
                    </a:p>
                  </a:txBody>
                  <a:tcPr/>
                </a:tc>
                <a:extLst>
                  <a:ext uri="{0D108BD9-81ED-4DB2-BD59-A6C34878D82A}">
                    <a16:rowId xmlns:a16="http://schemas.microsoft.com/office/drawing/2014/main" val="865569039"/>
                  </a:ext>
                </a:extLst>
              </a:tr>
              <a:tr h="370840">
                <a:tc>
                  <a:txBody>
                    <a:bodyPr/>
                    <a:lstStyle/>
                    <a:p>
                      <a:r>
                        <a:rPr lang="en-US"/>
                        <a:t>Kalem 1</a:t>
                      </a:r>
                    </a:p>
                  </a:txBody>
                  <a:tcPr/>
                </a:tc>
                <a:tc>
                  <a:txBody>
                    <a:bodyPr/>
                    <a:lstStyle/>
                    <a:p>
                      <a:r>
                        <a:rPr lang="en-US"/>
                        <a:t>100</a:t>
                      </a:r>
                    </a:p>
                  </a:txBody>
                  <a:tcPr/>
                </a:tc>
                <a:tc>
                  <a:txBody>
                    <a:bodyPr/>
                    <a:lstStyle/>
                    <a:p>
                      <a:r>
                        <a:rPr lang="en-US"/>
                        <a:t>20</a:t>
                      </a:r>
                    </a:p>
                  </a:txBody>
                  <a:tcPr/>
                </a:tc>
                <a:extLst>
                  <a:ext uri="{0D108BD9-81ED-4DB2-BD59-A6C34878D82A}">
                    <a16:rowId xmlns:a16="http://schemas.microsoft.com/office/drawing/2014/main" val="104747058"/>
                  </a:ext>
                </a:extLst>
              </a:tr>
              <a:tr h="370840">
                <a:tc>
                  <a:txBody>
                    <a:bodyPr/>
                    <a:lstStyle/>
                    <a:p>
                      <a:r>
                        <a:rPr lang="en-US"/>
                        <a:t>Kalem 2</a:t>
                      </a:r>
                    </a:p>
                  </a:txBody>
                  <a:tcPr/>
                </a:tc>
                <a:tc>
                  <a:txBody>
                    <a:bodyPr/>
                    <a:lstStyle/>
                    <a:p>
                      <a:r>
                        <a:rPr lang="en-US"/>
                        <a:t>40</a:t>
                      </a:r>
                    </a:p>
                  </a:txBody>
                  <a:tcPr/>
                </a:tc>
                <a:tc>
                  <a:txBody>
                    <a:bodyPr/>
                    <a:lstStyle/>
                    <a:p>
                      <a:r>
                        <a:rPr lang="en-US"/>
                        <a:t>2</a:t>
                      </a:r>
                    </a:p>
                  </a:txBody>
                  <a:tcPr/>
                </a:tc>
                <a:extLst>
                  <a:ext uri="{0D108BD9-81ED-4DB2-BD59-A6C34878D82A}">
                    <a16:rowId xmlns:a16="http://schemas.microsoft.com/office/drawing/2014/main" val="1352900761"/>
                  </a:ext>
                </a:extLst>
              </a:tr>
              <a:tr h="370840">
                <a:tc>
                  <a:txBody>
                    <a:bodyPr/>
                    <a:lstStyle/>
                    <a:p>
                      <a:r>
                        <a:rPr lang="en-US"/>
                        <a:t>Kalem 3</a:t>
                      </a:r>
                    </a:p>
                  </a:txBody>
                  <a:tcPr/>
                </a:tc>
                <a:tc>
                  <a:txBody>
                    <a:bodyPr/>
                    <a:lstStyle/>
                    <a:p>
                      <a:r>
                        <a:rPr lang="en-US"/>
                        <a:t>4000</a:t>
                      </a:r>
                    </a:p>
                  </a:txBody>
                  <a:tcPr/>
                </a:tc>
                <a:tc>
                  <a:txBody>
                    <a:bodyPr/>
                    <a:lstStyle/>
                    <a:p>
                      <a:r>
                        <a:rPr lang="en-US"/>
                        <a:t>10</a:t>
                      </a:r>
                    </a:p>
                  </a:txBody>
                  <a:tcPr/>
                </a:tc>
                <a:extLst>
                  <a:ext uri="{0D108BD9-81ED-4DB2-BD59-A6C34878D82A}">
                    <a16:rowId xmlns:a16="http://schemas.microsoft.com/office/drawing/2014/main" val="2512725422"/>
                  </a:ext>
                </a:extLst>
              </a:tr>
              <a:tr h="370840">
                <a:tc>
                  <a:txBody>
                    <a:bodyPr/>
                    <a:lstStyle/>
                    <a:p>
                      <a:r>
                        <a:rPr lang="en-US"/>
                        <a:t>Kalem 4</a:t>
                      </a:r>
                    </a:p>
                  </a:txBody>
                  <a:tcPr/>
                </a:tc>
                <a:tc>
                  <a:txBody>
                    <a:bodyPr/>
                    <a:lstStyle/>
                    <a:p>
                      <a:r>
                        <a:rPr lang="en-US"/>
                        <a:t>89</a:t>
                      </a:r>
                    </a:p>
                  </a:txBody>
                  <a:tcPr/>
                </a:tc>
                <a:tc>
                  <a:txBody>
                    <a:bodyPr/>
                    <a:lstStyle/>
                    <a:p>
                      <a:r>
                        <a:rPr lang="en-US"/>
                        <a:t>80</a:t>
                      </a:r>
                    </a:p>
                  </a:txBody>
                  <a:tcPr/>
                </a:tc>
                <a:extLst>
                  <a:ext uri="{0D108BD9-81ED-4DB2-BD59-A6C34878D82A}">
                    <a16:rowId xmlns:a16="http://schemas.microsoft.com/office/drawing/2014/main" val="125578895"/>
                  </a:ext>
                </a:extLst>
              </a:tr>
              <a:tr h="370840">
                <a:tc>
                  <a:txBody>
                    <a:bodyPr/>
                    <a:lstStyle/>
                    <a:p>
                      <a:r>
                        <a:rPr lang="en-US"/>
                        <a:t>Kalem 5</a:t>
                      </a:r>
                    </a:p>
                  </a:txBody>
                  <a:tcPr/>
                </a:tc>
                <a:tc>
                  <a:txBody>
                    <a:bodyPr/>
                    <a:lstStyle/>
                    <a:p>
                      <a:r>
                        <a:rPr lang="en-US"/>
                        <a:t>90</a:t>
                      </a:r>
                    </a:p>
                  </a:txBody>
                  <a:tcPr/>
                </a:tc>
                <a:tc>
                  <a:txBody>
                    <a:bodyPr/>
                    <a:lstStyle/>
                    <a:p>
                      <a:r>
                        <a:rPr lang="en-US"/>
                        <a:t>190</a:t>
                      </a:r>
                    </a:p>
                  </a:txBody>
                  <a:tcPr/>
                </a:tc>
                <a:extLst>
                  <a:ext uri="{0D108BD9-81ED-4DB2-BD59-A6C34878D82A}">
                    <a16:rowId xmlns:a16="http://schemas.microsoft.com/office/drawing/2014/main" val="194871988"/>
                  </a:ext>
                </a:extLst>
              </a:tr>
              <a:tr h="370840">
                <a:tc>
                  <a:txBody>
                    <a:bodyPr/>
                    <a:lstStyle/>
                    <a:p>
                      <a:r>
                        <a:rPr lang="en-US"/>
                        <a:t>Kalem 5</a:t>
                      </a:r>
                    </a:p>
                  </a:txBody>
                  <a:tcPr/>
                </a:tc>
                <a:tc>
                  <a:txBody>
                    <a:bodyPr/>
                    <a:lstStyle/>
                    <a:p>
                      <a:r>
                        <a:rPr lang="en-US"/>
                        <a:t>200</a:t>
                      </a:r>
                    </a:p>
                  </a:txBody>
                  <a:tcPr/>
                </a:tc>
                <a:tc>
                  <a:txBody>
                    <a:bodyPr/>
                    <a:lstStyle/>
                    <a:p>
                      <a:r>
                        <a:rPr lang="en-US"/>
                        <a:t>20</a:t>
                      </a:r>
                    </a:p>
                  </a:txBody>
                  <a:tcPr/>
                </a:tc>
                <a:extLst>
                  <a:ext uri="{0D108BD9-81ED-4DB2-BD59-A6C34878D82A}">
                    <a16:rowId xmlns:a16="http://schemas.microsoft.com/office/drawing/2014/main" val="3893991891"/>
                  </a:ext>
                </a:extLst>
              </a:tr>
            </a:tbl>
          </a:graphicData>
        </a:graphic>
      </p:graphicFrame>
      <p:sp>
        <p:nvSpPr>
          <p:cNvPr id="5" name="Flowchart: Alternate Process 4">
            <a:extLst>
              <a:ext uri="{FF2B5EF4-FFF2-40B4-BE49-F238E27FC236}">
                <a16:creationId xmlns:a16="http://schemas.microsoft.com/office/drawing/2014/main" id="{C2F836D1-0256-48CE-BB41-A0FF60FFAA0F}"/>
              </a:ext>
            </a:extLst>
          </p:cNvPr>
          <p:cNvSpPr/>
          <p:nvPr/>
        </p:nvSpPr>
        <p:spPr>
          <a:xfrm>
            <a:off x="324373" y="1528537"/>
            <a:ext cx="2151530" cy="545519"/>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Excel oluştur</a:t>
            </a:r>
          </a:p>
        </p:txBody>
      </p:sp>
      <p:sp>
        <p:nvSpPr>
          <p:cNvPr id="40" name="Flowchart: Alternate Process 39">
            <a:extLst>
              <a:ext uri="{FF2B5EF4-FFF2-40B4-BE49-F238E27FC236}">
                <a16:creationId xmlns:a16="http://schemas.microsoft.com/office/drawing/2014/main" id="{C4E18BB3-1F53-43BB-AF28-312F7F37BE92}"/>
              </a:ext>
            </a:extLst>
          </p:cNvPr>
          <p:cNvSpPr/>
          <p:nvPr/>
        </p:nvSpPr>
        <p:spPr>
          <a:xfrm>
            <a:off x="2708984" y="1528538"/>
            <a:ext cx="2151530" cy="545519"/>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PDF oluştur</a:t>
            </a:r>
          </a:p>
        </p:txBody>
      </p:sp>
      <p:sp>
        <p:nvSpPr>
          <p:cNvPr id="41" name="Flowchart: Alternate Process 40">
            <a:extLst>
              <a:ext uri="{FF2B5EF4-FFF2-40B4-BE49-F238E27FC236}">
                <a16:creationId xmlns:a16="http://schemas.microsoft.com/office/drawing/2014/main" id="{8C243DA5-C6A7-4B23-882D-73AC95373B87}"/>
              </a:ext>
            </a:extLst>
          </p:cNvPr>
          <p:cNvSpPr/>
          <p:nvPr/>
        </p:nvSpPr>
        <p:spPr>
          <a:xfrm>
            <a:off x="5093595" y="1539716"/>
            <a:ext cx="2151530" cy="545519"/>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Excel ve PDF oluştur</a:t>
            </a:r>
          </a:p>
        </p:txBody>
      </p:sp>
      <p:sp>
        <p:nvSpPr>
          <p:cNvPr id="42" name="Flowchart: Alternate Process 41">
            <a:extLst>
              <a:ext uri="{FF2B5EF4-FFF2-40B4-BE49-F238E27FC236}">
                <a16:creationId xmlns:a16="http://schemas.microsoft.com/office/drawing/2014/main" id="{E393BD83-75C2-491E-9BE0-C9599A032D82}"/>
              </a:ext>
            </a:extLst>
          </p:cNvPr>
          <p:cNvSpPr/>
          <p:nvPr/>
        </p:nvSpPr>
        <p:spPr>
          <a:xfrm>
            <a:off x="7376607" y="1569100"/>
            <a:ext cx="2151530" cy="545519"/>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Xml oluştur</a:t>
            </a:r>
          </a:p>
        </p:txBody>
      </p:sp>
      <p:sp>
        <p:nvSpPr>
          <p:cNvPr id="43" name="Flowchart: Alternate Process 42">
            <a:extLst>
              <a:ext uri="{FF2B5EF4-FFF2-40B4-BE49-F238E27FC236}">
                <a16:creationId xmlns:a16="http://schemas.microsoft.com/office/drawing/2014/main" id="{22737768-FD01-42F4-9D70-5C89AA1958B5}"/>
              </a:ext>
            </a:extLst>
          </p:cNvPr>
          <p:cNvSpPr/>
          <p:nvPr/>
        </p:nvSpPr>
        <p:spPr>
          <a:xfrm>
            <a:off x="9659619" y="1569100"/>
            <a:ext cx="2151530" cy="545519"/>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Json oluştur</a:t>
            </a:r>
          </a:p>
        </p:txBody>
      </p:sp>
      <p:sp>
        <p:nvSpPr>
          <p:cNvPr id="44" name="Flowchart: Alternate Process 43">
            <a:extLst>
              <a:ext uri="{FF2B5EF4-FFF2-40B4-BE49-F238E27FC236}">
                <a16:creationId xmlns:a16="http://schemas.microsoft.com/office/drawing/2014/main" id="{BEF540ED-A66D-4E30-8E84-22CA4E34ABA7}"/>
              </a:ext>
            </a:extLst>
          </p:cNvPr>
          <p:cNvSpPr/>
          <p:nvPr/>
        </p:nvSpPr>
        <p:spPr>
          <a:xfrm>
            <a:off x="8583854" y="2377527"/>
            <a:ext cx="1187675" cy="2687532"/>
          </a:xfrm>
          <a:prstGeom prst="flowChartAlternateProcess">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Excel </a:t>
            </a:r>
            <a:b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b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Pdf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Xml</a:t>
            </a:r>
            <a:b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b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Json</a:t>
            </a:r>
          </a:p>
        </p:txBody>
      </p:sp>
      <p:sp>
        <p:nvSpPr>
          <p:cNvPr id="45" name="Flowchart: Alternate Process 44">
            <a:extLst>
              <a:ext uri="{FF2B5EF4-FFF2-40B4-BE49-F238E27FC236}">
                <a16:creationId xmlns:a16="http://schemas.microsoft.com/office/drawing/2014/main" id="{D5946125-C0B9-4392-87B0-73667D034324}"/>
              </a:ext>
            </a:extLst>
          </p:cNvPr>
          <p:cNvSpPr/>
          <p:nvPr/>
        </p:nvSpPr>
        <p:spPr>
          <a:xfrm>
            <a:off x="9916606" y="2413938"/>
            <a:ext cx="1187675" cy="2687532"/>
          </a:xfrm>
          <a:prstGeom prst="flowChartAlternateProcess">
            <a:avLst/>
          </a:prstGeom>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Oluştur</a:t>
            </a:r>
          </a:p>
        </p:txBody>
      </p:sp>
    </p:spTree>
    <p:extLst>
      <p:ext uri="{BB962C8B-B14F-4D97-AF65-F5344CB8AC3E}">
        <p14:creationId xmlns:p14="http://schemas.microsoft.com/office/powerpoint/2010/main" val="229184290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a:t>Memento Design Pattern</a:t>
            </a:r>
            <a:endParaRPr lang="en-US" sz="4800" kern="1200">
              <a:solidFill>
                <a:schemeClr val="tx1"/>
              </a:solidFill>
              <a:latin typeface="+mj-lt"/>
              <a:ea typeface="+mj-ea"/>
              <a:cs typeface="+mj-cs"/>
            </a:endParaRP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26FA6552-EA66-42DC-B73A-9703EF167C0C}"/>
              </a:ext>
            </a:extLst>
          </p:cNvPr>
          <p:cNvSpPr txBox="1"/>
          <p:nvPr/>
        </p:nvSpPr>
        <p:spPr>
          <a:xfrm>
            <a:off x="5782174" y="2745240"/>
            <a:ext cx="5952381"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B0D6DE0D-9D0B-4A7C-9561-E8351F43CAE0}"/>
              </a:ext>
            </a:extLst>
          </p:cNvPr>
          <p:cNvSpPr txBox="1"/>
          <p:nvPr/>
        </p:nvSpPr>
        <p:spPr>
          <a:xfrm>
            <a:off x="5486645" y="2274838"/>
            <a:ext cx="5952381" cy="156966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444444"/>
                </a:solidFill>
                <a:effectLst/>
                <a:uLnTx/>
                <a:uFillTx/>
                <a:latin typeface="PT Sans" panose="020B0503020203020204" pitchFamily="34" charset="0"/>
                <a:ea typeface="+mn-ea"/>
                <a:cs typeface="+mn-cs"/>
              </a:rPr>
              <a:t>Memento</a:t>
            </a:r>
            <a:r>
              <a:rPr kumimoji="0" lang="en-US" sz="2400" b="0" i="0" u="none" strike="noStrike" kern="1200" cap="none" spc="0" normalizeH="0" baseline="0" noProof="0">
                <a:ln>
                  <a:noFill/>
                </a:ln>
                <a:solidFill>
                  <a:srgbClr val="444444"/>
                </a:solidFill>
                <a:effectLst/>
                <a:uLnTx/>
                <a:uFillTx/>
                <a:latin typeface="PT Sans" panose="020B0503020203020204" pitchFamily="34" charset="0"/>
                <a:ea typeface="+mn-ea"/>
                <a:cs typeface="+mn-cs"/>
              </a:rPr>
              <a:t> is a behavioral design pattern that lets you save and restore the previous state of an object without revealing the details of its implementation.</a:t>
            </a: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791233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Observer</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EEE2BB76-BA13-4606-B792-5C40D61B298E}"/>
              </a:ext>
            </a:extLst>
          </p:cNvPr>
          <p:cNvSpPr txBox="1"/>
          <p:nvPr/>
        </p:nvSpPr>
        <p:spPr>
          <a:xfrm>
            <a:off x="6369280" y="2574293"/>
            <a:ext cx="4778169" cy="1477328"/>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Behavioral category.</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err="1">
                <a:ln>
                  <a:noFill/>
                </a:ln>
                <a:solidFill>
                  <a:prstClr val="black"/>
                </a:solidFill>
                <a:effectLst/>
                <a:uLnTx/>
                <a:uFillTx/>
                <a:latin typeface="Calibri" panose="020F0502020204030204"/>
                <a:ea typeface="+mn-ea"/>
                <a:cs typeface="+mn-cs"/>
              </a:rPr>
              <a:t>Objeler</a:t>
            </a: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err="1">
                <a:ln>
                  <a:noFill/>
                </a:ln>
                <a:solidFill>
                  <a:prstClr val="black"/>
                </a:solidFill>
                <a:effectLst/>
                <a:uLnTx/>
                <a:uFillTx/>
                <a:latin typeface="Calibri" panose="020F0502020204030204"/>
                <a:ea typeface="+mn-ea"/>
                <a:cs typeface="+mn-cs"/>
              </a:rPr>
              <a:t>arasında</a:t>
            </a: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err="1">
                <a:ln>
                  <a:noFill/>
                </a:ln>
                <a:solidFill>
                  <a:prstClr val="black"/>
                </a:solidFill>
                <a:effectLst/>
                <a:uLnTx/>
                <a:uFillTx/>
                <a:latin typeface="Calibri" panose="020F0502020204030204"/>
                <a:ea typeface="+mn-ea"/>
                <a:cs typeface="+mn-cs"/>
              </a:rPr>
              <a:t>bire-çok</a:t>
            </a: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bir </a:t>
            </a:r>
            <a:r>
              <a:rPr kumimoji="0" lang="en-US" sz="1800" b="0" i="0" u="none" strike="noStrike" kern="1200" cap="none" spc="0" normalizeH="0" baseline="0" noProof="0" err="1">
                <a:ln>
                  <a:noFill/>
                </a:ln>
                <a:solidFill>
                  <a:prstClr val="black"/>
                </a:solidFill>
                <a:effectLst/>
                <a:uLnTx/>
                <a:uFillTx/>
                <a:latin typeface="Calibri" panose="020F0502020204030204"/>
                <a:ea typeface="+mn-ea"/>
                <a:cs typeface="+mn-cs"/>
              </a:rPr>
              <a:t>ilişki</a:t>
            </a: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err="1">
                <a:ln>
                  <a:noFill/>
                </a:ln>
                <a:solidFill>
                  <a:prstClr val="black"/>
                </a:solidFill>
                <a:effectLst/>
                <a:uLnTx/>
                <a:uFillTx/>
                <a:latin typeface="Calibri" panose="020F0502020204030204"/>
                <a:ea typeface="+mn-ea"/>
                <a:cs typeface="+mn-cs"/>
              </a:rPr>
              <a:t>tanımlanır</a:t>
            </a: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a:ln>
                  <a:noFill/>
                </a:ln>
                <a:solidFill>
                  <a:srgbClr val="FF0000"/>
                </a:solidFill>
                <a:effectLst/>
                <a:uLnTx/>
                <a:uFillTx/>
                <a:latin typeface="Calibri" panose="020F0502020204030204"/>
                <a:ea typeface="+mn-ea"/>
                <a:cs typeface="+mn-cs"/>
              </a:rPr>
              <a:t>Bir objenin </a:t>
            </a:r>
            <a:r>
              <a:rPr kumimoji="0" lang="en-US" sz="1800" b="0" i="0" u="none" strike="noStrike" kern="1200" cap="none" spc="0" normalizeH="0" baseline="0" noProof="0" err="1">
                <a:ln>
                  <a:noFill/>
                </a:ln>
                <a:solidFill>
                  <a:srgbClr val="FF0000"/>
                </a:solidFill>
                <a:effectLst/>
                <a:uLnTx/>
                <a:uFillTx/>
                <a:latin typeface="Calibri" panose="020F0502020204030204"/>
                <a:ea typeface="+mn-ea"/>
                <a:cs typeface="+mn-cs"/>
              </a:rPr>
              <a:t>durumu</a:t>
            </a:r>
            <a:r>
              <a:rPr kumimoji="0" lang="en-US" sz="1800" b="0" i="0" u="none" strike="noStrike" kern="1200" cap="none" spc="0" normalizeH="0" baseline="0" noProof="0">
                <a:ln>
                  <a:noFill/>
                </a:ln>
                <a:solidFill>
                  <a:srgbClr val="FF0000"/>
                </a:solidFill>
                <a:effectLst/>
                <a:uLnTx/>
                <a:uFillTx/>
                <a:latin typeface="Calibri" panose="020F0502020204030204"/>
                <a:ea typeface="+mn-ea"/>
                <a:cs typeface="+mn-cs"/>
              </a:rPr>
              <a:t> </a:t>
            </a:r>
            <a:r>
              <a:rPr kumimoji="0" lang="en-US" sz="1800" b="0" i="0" u="none" strike="noStrike" kern="1200" cap="none" spc="0" normalizeH="0" baseline="0" noProof="0" err="1">
                <a:ln>
                  <a:noFill/>
                </a:ln>
                <a:solidFill>
                  <a:srgbClr val="FF0000"/>
                </a:solidFill>
                <a:effectLst/>
                <a:uLnTx/>
                <a:uFillTx/>
                <a:latin typeface="Calibri" panose="020F0502020204030204"/>
                <a:ea typeface="+mn-ea"/>
                <a:cs typeface="+mn-cs"/>
              </a:rPr>
              <a:t>değiştiğinde</a:t>
            </a:r>
            <a:r>
              <a:rPr kumimoji="0" lang="en-US" sz="1800" b="0" i="0" u="none" strike="noStrike" kern="1200" cap="none" spc="0" normalizeH="0" baseline="0" noProof="0">
                <a:ln>
                  <a:noFill/>
                </a:ln>
                <a:solidFill>
                  <a:srgbClr val="FF0000"/>
                </a:solidFill>
                <a:effectLst/>
                <a:uLnTx/>
                <a:uFillTx/>
                <a:latin typeface="Calibri" panose="020F0502020204030204"/>
                <a:ea typeface="+mn-ea"/>
                <a:cs typeface="+mn-cs"/>
              </a:rPr>
              <a:t>, </a:t>
            </a:r>
            <a:r>
              <a:rPr kumimoji="0" lang="en-US" sz="1800" b="0" i="0" u="none" strike="noStrike" kern="1200" cap="none" spc="0" normalizeH="0" baseline="0" noProof="0" err="1">
                <a:ln>
                  <a:noFill/>
                </a:ln>
                <a:solidFill>
                  <a:srgbClr val="FF0000"/>
                </a:solidFill>
                <a:effectLst/>
                <a:uLnTx/>
                <a:uFillTx/>
                <a:latin typeface="Calibri" panose="020F0502020204030204"/>
                <a:ea typeface="+mn-ea"/>
                <a:cs typeface="+mn-cs"/>
              </a:rPr>
              <a:t>bütün</a:t>
            </a:r>
            <a:r>
              <a:rPr kumimoji="0" lang="en-US" sz="1800" b="0" i="0" u="none" strike="noStrike" kern="1200" cap="none" spc="0" normalizeH="0" baseline="0" noProof="0">
                <a:ln>
                  <a:noFill/>
                </a:ln>
                <a:solidFill>
                  <a:srgbClr val="FF0000"/>
                </a:solidFill>
                <a:effectLst/>
                <a:uLnTx/>
                <a:uFillTx/>
                <a:latin typeface="Calibri" panose="020F0502020204030204"/>
                <a:ea typeface="+mn-ea"/>
                <a:cs typeface="+mn-cs"/>
              </a:rPr>
              <a:t> </a:t>
            </a:r>
            <a:r>
              <a:rPr kumimoji="0" lang="en-US" sz="1800" b="0" i="0" u="none" strike="noStrike" kern="1200" cap="none" spc="0" normalizeH="0" baseline="0" noProof="0" err="1">
                <a:ln>
                  <a:noFill/>
                </a:ln>
                <a:solidFill>
                  <a:srgbClr val="FF0000"/>
                </a:solidFill>
                <a:effectLst/>
                <a:uLnTx/>
                <a:uFillTx/>
                <a:latin typeface="Calibri" panose="020F0502020204030204"/>
                <a:ea typeface="+mn-ea"/>
                <a:cs typeface="+mn-cs"/>
              </a:rPr>
              <a:t>ilişkili</a:t>
            </a:r>
            <a:r>
              <a:rPr kumimoji="0" lang="en-US" sz="1800" b="0" i="0" u="none" strike="noStrike" kern="1200" cap="none" spc="0" normalizeH="0" baseline="0" noProof="0">
                <a:ln>
                  <a:noFill/>
                </a:ln>
                <a:solidFill>
                  <a:srgbClr val="FF0000"/>
                </a:solidFill>
                <a:effectLst/>
                <a:uLnTx/>
                <a:uFillTx/>
                <a:latin typeface="Calibri" panose="020F0502020204030204"/>
                <a:ea typeface="+mn-ea"/>
                <a:cs typeface="+mn-cs"/>
              </a:rPr>
              <a:t> </a:t>
            </a:r>
            <a:r>
              <a:rPr kumimoji="0" lang="en-US" sz="1800" b="0" i="0" u="none" strike="noStrike" kern="1200" cap="none" spc="0" normalizeH="0" baseline="0" noProof="0" err="1">
                <a:ln>
                  <a:noFill/>
                </a:ln>
                <a:solidFill>
                  <a:srgbClr val="FF0000"/>
                </a:solidFill>
                <a:effectLst/>
                <a:uLnTx/>
                <a:uFillTx/>
                <a:latin typeface="Calibri" panose="020F0502020204030204"/>
                <a:ea typeface="+mn-ea"/>
                <a:cs typeface="+mn-cs"/>
              </a:rPr>
              <a:t>olduğu</a:t>
            </a:r>
            <a:r>
              <a:rPr kumimoji="0" lang="en-US" sz="1800" b="0" i="0" u="none" strike="noStrike" kern="1200" cap="none" spc="0" normalizeH="0" baseline="0" noProof="0">
                <a:ln>
                  <a:noFill/>
                </a:ln>
                <a:solidFill>
                  <a:srgbClr val="FF0000"/>
                </a:solidFill>
                <a:effectLst/>
                <a:uLnTx/>
                <a:uFillTx/>
                <a:latin typeface="Calibri" panose="020F0502020204030204"/>
                <a:ea typeface="+mn-ea"/>
                <a:cs typeface="+mn-cs"/>
              </a:rPr>
              <a:t> </a:t>
            </a:r>
            <a:r>
              <a:rPr kumimoji="0" lang="en-US" sz="1800" b="0" i="0" u="none" strike="noStrike" kern="1200" cap="none" spc="0" normalizeH="0" baseline="0" noProof="0" err="1">
                <a:ln>
                  <a:noFill/>
                </a:ln>
                <a:solidFill>
                  <a:srgbClr val="FF0000"/>
                </a:solidFill>
                <a:effectLst/>
                <a:uLnTx/>
                <a:uFillTx/>
                <a:latin typeface="Calibri" panose="020F0502020204030204"/>
                <a:ea typeface="+mn-ea"/>
                <a:cs typeface="+mn-cs"/>
              </a:rPr>
              <a:t>objeler</a:t>
            </a:r>
            <a:r>
              <a:rPr kumimoji="0" lang="en-US" sz="1800" b="0" i="0" u="none" strike="noStrike" kern="1200" cap="none" spc="0" normalizeH="0" baseline="0" noProof="0">
                <a:ln>
                  <a:noFill/>
                </a:ln>
                <a:solidFill>
                  <a:srgbClr val="FF0000"/>
                </a:solidFill>
                <a:effectLst/>
                <a:uLnTx/>
                <a:uFillTx/>
                <a:latin typeface="Calibri" panose="020F0502020204030204"/>
                <a:ea typeface="+mn-ea"/>
                <a:cs typeface="+mn-cs"/>
              </a:rPr>
              <a:t> </a:t>
            </a:r>
            <a:r>
              <a:rPr kumimoji="0" lang="en-US" sz="1800" b="0" i="0" u="none" strike="noStrike" kern="1200" cap="none" spc="0" normalizeH="0" baseline="0" noProof="0" err="1">
                <a:ln>
                  <a:noFill/>
                </a:ln>
                <a:solidFill>
                  <a:srgbClr val="FF0000"/>
                </a:solidFill>
                <a:effectLst/>
                <a:uLnTx/>
                <a:uFillTx/>
                <a:latin typeface="Calibri" panose="020F0502020204030204"/>
                <a:ea typeface="+mn-ea"/>
                <a:cs typeface="+mn-cs"/>
              </a:rPr>
              <a:t>bilgilendirilir</a:t>
            </a:r>
            <a:r>
              <a:rPr kumimoji="0" lang="en-US" sz="1800" b="0" i="0" u="none" strike="noStrike" kern="1200" cap="none" spc="0" normalizeH="0" baseline="0" noProof="0">
                <a:ln>
                  <a:noFill/>
                </a:ln>
                <a:solidFill>
                  <a:srgbClr val="FF0000"/>
                </a:solidFill>
                <a:effectLst/>
                <a:uLnTx/>
                <a:uFillTx/>
                <a:latin typeface="Calibri" panose="020F0502020204030204"/>
                <a:ea typeface="+mn-ea"/>
                <a:cs typeface="+mn-cs"/>
              </a:rPr>
              <a: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FF0000"/>
                </a:solidFill>
                <a:effectLst/>
                <a:uLnTx/>
                <a:uFillTx/>
                <a:latin typeface="Calibri" panose="020F0502020204030204"/>
                <a:ea typeface="+mn-ea"/>
                <a:cs typeface="+mn-cs"/>
              </a:rPr>
              <a:t>Loosely coupled</a:t>
            </a:r>
          </a:p>
        </p:txBody>
      </p:sp>
    </p:spTree>
    <p:extLst>
      <p:ext uri="{BB962C8B-B14F-4D97-AF65-F5344CB8AC3E}">
        <p14:creationId xmlns:p14="http://schemas.microsoft.com/office/powerpoint/2010/main" val="58239771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FDC48-1F21-49F1-9B42-441273BB7616}"/>
              </a:ext>
            </a:extLst>
          </p:cNvPr>
          <p:cNvSpPr>
            <a:spLocks noGrp="1"/>
          </p:cNvSpPr>
          <p:nvPr>
            <p:ph type="ctrTitle"/>
          </p:nvPr>
        </p:nvSpPr>
        <p:spPr>
          <a:xfrm>
            <a:off x="324373" y="310391"/>
            <a:ext cx="7200551" cy="545519"/>
          </a:xfrm>
        </p:spPr>
        <p:txBody>
          <a:bodyPr>
            <a:noAutofit/>
          </a:bodyPr>
          <a:lstStyle/>
          <a:p>
            <a:pPr algn="l"/>
            <a:r>
              <a:rPr lang="en-US" sz="3600"/>
              <a:t>Observer Design Pattern (</a:t>
            </a:r>
            <a:r>
              <a:rPr lang="en-US" sz="3600" err="1"/>
              <a:t>Senaryo</a:t>
            </a:r>
            <a:r>
              <a:rPr lang="en-US" sz="3600"/>
              <a:t>)</a:t>
            </a:r>
          </a:p>
        </p:txBody>
      </p:sp>
      <p:sp>
        <p:nvSpPr>
          <p:cNvPr id="4" name="Rectangle: Rounded Corners 3">
            <a:extLst>
              <a:ext uri="{FF2B5EF4-FFF2-40B4-BE49-F238E27FC236}">
                <a16:creationId xmlns:a16="http://schemas.microsoft.com/office/drawing/2014/main" id="{F6D6EC66-A27C-4A6A-80E8-4D646CE3D8B6}"/>
              </a:ext>
            </a:extLst>
          </p:cNvPr>
          <p:cNvSpPr/>
          <p:nvPr/>
        </p:nvSpPr>
        <p:spPr>
          <a:xfrm>
            <a:off x="5036732" y="1359480"/>
            <a:ext cx="2118536" cy="96252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User Created</a:t>
            </a:r>
          </a:p>
        </p:txBody>
      </p:sp>
      <p:sp>
        <p:nvSpPr>
          <p:cNvPr id="6" name="Rectangle: Rounded Corners 5">
            <a:extLst>
              <a:ext uri="{FF2B5EF4-FFF2-40B4-BE49-F238E27FC236}">
                <a16:creationId xmlns:a16="http://schemas.microsoft.com/office/drawing/2014/main" id="{01893F31-88F5-4796-93B1-BF3A309AAF72}"/>
              </a:ext>
            </a:extLst>
          </p:cNvPr>
          <p:cNvSpPr/>
          <p:nvPr/>
        </p:nvSpPr>
        <p:spPr>
          <a:xfrm>
            <a:off x="8017619" y="3864522"/>
            <a:ext cx="1906555" cy="7536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err="1">
                <a:ln>
                  <a:noFill/>
                </a:ln>
                <a:solidFill>
                  <a:prstClr val="white"/>
                </a:solidFill>
                <a:effectLst/>
                <a:uLnTx/>
                <a:uFillTx/>
                <a:latin typeface="Calibri" panose="020F0502020204030204"/>
                <a:ea typeface="+mn-ea"/>
                <a:cs typeface="+mn-cs"/>
              </a:rPr>
              <a:t>Kullanıcıya</a:t>
            </a: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 </a:t>
            </a:r>
            <a:r>
              <a:rPr kumimoji="0" lang="en-US" sz="1000" b="0" i="0" u="none" strike="noStrike" kern="1200" cap="none" spc="0" normalizeH="0" baseline="0" noProof="0" err="1">
                <a:ln>
                  <a:noFill/>
                </a:ln>
                <a:solidFill>
                  <a:prstClr val="white"/>
                </a:solidFill>
                <a:effectLst/>
                <a:uLnTx/>
                <a:uFillTx/>
                <a:latin typeface="Calibri" panose="020F0502020204030204"/>
                <a:ea typeface="+mn-ea"/>
                <a:cs typeface="+mn-cs"/>
              </a:rPr>
              <a:t>hoş</a:t>
            </a: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 </a:t>
            </a:r>
            <a:r>
              <a:rPr kumimoji="0" lang="en-US" sz="1000" b="0" i="0" u="none" strike="noStrike" kern="1200" cap="none" spc="0" normalizeH="0" baseline="0" noProof="0" err="1">
                <a:ln>
                  <a:noFill/>
                </a:ln>
                <a:solidFill>
                  <a:prstClr val="white"/>
                </a:solidFill>
                <a:effectLst/>
                <a:uLnTx/>
                <a:uFillTx/>
                <a:latin typeface="Calibri" panose="020F0502020204030204"/>
                <a:ea typeface="+mn-ea"/>
                <a:cs typeface="+mn-cs"/>
              </a:rPr>
              <a:t>geldin</a:t>
            </a: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 email’i </a:t>
            </a:r>
            <a:r>
              <a:rPr kumimoji="0" lang="en-US" sz="1000" b="0" i="0" u="none" strike="noStrike" kern="1200" cap="none" spc="0" normalizeH="0" baseline="0" noProof="0" err="1">
                <a:ln>
                  <a:noFill/>
                </a:ln>
                <a:solidFill>
                  <a:prstClr val="white"/>
                </a:solidFill>
                <a:effectLst/>
                <a:uLnTx/>
                <a:uFillTx/>
                <a:latin typeface="Calibri" panose="020F0502020204030204"/>
                <a:ea typeface="+mn-ea"/>
                <a:cs typeface="+mn-cs"/>
              </a:rPr>
              <a:t>gönderilmesi</a:t>
            </a:r>
            <a:endParaRPr kumimoji="0" lang="en-US" sz="1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Rounded Corners 22">
            <a:extLst>
              <a:ext uri="{FF2B5EF4-FFF2-40B4-BE49-F238E27FC236}">
                <a16:creationId xmlns:a16="http://schemas.microsoft.com/office/drawing/2014/main" id="{8D0A6514-8353-4148-A76D-2C90BB7107FF}"/>
              </a:ext>
            </a:extLst>
          </p:cNvPr>
          <p:cNvSpPr/>
          <p:nvPr/>
        </p:nvSpPr>
        <p:spPr>
          <a:xfrm>
            <a:off x="5142722" y="3872916"/>
            <a:ext cx="1906555" cy="7536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Yeni </a:t>
            </a:r>
            <a:r>
              <a:rPr kumimoji="0" lang="en-US" sz="1000" b="0" i="0" u="none" strike="noStrike" kern="1200" cap="none" spc="0" normalizeH="0" baseline="0" noProof="0" err="1">
                <a:ln>
                  <a:noFill/>
                </a:ln>
                <a:solidFill>
                  <a:prstClr val="white"/>
                </a:solidFill>
                <a:effectLst/>
                <a:uLnTx/>
                <a:uFillTx/>
                <a:latin typeface="Calibri" panose="020F0502020204030204"/>
                <a:ea typeface="+mn-ea"/>
                <a:cs typeface="+mn-cs"/>
              </a:rPr>
              <a:t>olan</a:t>
            </a: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 </a:t>
            </a:r>
            <a:r>
              <a:rPr kumimoji="0" lang="en-US" sz="1000" b="0" i="0" u="none" strike="noStrike" kern="1200" cap="none" spc="0" normalizeH="0" baseline="0" noProof="0" err="1">
                <a:ln>
                  <a:noFill/>
                </a:ln>
                <a:solidFill>
                  <a:prstClr val="white"/>
                </a:solidFill>
                <a:effectLst/>
                <a:uLnTx/>
                <a:uFillTx/>
                <a:latin typeface="Calibri" panose="020F0502020204030204"/>
                <a:ea typeface="+mn-ea"/>
                <a:cs typeface="+mn-cs"/>
              </a:rPr>
              <a:t>kullanıcıya</a:t>
            </a: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 Discount </a:t>
            </a:r>
            <a:r>
              <a:rPr kumimoji="0" lang="en-US" sz="1000" b="0" i="0" u="none" strike="noStrike" kern="1200" cap="none" spc="0" normalizeH="0" baseline="0" noProof="0" err="1">
                <a:ln>
                  <a:noFill/>
                </a:ln>
                <a:solidFill>
                  <a:prstClr val="white"/>
                </a:solidFill>
                <a:effectLst/>
                <a:uLnTx/>
                <a:uFillTx/>
                <a:latin typeface="Calibri" panose="020F0502020204030204"/>
                <a:ea typeface="+mn-ea"/>
                <a:cs typeface="+mn-cs"/>
              </a:rPr>
              <a:t>tablosunda</a:t>
            </a: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  </a:t>
            </a:r>
            <a:r>
              <a:rPr kumimoji="0" lang="en-US" sz="1000" b="0" i="0" u="none" strike="noStrike" kern="1200" cap="none" spc="0" normalizeH="0" baseline="0" noProof="0" err="1">
                <a:ln>
                  <a:noFill/>
                </a:ln>
                <a:solidFill>
                  <a:prstClr val="white"/>
                </a:solidFill>
                <a:effectLst/>
                <a:uLnTx/>
                <a:uFillTx/>
                <a:latin typeface="Calibri" panose="020F0502020204030204"/>
                <a:ea typeface="+mn-ea"/>
                <a:cs typeface="+mn-cs"/>
              </a:rPr>
              <a:t>hoşgeldin</a:t>
            </a: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 </a:t>
            </a:r>
            <a:r>
              <a:rPr kumimoji="0" lang="en-US" sz="1000" b="0" i="0" u="none" strike="noStrike" kern="1200" cap="none" spc="0" normalizeH="0" baseline="0" noProof="0" err="1">
                <a:ln>
                  <a:noFill/>
                </a:ln>
                <a:solidFill>
                  <a:prstClr val="white"/>
                </a:solidFill>
                <a:effectLst/>
                <a:uLnTx/>
                <a:uFillTx/>
                <a:latin typeface="Calibri" panose="020F0502020204030204"/>
                <a:ea typeface="+mn-ea"/>
                <a:cs typeface="+mn-cs"/>
              </a:rPr>
              <a:t>indiriminin</a:t>
            </a: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 </a:t>
            </a:r>
            <a:r>
              <a:rPr kumimoji="0" lang="en-US" sz="1000" b="0" i="0" u="none" strike="noStrike" kern="1200" cap="none" spc="0" normalizeH="0" baseline="0" noProof="0" err="1">
                <a:ln>
                  <a:noFill/>
                </a:ln>
                <a:solidFill>
                  <a:prstClr val="white"/>
                </a:solidFill>
                <a:effectLst/>
                <a:uLnTx/>
                <a:uFillTx/>
                <a:latin typeface="Calibri" panose="020F0502020204030204"/>
                <a:ea typeface="+mn-ea"/>
                <a:cs typeface="+mn-cs"/>
              </a:rPr>
              <a:t>tanımlanması</a:t>
            </a:r>
            <a:endParaRPr kumimoji="0" lang="en-US" sz="1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Rounded Corners 23">
            <a:extLst>
              <a:ext uri="{FF2B5EF4-FFF2-40B4-BE49-F238E27FC236}">
                <a16:creationId xmlns:a16="http://schemas.microsoft.com/office/drawing/2014/main" id="{AB522B7B-ADB3-4E1E-A913-4AE2E2444352}"/>
              </a:ext>
            </a:extLst>
          </p:cNvPr>
          <p:cNvSpPr/>
          <p:nvPr/>
        </p:nvSpPr>
        <p:spPr>
          <a:xfrm>
            <a:off x="2267826" y="3872916"/>
            <a:ext cx="1906555" cy="7536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Yeni üye </a:t>
            </a:r>
            <a:r>
              <a:rPr kumimoji="0" lang="en-US" sz="1000" b="0" i="0" u="none" strike="noStrike" kern="1200" cap="none" spc="0" normalizeH="0" baseline="0" noProof="0" err="1">
                <a:ln>
                  <a:noFill/>
                </a:ln>
                <a:solidFill>
                  <a:prstClr val="white"/>
                </a:solidFill>
                <a:effectLst/>
                <a:uLnTx/>
                <a:uFillTx/>
                <a:latin typeface="Calibri" panose="020F0502020204030204"/>
                <a:ea typeface="+mn-ea"/>
                <a:cs typeface="+mn-cs"/>
              </a:rPr>
              <a:t>olan</a:t>
            </a: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 </a:t>
            </a:r>
            <a:r>
              <a:rPr kumimoji="0" lang="en-US" sz="1000" b="0" i="0" u="none" strike="noStrike" kern="1200" cap="none" spc="0" normalizeH="0" baseline="0" noProof="0" err="1">
                <a:ln>
                  <a:noFill/>
                </a:ln>
                <a:solidFill>
                  <a:prstClr val="white"/>
                </a:solidFill>
                <a:effectLst/>
                <a:uLnTx/>
                <a:uFillTx/>
                <a:latin typeface="Calibri" panose="020F0502020204030204"/>
                <a:ea typeface="+mn-ea"/>
                <a:cs typeface="+mn-cs"/>
              </a:rPr>
              <a:t>kullanıcı</a:t>
            </a: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 </a:t>
            </a:r>
            <a:r>
              <a:rPr kumimoji="0" lang="en-US" sz="1000" b="0" i="0" u="none" strike="noStrike" kern="1200" cap="none" spc="0" normalizeH="0" baseline="0" noProof="0" err="1">
                <a:ln>
                  <a:noFill/>
                </a:ln>
                <a:solidFill>
                  <a:prstClr val="white"/>
                </a:solidFill>
                <a:effectLst/>
                <a:uLnTx/>
                <a:uFillTx/>
                <a:latin typeface="Calibri" panose="020F0502020204030204"/>
                <a:ea typeface="+mn-ea"/>
                <a:cs typeface="+mn-cs"/>
              </a:rPr>
              <a:t>bilgilerini</a:t>
            </a: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 </a:t>
            </a:r>
            <a:r>
              <a:rPr kumimoji="0" lang="en-US" sz="1000" b="0" i="0" u="none" strike="noStrike" kern="1200" cap="none" spc="0" normalizeH="0" baseline="0" noProof="0" err="1">
                <a:ln>
                  <a:noFill/>
                </a:ln>
                <a:solidFill>
                  <a:prstClr val="white"/>
                </a:solidFill>
                <a:effectLst/>
                <a:uLnTx/>
                <a:uFillTx/>
                <a:latin typeface="Calibri" panose="020F0502020204030204"/>
                <a:ea typeface="+mn-ea"/>
                <a:cs typeface="+mn-cs"/>
              </a:rPr>
              <a:t>consol’da</a:t>
            </a: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 </a:t>
            </a:r>
            <a:r>
              <a:rPr kumimoji="0" lang="en-US" sz="1000" b="0" i="0" u="none" strike="noStrike" kern="1200" cap="none" spc="0" normalizeH="0" baseline="0" noProof="0" err="1">
                <a:ln>
                  <a:noFill/>
                </a:ln>
                <a:solidFill>
                  <a:prstClr val="white"/>
                </a:solidFill>
                <a:effectLst/>
                <a:uLnTx/>
                <a:uFillTx/>
                <a:latin typeface="Calibri" panose="020F0502020204030204"/>
                <a:ea typeface="+mn-ea"/>
                <a:cs typeface="+mn-cs"/>
              </a:rPr>
              <a:t>yazdırma</a:t>
            </a:r>
            <a:endParaRPr kumimoji="0" lang="en-US" sz="1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Arrow: Down 4">
            <a:extLst>
              <a:ext uri="{FF2B5EF4-FFF2-40B4-BE49-F238E27FC236}">
                <a16:creationId xmlns:a16="http://schemas.microsoft.com/office/drawing/2014/main" id="{128D4390-089E-46FE-97DE-64F7456AC25B}"/>
              </a:ext>
            </a:extLst>
          </p:cNvPr>
          <p:cNvSpPr/>
          <p:nvPr/>
        </p:nvSpPr>
        <p:spPr>
          <a:xfrm>
            <a:off x="5900257" y="2616198"/>
            <a:ext cx="391486" cy="9625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Arrow: Down 24">
            <a:extLst>
              <a:ext uri="{FF2B5EF4-FFF2-40B4-BE49-F238E27FC236}">
                <a16:creationId xmlns:a16="http://schemas.microsoft.com/office/drawing/2014/main" id="{BF948B24-A0F6-42B4-8C3B-BF9DD8EF7050}"/>
              </a:ext>
            </a:extLst>
          </p:cNvPr>
          <p:cNvSpPr/>
          <p:nvPr/>
        </p:nvSpPr>
        <p:spPr>
          <a:xfrm rot="2085657">
            <a:off x="4215617" y="2466584"/>
            <a:ext cx="391486" cy="13798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Arrow: Down 25">
            <a:extLst>
              <a:ext uri="{FF2B5EF4-FFF2-40B4-BE49-F238E27FC236}">
                <a16:creationId xmlns:a16="http://schemas.microsoft.com/office/drawing/2014/main" id="{21CBEDD3-4CD1-4F95-995B-049C2041E4F6}"/>
              </a:ext>
            </a:extLst>
          </p:cNvPr>
          <p:cNvSpPr/>
          <p:nvPr/>
        </p:nvSpPr>
        <p:spPr>
          <a:xfrm rot="19538181">
            <a:off x="7583485" y="2460350"/>
            <a:ext cx="391486" cy="13860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312852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Strategy</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EEE2BB76-BA13-4606-B792-5C40D61B298E}"/>
              </a:ext>
            </a:extLst>
          </p:cNvPr>
          <p:cNvSpPr txBox="1"/>
          <p:nvPr/>
        </p:nvSpPr>
        <p:spPr>
          <a:xfrm>
            <a:off x="6369280" y="2574293"/>
            <a:ext cx="4778169" cy="1477328"/>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Behavioral category.</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FF0000"/>
                </a:solidFill>
                <a:effectLst/>
                <a:uLnTx/>
                <a:uFillTx/>
                <a:latin typeface="Calibri" panose="020F0502020204030204"/>
                <a:ea typeface="+mn-ea"/>
                <a:cs typeface="+mn-cs"/>
              </a:rPr>
              <a:t>Runtime esnasında bir objenin davranışını değiştirmemize imkan verir.</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Consumer’lara runtime esnasında strategy (algorithm) seçmelerine imkan tanır.</a:t>
            </a:r>
          </a:p>
        </p:txBody>
      </p:sp>
    </p:spTree>
    <p:extLst>
      <p:ext uri="{BB962C8B-B14F-4D97-AF65-F5344CB8AC3E}">
        <p14:creationId xmlns:p14="http://schemas.microsoft.com/office/powerpoint/2010/main" val="134298661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Strategy</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EE2BB76-BA13-4606-B792-5C40D61B298E}"/>
              </a:ext>
            </a:extLst>
          </p:cNvPr>
          <p:cNvSpPr txBox="1"/>
          <p:nvPr/>
        </p:nvSpPr>
        <p:spPr>
          <a:xfrm>
            <a:off x="6233254" y="3228945"/>
            <a:ext cx="5268538" cy="400110"/>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chemeClr val="bg1"/>
                </a:solidFill>
              </a:rPr>
              <a:t>7.Adım ( SettingsController)</a:t>
            </a:r>
          </a:p>
        </p:txBody>
      </p:sp>
    </p:spTree>
    <p:extLst>
      <p:ext uri="{BB962C8B-B14F-4D97-AF65-F5344CB8AC3E}">
        <p14:creationId xmlns:p14="http://schemas.microsoft.com/office/powerpoint/2010/main" val="5073029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FDC48-1F21-49F1-9B42-441273BB7616}"/>
              </a:ext>
            </a:extLst>
          </p:cNvPr>
          <p:cNvSpPr>
            <a:spLocks noGrp="1"/>
          </p:cNvSpPr>
          <p:nvPr>
            <p:ph type="ctrTitle"/>
          </p:nvPr>
        </p:nvSpPr>
        <p:spPr>
          <a:xfrm>
            <a:off x="324373" y="310391"/>
            <a:ext cx="7200551" cy="545519"/>
          </a:xfrm>
        </p:spPr>
        <p:txBody>
          <a:bodyPr>
            <a:noAutofit/>
          </a:bodyPr>
          <a:lstStyle/>
          <a:p>
            <a:pPr algn="l"/>
            <a:r>
              <a:rPr lang="en-US" sz="3600"/>
              <a:t>Strategy Design Pattern (</a:t>
            </a:r>
            <a:r>
              <a:rPr lang="en-US" sz="3600" err="1"/>
              <a:t>Senaryo</a:t>
            </a:r>
            <a:r>
              <a:rPr lang="en-US" sz="3600"/>
              <a:t>)</a:t>
            </a:r>
          </a:p>
        </p:txBody>
      </p:sp>
      <p:sp>
        <p:nvSpPr>
          <p:cNvPr id="3" name="Rectangle: Rounded Corners 2">
            <a:extLst>
              <a:ext uri="{FF2B5EF4-FFF2-40B4-BE49-F238E27FC236}">
                <a16:creationId xmlns:a16="http://schemas.microsoft.com/office/drawing/2014/main" id="{4A8AFD17-8C06-49C0-B2AD-78C4822BBE35}"/>
              </a:ext>
            </a:extLst>
          </p:cNvPr>
          <p:cNvSpPr/>
          <p:nvPr/>
        </p:nvSpPr>
        <p:spPr>
          <a:xfrm>
            <a:off x="570450" y="1342239"/>
            <a:ext cx="3850547" cy="5205370"/>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F6D6EC66-A27C-4A6A-80E8-4D646CE3D8B6}"/>
              </a:ext>
            </a:extLst>
          </p:cNvPr>
          <p:cNvSpPr/>
          <p:nvPr/>
        </p:nvSpPr>
        <p:spPr>
          <a:xfrm>
            <a:off x="758888" y="2174147"/>
            <a:ext cx="1262859" cy="75361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err="1">
                <a:ln>
                  <a:noFill/>
                </a:ln>
                <a:solidFill>
                  <a:prstClr val="white"/>
                </a:solidFill>
                <a:effectLst/>
                <a:uLnTx/>
                <a:uFillTx/>
                <a:latin typeface="Calibri" panose="020F0502020204030204"/>
                <a:ea typeface="+mn-ea"/>
                <a:cs typeface="+mn-cs"/>
              </a:rPr>
              <a:t>SQLServer</a:t>
            </a:r>
            <a:endParaRPr kumimoji="0" lang="en-US" sz="1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Rounded Corners 5">
            <a:extLst>
              <a:ext uri="{FF2B5EF4-FFF2-40B4-BE49-F238E27FC236}">
                <a16:creationId xmlns:a16="http://schemas.microsoft.com/office/drawing/2014/main" id="{01893F31-88F5-4796-93B1-BF3A309AAF72}"/>
              </a:ext>
            </a:extLst>
          </p:cNvPr>
          <p:cNvSpPr/>
          <p:nvPr/>
        </p:nvSpPr>
        <p:spPr>
          <a:xfrm>
            <a:off x="2589942" y="2174147"/>
            <a:ext cx="1262859" cy="75361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MongoDB</a:t>
            </a:r>
          </a:p>
        </p:txBody>
      </p:sp>
      <p:sp>
        <p:nvSpPr>
          <p:cNvPr id="7" name="Rectangle: Rounded Corners 6">
            <a:extLst>
              <a:ext uri="{FF2B5EF4-FFF2-40B4-BE49-F238E27FC236}">
                <a16:creationId xmlns:a16="http://schemas.microsoft.com/office/drawing/2014/main" id="{943864A7-9960-4D4F-B37B-6AECD2C27463}"/>
              </a:ext>
            </a:extLst>
          </p:cNvPr>
          <p:cNvSpPr/>
          <p:nvPr/>
        </p:nvSpPr>
        <p:spPr>
          <a:xfrm>
            <a:off x="758888" y="3191312"/>
            <a:ext cx="1262859" cy="75361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PostgreSQL</a:t>
            </a:r>
          </a:p>
        </p:txBody>
      </p:sp>
      <p:sp>
        <p:nvSpPr>
          <p:cNvPr id="8" name="Rectangle: Rounded Corners 7">
            <a:extLst>
              <a:ext uri="{FF2B5EF4-FFF2-40B4-BE49-F238E27FC236}">
                <a16:creationId xmlns:a16="http://schemas.microsoft.com/office/drawing/2014/main" id="{57B20E36-6D01-49EE-8FF9-3B48721DC97C}"/>
              </a:ext>
            </a:extLst>
          </p:cNvPr>
          <p:cNvSpPr/>
          <p:nvPr/>
        </p:nvSpPr>
        <p:spPr>
          <a:xfrm>
            <a:off x="2589942" y="3191312"/>
            <a:ext cx="1262859" cy="75361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err="1">
                <a:ln>
                  <a:noFill/>
                </a:ln>
                <a:solidFill>
                  <a:prstClr val="white"/>
                </a:solidFill>
                <a:effectLst/>
                <a:uLnTx/>
                <a:uFillTx/>
                <a:latin typeface="Calibri" panose="020F0502020204030204"/>
                <a:ea typeface="+mn-ea"/>
                <a:cs typeface="+mn-cs"/>
              </a:rPr>
              <a:t>MySql</a:t>
            </a:r>
            <a:endParaRPr kumimoji="0" lang="en-US" sz="1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Rounded Corners 8">
            <a:extLst>
              <a:ext uri="{FF2B5EF4-FFF2-40B4-BE49-F238E27FC236}">
                <a16:creationId xmlns:a16="http://schemas.microsoft.com/office/drawing/2014/main" id="{6521217C-1E4A-49CD-A8DD-84F63D85823A}"/>
              </a:ext>
            </a:extLst>
          </p:cNvPr>
          <p:cNvSpPr/>
          <p:nvPr/>
        </p:nvSpPr>
        <p:spPr>
          <a:xfrm>
            <a:off x="867199" y="5515761"/>
            <a:ext cx="3093913" cy="37680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Select</a:t>
            </a:r>
          </a:p>
        </p:txBody>
      </p:sp>
      <p:sp>
        <p:nvSpPr>
          <p:cNvPr id="10" name="Rectangle: Rounded Corners 9">
            <a:extLst>
              <a:ext uri="{FF2B5EF4-FFF2-40B4-BE49-F238E27FC236}">
                <a16:creationId xmlns:a16="http://schemas.microsoft.com/office/drawing/2014/main" id="{D86C712D-EC9B-4386-8A72-61A34C89E7F8}"/>
              </a:ext>
            </a:extLst>
          </p:cNvPr>
          <p:cNvSpPr/>
          <p:nvPr/>
        </p:nvSpPr>
        <p:spPr>
          <a:xfrm>
            <a:off x="6511254" y="1342239"/>
            <a:ext cx="3850547" cy="5205370"/>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Rounded Corners 10">
            <a:extLst>
              <a:ext uri="{FF2B5EF4-FFF2-40B4-BE49-F238E27FC236}">
                <a16:creationId xmlns:a16="http://schemas.microsoft.com/office/drawing/2014/main" id="{CE40264A-DD5A-4208-A713-8F814AF3DF7A}"/>
              </a:ext>
            </a:extLst>
          </p:cNvPr>
          <p:cNvSpPr/>
          <p:nvPr/>
        </p:nvSpPr>
        <p:spPr>
          <a:xfrm>
            <a:off x="7076450" y="5515761"/>
            <a:ext cx="3093913" cy="37680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CRUD Operation</a:t>
            </a:r>
          </a:p>
        </p:txBody>
      </p:sp>
      <p:sp>
        <p:nvSpPr>
          <p:cNvPr id="12" name="Rectangle: Rounded Corners 11">
            <a:extLst>
              <a:ext uri="{FF2B5EF4-FFF2-40B4-BE49-F238E27FC236}">
                <a16:creationId xmlns:a16="http://schemas.microsoft.com/office/drawing/2014/main" id="{3262A8FD-49EC-44BC-B355-B6053760BE3D}"/>
              </a:ext>
            </a:extLst>
          </p:cNvPr>
          <p:cNvSpPr/>
          <p:nvPr/>
        </p:nvSpPr>
        <p:spPr>
          <a:xfrm>
            <a:off x="6893494" y="2284602"/>
            <a:ext cx="3206851" cy="23209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Row 1  </a:t>
            </a:r>
          </a:p>
        </p:txBody>
      </p:sp>
      <p:sp>
        <p:nvSpPr>
          <p:cNvPr id="13" name="Rectangle: Rounded Corners 12">
            <a:extLst>
              <a:ext uri="{FF2B5EF4-FFF2-40B4-BE49-F238E27FC236}">
                <a16:creationId xmlns:a16="http://schemas.microsoft.com/office/drawing/2014/main" id="{6B57BFA7-E715-4B9B-9FE3-3DEA11A98FFB}"/>
              </a:ext>
            </a:extLst>
          </p:cNvPr>
          <p:cNvSpPr/>
          <p:nvPr/>
        </p:nvSpPr>
        <p:spPr>
          <a:xfrm>
            <a:off x="6893494" y="2639270"/>
            <a:ext cx="3206851" cy="23209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Row 2 </a:t>
            </a:r>
          </a:p>
        </p:txBody>
      </p:sp>
      <p:sp>
        <p:nvSpPr>
          <p:cNvPr id="14" name="Rectangle: Rounded Corners 13">
            <a:extLst>
              <a:ext uri="{FF2B5EF4-FFF2-40B4-BE49-F238E27FC236}">
                <a16:creationId xmlns:a16="http://schemas.microsoft.com/office/drawing/2014/main" id="{0C037CE2-FE9E-4A06-B957-B1C01A67758F}"/>
              </a:ext>
            </a:extLst>
          </p:cNvPr>
          <p:cNvSpPr/>
          <p:nvPr/>
        </p:nvSpPr>
        <p:spPr>
          <a:xfrm>
            <a:off x="6893494" y="3075264"/>
            <a:ext cx="3206851" cy="23209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Row 3</a:t>
            </a:r>
          </a:p>
        </p:txBody>
      </p:sp>
      <p:sp>
        <p:nvSpPr>
          <p:cNvPr id="15" name="Rectangle: Rounded Corners 14">
            <a:extLst>
              <a:ext uri="{FF2B5EF4-FFF2-40B4-BE49-F238E27FC236}">
                <a16:creationId xmlns:a16="http://schemas.microsoft.com/office/drawing/2014/main" id="{E6BEE65D-5E75-473C-BE8A-894FD9650D07}"/>
              </a:ext>
            </a:extLst>
          </p:cNvPr>
          <p:cNvSpPr/>
          <p:nvPr/>
        </p:nvSpPr>
        <p:spPr>
          <a:xfrm>
            <a:off x="6893494" y="3483004"/>
            <a:ext cx="3206851" cy="23209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Row 4</a:t>
            </a:r>
          </a:p>
        </p:txBody>
      </p:sp>
      <p:sp>
        <p:nvSpPr>
          <p:cNvPr id="16" name="Rectangle: Rounded Corners 15">
            <a:extLst>
              <a:ext uri="{FF2B5EF4-FFF2-40B4-BE49-F238E27FC236}">
                <a16:creationId xmlns:a16="http://schemas.microsoft.com/office/drawing/2014/main" id="{15D92051-1DAB-4662-8E88-5C4C33E5E722}"/>
              </a:ext>
            </a:extLst>
          </p:cNvPr>
          <p:cNvSpPr/>
          <p:nvPr/>
        </p:nvSpPr>
        <p:spPr>
          <a:xfrm>
            <a:off x="6893494" y="3878335"/>
            <a:ext cx="3206851" cy="23209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Row 5</a:t>
            </a:r>
          </a:p>
        </p:txBody>
      </p:sp>
      <p:sp>
        <p:nvSpPr>
          <p:cNvPr id="17" name="Cloud 16">
            <a:extLst>
              <a:ext uri="{FF2B5EF4-FFF2-40B4-BE49-F238E27FC236}">
                <a16:creationId xmlns:a16="http://schemas.microsoft.com/office/drawing/2014/main" id="{4FD16939-06DE-40CB-8AB9-A4D6BC23CD04}"/>
              </a:ext>
            </a:extLst>
          </p:cNvPr>
          <p:cNvSpPr/>
          <p:nvPr/>
        </p:nvSpPr>
        <p:spPr>
          <a:xfrm>
            <a:off x="828795" y="1685487"/>
            <a:ext cx="1262860" cy="690228"/>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Strategy 1</a:t>
            </a:r>
          </a:p>
        </p:txBody>
      </p:sp>
      <p:sp>
        <p:nvSpPr>
          <p:cNvPr id="18" name="Cloud 17">
            <a:extLst>
              <a:ext uri="{FF2B5EF4-FFF2-40B4-BE49-F238E27FC236}">
                <a16:creationId xmlns:a16="http://schemas.microsoft.com/office/drawing/2014/main" id="{7311FE08-5A29-4E02-8247-7014130C028C}"/>
              </a:ext>
            </a:extLst>
          </p:cNvPr>
          <p:cNvSpPr/>
          <p:nvPr/>
        </p:nvSpPr>
        <p:spPr>
          <a:xfrm>
            <a:off x="2561661" y="1697257"/>
            <a:ext cx="1262860" cy="690228"/>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Strategy 2</a:t>
            </a:r>
          </a:p>
        </p:txBody>
      </p:sp>
      <p:sp>
        <p:nvSpPr>
          <p:cNvPr id="20" name="Cloud 19">
            <a:extLst>
              <a:ext uri="{FF2B5EF4-FFF2-40B4-BE49-F238E27FC236}">
                <a16:creationId xmlns:a16="http://schemas.microsoft.com/office/drawing/2014/main" id="{D601BAEB-CC18-46D0-8355-CF1B10832920}"/>
              </a:ext>
            </a:extLst>
          </p:cNvPr>
          <p:cNvSpPr/>
          <p:nvPr/>
        </p:nvSpPr>
        <p:spPr>
          <a:xfrm>
            <a:off x="732590" y="3749120"/>
            <a:ext cx="1262860" cy="690228"/>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Strategy 3</a:t>
            </a:r>
          </a:p>
        </p:txBody>
      </p:sp>
      <p:sp>
        <p:nvSpPr>
          <p:cNvPr id="21" name="Cloud 20">
            <a:extLst>
              <a:ext uri="{FF2B5EF4-FFF2-40B4-BE49-F238E27FC236}">
                <a16:creationId xmlns:a16="http://schemas.microsoft.com/office/drawing/2014/main" id="{41CD1D8C-58C1-41E5-9FDE-77FCA6E0EABE}"/>
              </a:ext>
            </a:extLst>
          </p:cNvPr>
          <p:cNvSpPr/>
          <p:nvPr/>
        </p:nvSpPr>
        <p:spPr>
          <a:xfrm>
            <a:off x="2561661" y="3808368"/>
            <a:ext cx="1262860" cy="690228"/>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Strategy 4</a:t>
            </a:r>
          </a:p>
        </p:txBody>
      </p:sp>
      <p:sp>
        <p:nvSpPr>
          <p:cNvPr id="22" name="Arrow: Right 21">
            <a:extLst>
              <a:ext uri="{FF2B5EF4-FFF2-40B4-BE49-F238E27FC236}">
                <a16:creationId xmlns:a16="http://schemas.microsoft.com/office/drawing/2014/main" id="{31296843-3663-4825-A631-2EA4436173C8}"/>
              </a:ext>
            </a:extLst>
          </p:cNvPr>
          <p:cNvSpPr/>
          <p:nvPr/>
        </p:nvSpPr>
        <p:spPr>
          <a:xfrm>
            <a:off x="4731391" y="3715099"/>
            <a:ext cx="1518407" cy="47100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868097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a:t>Template</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EEE2BB76-BA13-4606-B792-5C40D61B298E}"/>
              </a:ext>
            </a:extLst>
          </p:cNvPr>
          <p:cNvSpPr txBox="1"/>
          <p:nvPr/>
        </p:nvSpPr>
        <p:spPr>
          <a:xfrm>
            <a:off x="6369280" y="2574293"/>
            <a:ext cx="4778169" cy="1477328"/>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Behavioral category.</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FF0000"/>
                </a:solidFill>
                <a:effectLst/>
                <a:uLnTx/>
                <a:uFillTx/>
                <a:latin typeface="Calibri" panose="020F0502020204030204"/>
                <a:ea typeface="+mn-ea"/>
                <a:cs typeface="+mn-cs"/>
              </a:rPr>
              <a:t>Algoritmaları kapsüllememize imkan verir.</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Bir algoritma iskeleti </a:t>
            </a:r>
            <a:r>
              <a:rPr kumimoji="0" lang="en-US" sz="1800" b="0" i="0" u="none" strike="noStrike" kern="1200" cap="none" spc="0" normalizeH="0" baseline="0" noProof="0" err="1">
                <a:ln>
                  <a:noFill/>
                </a:ln>
                <a:solidFill>
                  <a:prstClr val="black"/>
                </a:solidFill>
                <a:effectLst/>
                <a:uLnTx/>
                <a:uFillTx/>
                <a:latin typeface="Calibri" panose="020F0502020204030204"/>
                <a:ea typeface="+mn-ea"/>
                <a:cs typeface="+mn-cs"/>
              </a:rPr>
              <a:t>tanımlanır</a:t>
            </a: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Bu iskeletin bazı adımlarının subclass’lar tarafından oluşturulmasına imkan verir.</a:t>
            </a:r>
          </a:p>
        </p:txBody>
      </p:sp>
    </p:spTree>
    <p:extLst>
      <p:ext uri="{BB962C8B-B14F-4D97-AF65-F5344CB8AC3E}">
        <p14:creationId xmlns:p14="http://schemas.microsoft.com/office/powerpoint/2010/main" val="37739540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FDC48-1F21-49F1-9B42-441273BB7616}"/>
              </a:ext>
            </a:extLst>
          </p:cNvPr>
          <p:cNvSpPr>
            <a:spLocks noGrp="1"/>
          </p:cNvSpPr>
          <p:nvPr>
            <p:ph type="ctrTitle"/>
          </p:nvPr>
        </p:nvSpPr>
        <p:spPr>
          <a:xfrm>
            <a:off x="324373" y="310391"/>
            <a:ext cx="7200551" cy="545519"/>
          </a:xfrm>
        </p:spPr>
        <p:txBody>
          <a:bodyPr>
            <a:noAutofit/>
          </a:bodyPr>
          <a:lstStyle/>
          <a:p>
            <a:pPr algn="l"/>
            <a:r>
              <a:rPr lang="en-US" sz="3600"/>
              <a:t>Template Design Pattern</a:t>
            </a:r>
          </a:p>
        </p:txBody>
      </p:sp>
      <p:sp>
        <p:nvSpPr>
          <p:cNvPr id="3" name="Flowchart: Alternate Process 2">
            <a:extLst>
              <a:ext uri="{FF2B5EF4-FFF2-40B4-BE49-F238E27FC236}">
                <a16:creationId xmlns:a16="http://schemas.microsoft.com/office/drawing/2014/main" id="{B6DE0541-5CAE-4F86-85C8-E98BA240AAB0}"/>
              </a:ext>
            </a:extLst>
          </p:cNvPr>
          <p:cNvSpPr/>
          <p:nvPr/>
        </p:nvSpPr>
        <p:spPr>
          <a:xfrm>
            <a:off x="5065623" y="1328056"/>
            <a:ext cx="3013167" cy="4306390"/>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7" name="Picture 6" descr="Icon&#10;&#10;Description automatically generated">
            <a:extLst>
              <a:ext uri="{FF2B5EF4-FFF2-40B4-BE49-F238E27FC236}">
                <a16:creationId xmlns:a16="http://schemas.microsoft.com/office/drawing/2014/main" id="{514D084B-DE53-4206-9314-961536790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442" y="1467390"/>
            <a:ext cx="1408611" cy="140861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Flowchart: Alternate Process 9">
            <a:extLst>
              <a:ext uri="{FF2B5EF4-FFF2-40B4-BE49-F238E27FC236}">
                <a16:creationId xmlns:a16="http://schemas.microsoft.com/office/drawing/2014/main" id="{89312FE4-31C8-4FAA-86E7-953FEA1690E1}"/>
              </a:ext>
            </a:extLst>
          </p:cNvPr>
          <p:cNvSpPr/>
          <p:nvPr/>
        </p:nvSpPr>
        <p:spPr>
          <a:xfrm>
            <a:off x="5274898" y="3206368"/>
            <a:ext cx="2681697" cy="32657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Fatih </a:t>
            </a:r>
            <a:r>
              <a:rPr kumimoji="0" lang="en-US" sz="1800" b="0" i="0" u="none" strike="noStrike" kern="1200" cap="none" spc="0" normalizeH="0" baseline="0" noProof="0" err="1">
                <a:ln>
                  <a:noFill/>
                </a:ln>
                <a:solidFill>
                  <a:prstClr val="black"/>
                </a:solidFill>
                <a:effectLst/>
                <a:uLnTx/>
                <a:uFillTx/>
                <a:latin typeface="Calibri" panose="020F0502020204030204"/>
                <a:ea typeface="+mn-ea"/>
                <a:cs typeface="+mn-cs"/>
              </a:rPr>
              <a:t>çakıroğlu</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lowchart: Alternate Process 10">
            <a:extLst>
              <a:ext uri="{FF2B5EF4-FFF2-40B4-BE49-F238E27FC236}">
                <a16:creationId xmlns:a16="http://schemas.microsoft.com/office/drawing/2014/main" id="{8A17653F-B630-4D26-93E7-4E0DB043B0F7}"/>
              </a:ext>
            </a:extLst>
          </p:cNvPr>
          <p:cNvSpPr/>
          <p:nvPr/>
        </p:nvSpPr>
        <p:spPr>
          <a:xfrm>
            <a:off x="5240337" y="3681696"/>
            <a:ext cx="2681697" cy="910341"/>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Kısa profil </a:t>
            </a:r>
            <a:r>
              <a:rPr kumimoji="0" lang="en-US" sz="1800" b="0" i="0" u="none" strike="noStrike" kern="1200" cap="none" spc="0" normalizeH="0" baseline="0" noProof="0" err="1">
                <a:ln>
                  <a:noFill/>
                </a:ln>
                <a:solidFill>
                  <a:prstClr val="black"/>
                </a:solidFill>
                <a:effectLst/>
                <a:uLnTx/>
                <a:uFillTx/>
                <a:latin typeface="Calibri" panose="020F0502020204030204"/>
                <a:ea typeface="+mn-ea"/>
                <a:cs typeface="+mn-cs"/>
              </a:rPr>
              <a:t>açıklama</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lowchart: Alternate Process 12">
            <a:extLst>
              <a:ext uri="{FF2B5EF4-FFF2-40B4-BE49-F238E27FC236}">
                <a16:creationId xmlns:a16="http://schemas.microsoft.com/office/drawing/2014/main" id="{20691092-C76E-40A4-9F57-6159532FAEF3}"/>
              </a:ext>
            </a:extLst>
          </p:cNvPr>
          <p:cNvSpPr/>
          <p:nvPr/>
        </p:nvSpPr>
        <p:spPr>
          <a:xfrm>
            <a:off x="8364582" y="1328055"/>
            <a:ext cx="3013167" cy="4306385"/>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lowchart: Alternate Process 14">
            <a:extLst>
              <a:ext uri="{FF2B5EF4-FFF2-40B4-BE49-F238E27FC236}">
                <a16:creationId xmlns:a16="http://schemas.microsoft.com/office/drawing/2014/main" id="{A39A7A04-08F4-4805-A395-5EEEFB1B361C}"/>
              </a:ext>
            </a:extLst>
          </p:cNvPr>
          <p:cNvSpPr/>
          <p:nvPr/>
        </p:nvSpPr>
        <p:spPr>
          <a:xfrm>
            <a:off x="8521336" y="3133200"/>
            <a:ext cx="2681697" cy="32657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Fatih </a:t>
            </a:r>
            <a:r>
              <a:rPr kumimoji="0" lang="en-US" sz="1800" b="0" i="0" u="none" strike="noStrike" kern="1200" cap="none" spc="0" normalizeH="0" baseline="0" noProof="0" err="1">
                <a:ln>
                  <a:noFill/>
                </a:ln>
                <a:solidFill>
                  <a:prstClr val="black"/>
                </a:solidFill>
                <a:effectLst/>
                <a:uLnTx/>
                <a:uFillTx/>
                <a:latin typeface="Calibri" panose="020F0502020204030204"/>
                <a:ea typeface="+mn-ea"/>
                <a:cs typeface="+mn-cs"/>
              </a:rPr>
              <a:t>çakıroğlu</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lowchart: Alternate Process 15">
            <a:extLst>
              <a:ext uri="{FF2B5EF4-FFF2-40B4-BE49-F238E27FC236}">
                <a16:creationId xmlns:a16="http://schemas.microsoft.com/office/drawing/2014/main" id="{9A38697F-724A-4C60-B31B-B2E3D86870CD}"/>
              </a:ext>
            </a:extLst>
          </p:cNvPr>
          <p:cNvSpPr/>
          <p:nvPr/>
        </p:nvSpPr>
        <p:spPr>
          <a:xfrm>
            <a:off x="8539297" y="3653538"/>
            <a:ext cx="2681697" cy="910341"/>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Kısa profil </a:t>
            </a:r>
            <a:r>
              <a:rPr kumimoji="0" lang="en-US" sz="1800" b="0" i="0" u="none" strike="noStrike" kern="1200" cap="none" spc="0" normalizeH="0" baseline="0" noProof="0" err="1">
                <a:ln>
                  <a:noFill/>
                </a:ln>
                <a:solidFill>
                  <a:prstClr val="black"/>
                </a:solidFill>
                <a:effectLst/>
                <a:uLnTx/>
                <a:uFillTx/>
                <a:latin typeface="Calibri" panose="020F0502020204030204"/>
                <a:ea typeface="+mn-ea"/>
                <a:cs typeface="+mn-cs"/>
              </a:rPr>
              <a:t>açıklama</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9" name="Picture 18" descr="A person wearing a jacket&#10;&#10;Description automatically generated with low confidence">
            <a:extLst>
              <a:ext uri="{FF2B5EF4-FFF2-40B4-BE49-F238E27FC236}">
                <a16:creationId xmlns:a16="http://schemas.microsoft.com/office/drawing/2014/main" id="{CBF870CD-0538-499C-8B5A-9CB0D210F1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5593" y="1510933"/>
            <a:ext cx="1396122" cy="134112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1" name="Flowchart: Alternate Process 20">
            <a:extLst>
              <a:ext uri="{FF2B5EF4-FFF2-40B4-BE49-F238E27FC236}">
                <a16:creationId xmlns:a16="http://schemas.microsoft.com/office/drawing/2014/main" id="{6EC80848-A6CA-42A5-B9ED-5D82A6E6DABF}"/>
              </a:ext>
            </a:extLst>
          </p:cNvPr>
          <p:cNvSpPr/>
          <p:nvPr/>
        </p:nvSpPr>
        <p:spPr>
          <a:xfrm>
            <a:off x="8610300" y="4955475"/>
            <a:ext cx="1195552" cy="326572"/>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prstClr val="white"/>
                </a:solidFill>
                <a:effectLst/>
                <a:uLnTx/>
                <a:uFillTx/>
                <a:latin typeface="Calibri" panose="020F0502020204030204"/>
                <a:ea typeface="+mn-ea"/>
                <a:cs typeface="+mn-cs"/>
              </a:rPr>
              <a:t>Mesaj</a:t>
            </a: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 </a:t>
            </a:r>
            <a:r>
              <a:rPr kumimoji="0" lang="en-US" sz="1200" b="0" i="0" u="none" strike="noStrike" kern="1200" cap="none" spc="0" normalizeH="0" baseline="0" noProof="0" err="1">
                <a:ln>
                  <a:noFill/>
                </a:ln>
                <a:solidFill>
                  <a:prstClr val="white"/>
                </a:solidFill>
                <a:effectLst/>
                <a:uLnTx/>
                <a:uFillTx/>
                <a:latin typeface="Calibri" panose="020F0502020204030204"/>
                <a:ea typeface="+mn-ea"/>
                <a:cs typeface="+mn-cs"/>
              </a:rPr>
              <a:t>gönder</a:t>
            </a:r>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lowchart: Alternate Process 21">
            <a:extLst>
              <a:ext uri="{FF2B5EF4-FFF2-40B4-BE49-F238E27FC236}">
                <a16:creationId xmlns:a16="http://schemas.microsoft.com/office/drawing/2014/main" id="{1A45FFE5-1B9F-4BCF-BCD5-8C4855C2B088}"/>
              </a:ext>
            </a:extLst>
          </p:cNvPr>
          <p:cNvSpPr/>
          <p:nvPr/>
        </p:nvSpPr>
        <p:spPr>
          <a:xfrm>
            <a:off x="9871165" y="4955475"/>
            <a:ext cx="1340849" cy="326572"/>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prstClr val="white"/>
                </a:solidFill>
                <a:effectLst/>
                <a:uLnTx/>
                <a:uFillTx/>
                <a:latin typeface="Calibri" panose="020F0502020204030204"/>
                <a:ea typeface="+mn-ea"/>
                <a:cs typeface="+mn-cs"/>
              </a:rPr>
              <a:t>Detaylı</a:t>
            </a: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 profil </a:t>
            </a:r>
            <a:r>
              <a:rPr kumimoji="0" lang="en-US" sz="1200" b="0" i="0" u="none" strike="noStrike" kern="1200" cap="none" spc="0" normalizeH="0" baseline="0" noProof="0" err="1">
                <a:ln>
                  <a:noFill/>
                </a:ln>
                <a:solidFill>
                  <a:prstClr val="white"/>
                </a:solidFill>
                <a:effectLst/>
                <a:uLnTx/>
                <a:uFillTx/>
                <a:latin typeface="Calibri" panose="020F0502020204030204"/>
                <a:ea typeface="+mn-ea"/>
                <a:cs typeface="+mn-cs"/>
              </a:rPr>
              <a:t>gör</a:t>
            </a:r>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lowchart: Alternate Process 23">
            <a:extLst>
              <a:ext uri="{FF2B5EF4-FFF2-40B4-BE49-F238E27FC236}">
                <a16:creationId xmlns:a16="http://schemas.microsoft.com/office/drawing/2014/main" id="{CF7338A6-A3D7-4D2C-9866-6C3F8AE7B3AD}"/>
              </a:ext>
            </a:extLst>
          </p:cNvPr>
          <p:cNvSpPr/>
          <p:nvPr/>
        </p:nvSpPr>
        <p:spPr>
          <a:xfrm>
            <a:off x="814252" y="1328056"/>
            <a:ext cx="3013167" cy="4306390"/>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lowchart: Alternate Process 25">
            <a:extLst>
              <a:ext uri="{FF2B5EF4-FFF2-40B4-BE49-F238E27FC236}">
                <a16:creationId xmlns:a16="http://schemas.microsoft.com/office/drawing/2014/main" id="{0A5821C5-4EA9-4EC4-8AA3-B34F1ED66276}"/>
              </a:ext>
            </a:extLst>
          </p:cNvPr>
          <p:cNvSpPr/>
          <p:nvPr/>
        </p:nvSpPr>
        <p:spPr>
          <a:xfrm>
            <a:off x="817205" y="3250828"/>
            <a:ext cx="2681697" cy="32657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Fatih Çakıroğlu</a:t>
            </a:r>
          </a:p>
        </p:txBody>
      </p:sp>
      <p:sp>
        <p:nvSpPr>
          <p:cNvPr id="27" name="Flowchart: Alternate Process 26">
            <a:extLst>
              <a:ext uri="{FF2B5EF4-FFF2-40B4-BE49-F238E27FC236}">
                <a16:creationId xmlns:a16="http://schemas.microsoft.com/office/drawing/2014/main" id="{F4C7CCDB-669C-4AA2-94BC-E8E7DCA77514}"/>
              </a:ext>
            </a:extLst>
          </p:cNvPr>
          <p:cNvSpPr/>
          <p:nvPr/>
        </p:nvSpPr>
        <p:spPr>
          <a:xfrm>
            <a:off x="988966" y="3688079"/>
            <a:ext cx="2681697" cy="910341"/>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Kısa profil </a:t>
            </a:r>
            <a:r>
              <a:rPr kumimoji="0" lang="en-US" sz="1800" b="0" i="0" u="none" strike="noStrike" kern="1200" cap="none" spc="0" normalizeH="0" baseline="0" noProof="0" err="1">
                <a:ln>
                  <a:noFill/>
                </a:ln>
                <a:solidFill>
                  <a:prstClr val="black"/>
                </a:solidFill>
                <a:effectLst/>
                <a:uLnTx/>
                <a:uFillTx/>
                <a:latin typeface="Calibri" panose="020F0502020204030204"/>
                <a:ea typeface="+mn-ea"/>
                <a:cs typeface="+mn-cs"/>
              </a:rPr>
              <a:t>açıklama</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Oval 19">
            <a:extLst>
              <a:ext uri="{FF2B5EF4-FFF2-40B4-BE49-F238E27FC236}">
                <a16:creationId xmlns:a16="http://schemas.microsoft.com/office/drawing/2014/main" id="{97841BE8-31CC-4AE1-9272-071C77FBA7E8}"/>
              </a:ext>
            </a:extLst>
          </p:cNvPr>
          <p:cNvSpPr/>
          <p:nvPr/>
        </p:nvSpPr>
        <p:spPr>
          <a:xfrm>
            <a:off x="1646712" y="1378431"/>
            <a:ext cx="1463040" cy="1463040"/>
          </a:xfrm>
          <a:prstGeom prst="ellipse">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Flowchart: Alternate Process 27">
            <a:extLst>
              <a:ext uri="{FF2B5EF4-FFF2-40B4-BE49-F238E27FC236}">
                <a16:creationId xmlns:a16="http://schemas.microsoft.com/office/drawing/2014/main" id="{CC3F3DFD-D0EE-42AE-B191-B83CBE05E1DC}"/>
              </a:ext>
            </a:extLst>
          </p:cNvPr>
          <p:cNvSpPr/>
          <p:nvPr/>
        </p:nvSpPr>
        <p:spPr>
          <a:xfrm>
            <a:off x="1048936" y="4893028"/>
            <a:ext cx="1195552" cy="326572"/>
          </a:xfrm>
          <a:prstGeom prst="flowChartAlternateProcess">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Flowchart: Alternate Process 28">
            <a:extLst>
              <a:ext uri="{FF2B5EF4-FFF2-40B4-BE49-F238E27FC236}">
                <a16:creationId xmlns:a16="http://schemas.microsoft.com/office/drawing/2014/main" id="{0A80EF65-8C64-4B6E-B937-6EF5498E08AB}"/>
              </a:ext>
            </a:extLst>
          </p:cNvPr>
          <p:cNvSpPr/>
          <p:nvPr/>
        </p:nvSpPr>
        <p:spPr>
          <a:xfrm>
            <a:off x="2329814" y="4893028"/>
            <a:ext cx="1340849" cy="326572"/>
          </a:xfrm>
          <a:prstGeom prst="flowChartAlternateProcess">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1" name="Straight Arrow Connector 30">
            <a:extLst>
              <a:ext uri="{FF2B5EF4-FFF2-40B4-BE49-F238E27FC236}">
                <a16:creationId xmlns:a16="http://schemas.microsoft.com/office/drawing/2014/main" id="{6B350A8D-C7AD-4487-83C4-2D0368F3DA17}"/>
              </a:ext>
            </a:extLst>
          </p:cNvPr>
          <p:cNvCxnSpPr/>
          <p:nvPr/>
        </p:nvCxnSpPr>
        <p:spPr>
          <a:xfrm>
            <a:off x="722811" y="2987335"/>
            <a:ext cx="11025052" cy="0"/>
          </a:xfrm>
          <a:prstGeom prst="straightConnector1">
            <a:avLst/>
          </a:prstGeom>
          <a:ln w="76200">
            <a:tailEnd type="triangle"/>
          </a:ln>
        </p:spPr>
        <p:style>
          <a:lnRef idx="3">
            <a:schemeClr val="accent5"/>
          </a:lnRef>
          <a:fillRef idx="0">
            <a:schemeClr val="accent5"/>
          </a:fillRef>
          <a:effectRef idx="2">
            <a:schemeClr val="accent5"/>
          </a:effectRef>
          <a:fontRef idx="minor">
            <a:schemeClr val="tx1"/>
          </a:fontRef>
        </p:style>
      </p:cxnSp>
      <p:cxnSp>
        <p:nvCxnSpPr>
          <p:cNvPr id="32" name="Straight Arrow Connector 31">
            <a:extLst>
              <a:ext uri="{FF2B5EF4-FFF2-40B4-BE49-F238E27FC236}">
                <a16:creationId xmlns:a16="http://schemas.microsoft.com/office/drawing/2014/main" id="{948F2441-6CB7-4923-88D7-A3F41E148837}"/>
              </a:ext>
            </a:extLst>
          </p:cNvPr>
          <p:cNvCxnSpPr/>
          <p:nvPr/>
        </p:nvCxnSpPr>
        <p:spPr>
          <a:xfrm>
            <a:off x="722811" y="4776947"/>
            <a:ext cx="11025052" cy="0"/>
          </a:xfrm>
          <a:prstGeom prst="straightConnector1">
            <a:avLst/>
          </a:prstGeom>
          <a:ln w="76200">
            <a:tailEnd type="triangle"/>
          </a:ln>
        </p:spPr>
        <p:style>
          <a:lnRef idx="3">
            <a:schemeClr val="accent5"/>
          </a:lnRef>
          <a:fillRef idx="0">
            <a:schemeClr val="accent5"/>
          </a:fillRef>
          <a:effectRef idx="2">
            <a:schemeClr val="accent5"/>
          </a:effectRef>
          <a:fontRef idx="minor">
            <a:schemeClr val="tx1"/>
          </a:fontRef>
        </p:style>
      </p:cxnSp>
      <p:sp>
        <p:nvSpPr>
          <p:cNvPr id="33" name="TextBox 32">
            <a:extLst>
              <a:ext uri="{FF2B5EF4-FFF2-40B4-BE49-F238E27FC236}">
                <a16:creationId xmlns:a16="http://schemas.microsoft.com/office/drawing/2014/main" id="{98E9532B-66F3-46B1-8837-A62385303A18}"/>
              </a:ext>
            </a:extLst>
          </p:cNvPr>
          <p:cNvSpPr txBox="1"/>
          <p:nvPr/>
        </p:nvSpPr>
        <p:spPr>
          <a:xfrm>
            <a:off x="1363393" y="5745780"/>
            <a:ext cx="1914883" cy="646331"/>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UserCardTemplate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r>
              <a:rPr kumimoji="0" lang="en-US" sz="1800" b="0" i="0" u="none" strike="noStrike" kern="1200" cap="none" spc="0" normalizeH="0" baseline="0" noProof="0">
                <a:ln>
                  <a:noFill/>
                </a:ln>
                <a:solidFill>
                  <a:srgbClr val="FF0000"/>
                </a:solidFill>
                <a:effectLst/>
                <a:uLnTx/>
                <a:uFillTx/>
                <a:latin typeface="Calibri" panose="020F0502020204030204"/>
                <a:ea typeface="+mn-ea"/>
                <a:cs typeface="+mn-cs"/>
              </a:rPr>
              <a:t>soyut</a:t>
            </a: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p>
        </p:txBody>
      </p:sp>
      <p:sp>
        <p:nvSpPr>
          <p:cNvPr id="34" name="TextBox 33">
            <a:extLst>
              <a:ext uri="{FF2B5EF4-FFF2-40B4-BE49-F238E27FC236}">
                <a16:creationId xmlns:a16="http://schemas.microsoft.com/office/drawing/2014/main" id="{A52F3F0F-D7C5-4D37-A6D5-81B959329AF3}"/>
              </a:ext>
            </a:extLst>
          </p:cNvPr>
          <p:cNvSpPr txBox="1"/>
          <p:nvPr/>
        </p:nvSpPr>
        <p:spPr>
          <a:xfrm>
            <a:off x="8629027" y="5889660"/>
            <a:ext cx="2466316" cy="646331"/>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PrimeUserCardTemplate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r>
              <a:rPr kumimoji="0" lang="en-US" sz="1800" b="0" i="0" u="none" strike="noStrike" kern="1200" cap="none" spc="0" normalizeH="0" baseline="0" noProof="0">
                <a:ln>
                  <a:noFill/>
                </a:ln>
                <a:solidFill>
                  <a:srgbClr val="FF0000"/>
                </a:solidFill>
                <a:effectLst/>
                <a:uLnTx/>
                <a:uFillTx/>
                <a:latin typeface="Calibri" panose="020F0502020204030204"/>
                <a:ea typeface="+mn-ea"/>
                <a:cs typeface="+mn-cs"/>
              </a:rPr>
              <a:t>somut</a:t>
            </a: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p>
        </p:txBody>
      </p:sp>
      <p:sp>
        <p:nvSpPr>
          <p:cNvPr id="35" name="TextBox 34">
            <a:extLst>
              <a:ext uri="{FF2B5EF4-FFF2-40B4-BE49-F238E27FC236}">
                <a16:creationId xmlns:a16="http://schemas.microsoft.com/office/drawing/2014/main" id="{0FE36B8B-649B-4E51-BDFB-F54418160F58}"/>
              </a:ext>
            </a:extLst>
          </p:cNvPr>
          <p:cNvSpPr txBox="1"/>
          <p:nvPr/>
        </p:nvSpPr>
        <p:spPr>
          <a:xfrm>
            <a:off x="5029566" y="5826062"/>
            <a:ext cx="2599238" cy="646331"/>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DefaultUserCardTemplate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r>
              <a:rPr kumimoji="0" lang="en-US" sz="1800" b="0" i="0" u="none" strike="noStrike" kern="1200" cap="none" spc="0" normalizeH="0" baseline="0" noProof="0">
                <a:ln>
                  <a:noFill/>
                </a:ln>
                <a:solidFill>
                  <a:srgbClr val="FF0000"/>
                </a:solidFill>
                <a:effectLst/>
                <a:uLnTx/>
                <a:uFillTx/>
                <a:latin typeface="Calibri" panose="020F0502020204030204"/>
                <a:ea typeface="+mn-ea"/>
                <a:cs typeface="+mn-cs"/>
              </a:rPr>
              <a:t>somut</a:t>
            </a: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p>
        </p:txBody>
      </p:sp>
      <p:sp>
        <p:nvSpPr>
          <p:cNvPr id="36" name="Right Brace 35">
            <a:extLst>
              <a:ext uri="{FF2B5EF4-FFF2-40B4-BE49-F238E27FC236}">
                <a16:creationId xmlns:a16="http://schemas.microsoft.com/office/drawing/2014/main" id="{96D6AEC8-5126-4F1F-B49A-ACEFC2311E65}"/>
              </a:ext>
            </a:extLst>
          </p:cNvPr>
          <p:cNvSpPr/>
          <p:nvPr/>
        </p:nvSpPr>
        <p:spPr>
          <a:xfrm>
            <a:off x="3109752" y="1419787"/>
            <a:ext cx="389150" cy="1432267"/>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Right Brace 36">
            <a:extLst>
              <a:ext uri="{FF2B5EF4-FFF2-40B4-BE49-F238E27FC236}">
                <a16:creationId xmlns:a16="http://schemas.microsoft.com/office/drawing/2014/main" id="{C28D15FE-96D6-4675-820F-0125F8FD70EA}"/>
              </a:ext>
            </a:extLst>
          </p:cNvPr>
          <p:cNvSpPr/>
          <p:nvPr/>
        </p:nvSpPr>
        <p:spPr>
          <a:xfrm>
            <a:off x="3735976" y="4893028"/>
            <a:ext cx="440258" cy="328000"/>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TextBox 37">
            <a:extLst>
              <a:ext uri="{FF2B5EF4-FFF2-40B4-BE49-F238E27FC236}">
                <a16:creationId xmlns:a16="http://schemas.microsoft.com/office/drawing/2014/main" id="{52770709-B260-47E7-9E89-04918C16685D}"/>
              </a:ext>
            </a:extLst>
          </p:cNvPr>
          <p:cNvSpPr txBox="1"/>
          <p:nvPr/>
        </p:nvSpPr>
        <p:spPr>
          <a:xfrm>
            <a:off x="5911442" y="959912"/>
            <a:ext cx="1430200" cy="261610"/>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Calibri" panose="020F0502020204030204"/>
                <a:ea typeface="+mn-ea"/>
                <a:cs typeface="+mn-cs"/>
              </a:rPr>
              <a:t>Üye olmayan kullanıcı</a:t>
            </a:r>
          </a:p>
        </p:txBody>
      </p:sp>
      <p:sp>
        <p:nvSpPr>
          <p:cNvPr id="39" name="TextBox 38">
            <a:extLst>
              <a:ext uri="{FF2B5EF4-FFF2-40B4-BE49-F238E27FC236}">
                <a16:creationId xmlns:a16="http://schemas.microsoft.com/office/drawing/2014/main" id="{B0B24ADA-228D-4971-9521-75FC0917C289}"/>
              </a:ext>
            </a:extLst>
          </p:cNvPr>
          <p:cNvSpPr txBox="1"/>
          <p:nvPr/>
        </p:nvSpPr>
        <p:spPr>
          <a:xfrm>
            <a:off x="9212583" y="969342"/>
            <a:ext cx="1186543" cy="261610"/>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Calibri" panose="020F0502020204030204"/>
                <a:ea typeface="+mn-ea"/>
                <a:cs typeface="+mn-cs"/>
              </a:rPr>
              <a:t>Üye olan kullanıcı</a:t>
            </a:r>
          </a:p>
        </p:txBody>
      </p:sp>
    </p:spTree>
    <p:extLst>
      <p:ext uri="{BB962C8B-B14F-4D97-AF65-F5344CB8AC3E}">
        <p14:creationId xmlns:p14="http://schemas.microsoft.com/office/powerpoint/2010/main" val="370876790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FDC48-1F21-49F1-9B42-441273BB7616}"/>
              </a:ext>
            </a:extLst>
          </p:cNvPr>
          <p:cNvSpPr>
            <a:spLocks noGrp="1"/>
          </p:cNvSpPr>
          <p:nvPr>
            <p:ph type="ctrTitle"/>
          </p:nvPr>
        </p:nvSpPr>
        <p:spPr>
          <a:xfrm>
            <a:off x="324373" y="310391"/>
            <a:ext cx="7200551" cy="545519"/>
          </a:xfrm>
        </p:spPr>
        <p:txBody>
          <a:bodyPr>
            <a:noAutofit/>
          </a:bodyPr>
          <a:lstStyle/>
          <a:p>
            <a:pPr algn="l"/>
            <a:r>
              <a:rPr lang="en-US" sz="3600"/>
              <a:t>Template Design Pattern</a:t>
            </a:r>
          </a:p>
        </p:txBody>
      </p:sp>
      <p:sp>
        <p:nvSpPr>
          <p:cNvPr id="3" name="Flowchart: Alternate Process 2">
            <a:extLst>
              <a:ext uri="{FF2B5EF4-FFF2-40B4-BE49-F238E27FC236}">
                <a16:creationId xmlns:a16="http://schemas.microsoft.com/office/drawing/2014/main" id="{B6DE0541-5CAE-4F86-85C8-E98BA240AAB0}"/>
              </a:ext>
            </a:extLst>
          </p:cNvPr>
          <p:cNvSpPr/>
          <p:nvPr/>
        </p:nvSpPr>
        <p:spPr>
          <a:xfrm>
            <a:off x="544106" y="1412837"/>
            <a:ext cx="1700661" cy="2068410"/>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7" name="Picture 6" descr="Icon&#10;&#10;Description automatically generated">
            <a:extLst>
              <a:ext uri="{FF2B5EF4-FFF2-40B4-BE49-F238E27FC236}">
                <a16:creationId xmlns:a16="http://schemas.microsoft.com/office/drawing/2014/main" id="{514D084B-DE53-4206-9314-961536790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773" y="1612499"/>
            <a:ext cx="633326" cy="6333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Flowchart: Alternate Process 9">
            <a:extLst>
              <a:ext uri="{FF2B5EF4-FFF2-40B4-BE49-F238E27FC236}">
                <a16:creationId xmlns:a16="http://schemas.microsoft.com/office/drawing/2014/main" id="{89312FE4-31C8-4FAA-86E7-953FEA1690E1}"/>
              </a:ext>
            </a:extLst>
          </p:cNvPr>
          <p:cNvSpPr/>
          <p:nvPr/>
        </p:nvSpPr>
        <p:spPr>
          <a:xfrm>
            <a:off x="651728" y="2373678"/>
            <a:ext cx="1485415" cy="32657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Calibri" panose="020F0502020204030204"/>
                <a:ea typeface="+mn-ea"/>
                <a:cs typeface="+mn-cs"/>
              </a:rPr>
              <a:t>Fatih </a:t>
            </a:r>
            <a:r>
              <a:rPr kumimoji="0" lang="en-US" sz="1100" b="0" i="0" u="none" strike="noStrike" kern="1200" cap="none" spc="0" normalizeH="0" baseline="0" noProof="0" err="1">
                <a:ln>
                  <a:noFill/>
                </a:ln>
                <a:solidFill>
                  <a:prstClr val="black"/>
                </a:solidFill>
                <a:effectLst/>
                <a:uLnTx/>
                <a:uFillTx/>
                <a:latin typeface="Calibri" panose="020F0502020204030204"/>
                <a:ea typeface="+mn-ea"/>
                <a:cs typeface="+mn-cs"/>
              </a:rPr>
              <a:t>çakıroğlu</a:t>
            </a: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lowchart: Alternate Process 10">
            <a:extLst>
              <a:ext uri="{FF2B5EF4-FFF2-40B4-BE49-F238E27FC236}">
                <a16:creationId xmlns:a16="http://schemas.microsoft.com/office/drawing/2014/main" id="{8A17653F-B630-4D26-93E7-4E0DB043B0F7}"/>
              </a:ext>
            </a:extLst>
          </p:cNvPr>
          <p:cNvSpPr/>
          <p:nvPr/>
        </p:nvSpPr>
        <p:spPr>
          <a:xfrm>
            <a:off x="651728" y="2770569"/>
            <a:ext cx="1485415" cy="436098"/>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Kısa profil </a:t>
            </a:r>
            <a:r>
              <a:rPr kumimoji="0" lang="en-US" sz="1050" b="0" i="0" u="none" strike="noStrike" kern="1200" cap="none" spc="0" normalizeH="0" baseline="0" noProof="0" err="1">
                <a:ln>
                  <a:noFill/>
                </a:ln>
                <a:solidFill>
                  <a:prstClr val="black"/>
                </a:solidFill>
                <a:effectLst/>
                <a:uLnTx/>
                <a:uFillTx/>
                <a:latin typeface="Calibri" panose="020F0502020204030204"/>
                <a:ea typeface="+mn-ea"/>
                <a:cs typeface="+mn-cs"/>
              </a:rPr>
              <a:t>açıklama</a:t>
            </a:r>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Flowchart: Alternate Process 29">
            <a:extLst>
              <a:ext uri="{FF2B5EF4-FFF2-40B4-BE49-F238E27FC236}">
                <a16:creationId xmlns:a16="http://schemas.microsoft.com/office/drawing/2014/main" id="{54E23CD2-6C83-4169-9161-D2C727894ED5}"/>
              </a:ext>
            </a:extLst>
          </p:cNvPr>
          <p:cNvSpPr/>
          <p:nvPr/>
        </p:nvSpPr>
        <p:spPr>
          <a:xfrm>
            <a:off x="2401522" y="1412837"/>
            <a:ext cx="1700661" cy="2068410"/>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0" name="Picture 39" descr="Icon&#10;&#10;Description automatically generated">
            <a:extLst>
              <a:ext uri="{FF2B5EF4-FFF2-40B4-BE49-F238E27FC236}">
                <a16:creationId xmlns:a16="http://schemas.microsoft.com/office/drawing/2014/main" id="{3A62F6BA-B7B9-44C4-80C9-097C19768A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5189" y="1612499"/>
            <a:ext cx="633326" cy="6333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1" name="Flowchart: Alternate Process 40">
            <a:extLst>
              <a:ext uri="{FF2B5EF4-FFF2-40B4-BE49-F238E27FC236}">
                <a16:creationId xmlns:a16="http://schemas.microsoft.com/office/drawing/2014/main" id="{AD7216D7-B8A0-486A-83BE-13178EA18332}"/>
              </a:ext>
            </a:extLst>
          </p:cNvPr>
          <p:cNvSpPr/>
          <p:nvPr/>
        </p:nvSpPr>
        <p:spPr>
          <a:xfrm>
            <a:off x="2509144" y="2373678"/>
            <a:ext cx="1485415" cy="32657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Calibri" panose="020F0502020204030204"/>
                <a:ea typeface="+mn-ea"/>
                <a:cs typeface="+mn-cs"/>
              </a:rPr>
              <a:t>Fatih </a:t>
            </a:r>
            <a:r>
              <a:rPr kumimoji="0" lang="en-US" sz="1100" b="0" i="0" u="none" strike="noStrike" kern="1200" cap="none" spc="0" normalizeH="0" baseline="0" noProof="0" err="1">
                <a:ln>
                  <a:noFill/>
                </a:ln>
                <a:solidFill>
                  <a:prstClr val="black"/>
                </a:solidFill>
                <a:effectLst/>
                <a:uLnTx/>
                <a:uFillTx/>
                <a:latin typeface="Calibri" panose="020F0502020204030204"/>
                <a:ea typeface="+mn-ea"/>
                <a:cs typeface="+mn-cs"/>
              </a:rPr>
              <a:t>çakıroğlu</a:t>
            </a: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lowchart: Alternate Process 41">
            <a:extLst>
              <a:ext uri="{FF2B5EF4-FFF2-40B4-BE49-F238E27FC236}">
                <a16:creationId xmlns:a16="http://schemas.microsoft.com/office/drawing/2014/main" id="{FB6B1281-229E-4B34-BB37-6C54A8AC8C06}"/>
              </a:ext>
            </a:extLst>
          </p:cNvPr>
          <p:cNvSpPr/>
          <p:nvPr/>
        </p:nvSpPr>
        <p:spPr>
          <a:xfrm>
            <a:off x="2509144" y="2770569"/>
            <a:ext cx="1485415" cy="436098"/>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Kısa profil </a:t>
            </a:r>
            <a:r>
              <a:rPr kumimoji="0" lang="en-US" sz="1050" b="0" i="0" u="none" strike="noStrike" kern="1200" cap="none" spc="0" normalizeH="0" baseline="0" noProof="0" err="1">
                <a:ln>
                  <a:noFill/>
                </a:ln>
                <a:solidFill>
                  <a:prstClr val="black"/>
                </a:solidFill>
                <a:effectLst/>
                <a:uLnTx/>
                <a:uFillTx/>
                <a:latin typeface="Calibri" panose="020F0502020204030204"/>
                <a:ea typeface="+mn-ea"/>
                <a:cs typeface="+mn-cs"/>
              </a:rPr>
              <a:t>açıklama</a:t>
            </a:r>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lowchart: Alternate Process 42">
            <a:extLst>
              <a:ext uri="{FF2B5EF4-FFF2-40B4-BE49-F238E27FC236}">
                <a16:creationId xmlns:a16="http://schemas.microsoft.com/office/drawing/2014/main" id="{44DA00D3-2666-4D75-9BB6-F4039E1B91A6}"/>
              </a:ext>
            </a:extLst>
          </p:cNvPr>
          <p:cNvSpPr/>
          <p:nvPr/>
        </p:nvSpPr>
        <p:spPr>
          <a:xfrm>
            <a:off x="4209805" y="1412837"/>
            <a:ext cx="1700661" cy="2068410"/>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4" name="Picture 43" descr="Icon&#10;&#10;Description automatically generated">
            <a:extLst>
              <a:ext uri="{FF2B5EF4-FFF2-40B4-BE49-F238E27FC236}">
                <a16:creationId xmlns:a16="http://schemas.microsoft.com/office/drawing/2014/main" id="{0C0F22C1-00FD-4394-A621-AD2956DDDC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472" y="1612499"/>
            <a:ext cx="633326" cy="6333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5" name="Flowchart: Alternate Process 44">
            <a:extLst>
              <a:ext uri="{FF2B5EF4-FFF2-40B4-BE49-F238E27FC236}">
                <a16:creationId xmlns:a16="http://schemas.microsoft.com/office/drawing/2014/main" id="{07074ACD-0046-462A-B0FC-4EB356912579}"/>
              </a:ext>
            </a:extLst>
          </p:cNvPr>
          <p:cNvSpPr/>
          <p:nvPr/>
        </p:nvSpPr>
        <p:spPr>
          <a:xfrm>
            <a:off x="4317427" y="2373678"/>
            <a:ext cx="1485415" cy="32657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Calibri" panose="020F0502020204030204"/>
                <a:ea typeface="+mn-ea"/>
                <a:cs typeface="+mn-cs"/>
              </a:rPr>
              <a:t>Fatih </a:t>
            </a:r>
            <a:r>
              <a:rPr kumimoji="0" lang="en-US" sz="1100" b="0" i="0" u="none" strike="noStrike" kern="1200" cap="none" spc="0" normalizeH="0" baseline="0" noProof="0" err="1">
                <a:ln>
                  <a:noFill/>
                </a:ln>
                <a:solidFill>
                  <a:prstClr val="black"/>
                </a:solidFill>
                <a:effectLst/>
                <a:uLnTx/>
                <a:uFillTx/>
                <a:latin typeface="Calibri" panose="020F0502020204030204"/>
                <a:ea typeface="+mn-ea"/>
                <a:cs typeface="+mn-cs"/>
              </a:rPr>
              <a:t>çakıroğlu</a:t>
            </a: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lowchart: Alternate Process 45">
            <a:extLst>
              <a:ext uri="{FF2B5EF4-FFF2-40B4-BE49-F238E27FC236}">
                <a16:creationId xmlns:a16="http://schemas.microsoft.com/office/drawing/2014/main" id="{CD5A347F-4DED-416E-B4AA-0D5C3338D171}"/>
              </a:ext>
            </a:extLst>
          </p:cNvPr>
          <p:cNvSpPr/>
          <p:nvPr/>
        </p:nvSpPr>
        <p:spPr>
          <a:xfrm>
            <a:off x="4317427" y="2770569"/>
            <a:ext cx="1485415" cy="436098"/>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Kısa profil </a:t>
            </a:r>
            <a:r>
              <a:rPr kumimoji="0" lang="en-US" sz="1050" b="0" i="0" u="none" strike="noStrike" kern="1200" cap="none" spc="0" normalizeH="0" baseline="0" noProof="0" err="1">
                <a:ln>
                  <a:noFill/>
                </a:ln>
                <a:solidFill>
                  <a:prstClr val="black"/>
                </a:solidFill>
                <a:effectLst/>
                <a:uLnTx/>
                <a:uFillTx/>
                <a:latin typeface="Calibri" panose="020F0502020204030204"/>
                <a:ea typeface="+mn-ea"/>
                <a:cs typeface="+mn-cs"/>
              </a:rPr>
              <a:t>açıklama</a:t>
            </a:r>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lowchart: Alternate Process 46">
            <a:extLst>
              <a:ext uri="{FF2B5EF4-FFF2-40B4-BE49-F238E27FC236}">
                <a16:creationId xmlns:a16="http://schemas.microsoft.com/office/drawing/2014/main" id="{B58A8B1F-FB87-41B0-8538-7BDA266300D9}"/>
              </a:ext>
            </a:extLst>
          </p:cNvPr>
          <p:cNvSpPr/>
          <p:nvPr/>
        </p:nvSpPr>
        <p:spPr>
          <a:xfrm>
            <a:off x="527200" y="3680909"/>
            <a:ext cx="1700661" cy="2068410"/>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Picture 47" descr="Icon&#10;&#10;Description automatically generated">
            <a:extLst>
              <a:ext uri="{FF2B5EF4-FFF2-40B4-BE49-F238E27FC236}">
                <a16:creationId xmlns:a16="http://schemas.microsoft.com/office/drawing/2014/main" id="{164D62ED-2A0D-4680-B4D9-7BCA991A1A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867" y="3880571"/>
            <a:ext cx="633326" cy="6333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9" name="Flowchart: Alternate Process 48">
            <a:extLst>
              <a:ext uri="{FF2B5EF4-FFF2-40B4-BE49-F238E27FC236}">
                <a16:creationId xmlns:a16="http://schemas.microsoft.com/office/drawing/2014/main" id="{BC1A547C-EBD0-4E59-9209-3D9F9BB3D911}"/>
              </a:ext>
            </a:extLst>
          </p:cNvPr>
          <p:cNvSpPr/>
          <p:nvPr/>
        </p:nvSpPr>
        <p:spPr>
          <a:xfrm>
            <a:off x="634822" y="4641750"/>
            <a:ext cx="1485415" cy="32657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Calibri" panose="020F0502020204030204"/>
                <a:ea typeface="+mn-ea"/>
                <a:cs typeface="+mn-cs"/>
              </a:rPr>
              <a:t>Fatih </a:t>
            </a:r>
            <a:r>
              <a:rPr kumimoji="0" lang="en-US" sz="1100" b="0" i="0" u="none" strike="noStrike" kern="1200" cap="none" spc="0" normalizeH="0" baseline="0" noProof="0" err="1">
                <a:ln>
                  <a:noFill/>
                </a:ln>
                <a:solidFill>
                  <a:prstClr val="black"/>
                </a:solidFill>
                <a:effectLst/>
                <a:uLnTx/>
                <a:uFillTx/>
                <a:latin typeface="Calibri" panose="020F0502020204030204"/>
                <a:ea typeface="+mn-ea"/>
                <a:cs typeface="+mn-cs"/>
              </a:rPr>
              <a:t>çakıroğlu</a:t>
            </a: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lowchart: Alternate Process 49">
            <a:extLst>
              <a:ext uri="{FF2B5EF4-FFF2-40B4-BE49-F238E27FC236}">
                <a16:creationId xmlns:a16="http://schemas.microsoft.com/office/drawing/2014/main" id="{4F179ADB-2033-4C47-AFC7-DC676ED2E0A6}"/>
              </a:ext>
            </a:extLst>
          </p:cNvPr>
          <p:cNvSpPr/>
          <p:nvPr/>
        </p:nvSpPr>
        <p:spPr>
          <a:xfrm>
            <a:off x="634822" y="5038641"/>
            <a:ext cx="1485415" cy="436098"/>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Kısa profil </a:t>
            </a:r>
            <a:r>
              <a:rPr kumimoji="0" lang="en-US" sz="1050" b="0" i="0" u="none" strike="noStrike" kern="1200" cap="none" spc="0" normalizeH="0" baseline="0" noProof="0" err="1">
                <a:ln>
                  <a:noFill/>
                </a:ln>
                <a:solidFill>
                  <a:prstClr val="black"/>
                </a:solidFill>
                <a:effectLst/>
                <a:uLnTx/>
                <a:uFillTx/>
                <a:latin typeface="Calibri" panose="020F0502020204030204"/>
                <a:ea typeface="+mn-ea"/>
                <a:cs typeface="+mn-cs"/>
              </a:rPr>
              <a:t>açıklama</a:t>
            </a:r>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Flowchart: Alternate Process 50">
            <a:extLst>
              <a:ext uri="{FF2B5EF4-FFF2-40B4-BE49-F238E27FC236}">
                <a16:creationId xmlns:a16="http://schemas.microsoft.com/office/drawing/2014/main" id="{5082E342-F9EE-4E92-9D60-461B5B86310B}"/>
              </a:ext>
            </a:extLst>
          </p:cNvPr>
          <p:cNvSpPr/>
          <p:nvPr/>
        </p:nvSpPr>
        <p:spPr>
          <a:xfrm>
            <a:off x="2451918" y="3653538"/>
            <a:ext cx="1700661" cy="2068410"/>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2" name="Picture 51" descr="Icon&#10;&#10;Description automatically generated">
            <a:extLst>
              <a:ext uri="{FF2B5EF4-FFF2-40B4-BE49-F238E27FC236}">
                <a16:creationId xmlns:a16="http://schemas.microsoft.com/office/drawing/2014/main" id="{C6899574-A90A-41E4-9693-929629F76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5585" y="3853200"/>
            <a:ext cx="633326" cy="6333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3" name="Flowchart: Alternate Process 52">
            <a:extLst>
              <a:ext uri="{FF2B5EF4-FFF2-40B4-BE49-F238E27FC236}">
                <a16:creationId xmlns:a16="http://schemas.microsoft.com/office/drawing/2014/main" id="{7D143FB4-720B-4BA4-A1A7-6778523A16F0}"/>
              </a:ext>
            </a:extLst>
          </p:cNvPr>
          <p:cNvSpPr/>
          <p:nvPr/>
        </p:nvSpPr>
        <p:spPr>
          <a:xfrm>
            <a:off x="2559540" y="4614379"/>
            <a:ext cx="1485415" cy="32657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Calibri" panose="020F0502020204030204"/>
                <a:ea typeface="+mn-ea"/>
                <a:cs typeface="+mn-cs"/>
              </a:rPr>
              <a:t>Fatih </a:t>
            </a:r>
            <a:r>
              <a:rPr kumimoji="0" lang="en-US" sz="1100" b="0" i="0" u="none" strike="noStrike" kern="1200" cap="none" spc="0" normalizeH="0" baseline="0" noProof="0" err="1">
                <a:ln>
                  <a:noFill/>
                </a:ln>
                <a:solidFill>
                  <a:prstClr val="black"/>
                </a:solidFill>
                <a:effectLst/>
                <a:uLnTx/>
                <a:uFillTx/>
                <a:latin typeface="Calibri" panose="020F0502020204030204"/>
                <a:ea typeface="+mn-ea"/>
                <a:cs typeface="+mn-cs"/>
              </a:rPr>
              <a:t>çakıroğlu</a:t>
            </a: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lowchart: Alternate Process 53">
            <a:extLst>
              <a:ext uri="{FF2B5EF4-FFF2-40B4-BE49-F238E27FC236}">
                <a16:creationId xmlns:a16="http://schemas.microsoft.com/office/drawing/2014/main" id="{8FD9029F-AAC5-4C09-B26F-832F94B8D0EE}"/>
              </a:ext>
            </a:extLst>
          </p:cNvPr>
          <p:cNvSpPr/>
          <p:nvPr/>
        </p:nvSpPr>
        <p:spPr>
          <a:xfrm>
            <a:off x="2559540" y="5011270"/>
            <a:ext cx="1485415" cy="436098"/>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Kısa profil </a:t>
            </a:r>
            <a:r>
              <a:rPr kumimoji="0" lang="en-US" sz="1050" b="0" i="0" u="none" strike="noStrike" kern="1200" cap="none" spc="0" normalizeH="0" baseline="0" noProof="0" err="1">
                <a:ln>
                  <a:noFill/>
                </a:ln>
                <a:solidFill>
                  <a:prstClr val="black"/>
                </a:solidFill>
                <a:effectLst/>
                <a:uLnTx/>
                <a:uFillTx/>
                <a:latin typeface="Calibri" panose="020F0502020204030204"/>
                <a:ea typeface="+mn-ea"/>
                <a:cs typeface="+mn-cs"/>
              </a:rPr>
              <a:t>açıklama</a:t>
            </a:r>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lowchart: Alternate Process 54">
            <a:extLst>
              <a:ext uri="{FF2B5EF4-FFF2-40B4-BE49-F238E27FC236}">
                <a16:creationId xmlns:a16="http://schemas.microsoft.com/office/drawing/2014/main" id="{47D29455-3EA7-4AEB-AAF7-9A335F2FEDB1}"/>
              </a:ext>
            </a:extLst>
          </p:cNvPr>
          <p:cNvSpPr/>
          <p:nvPr/>
        </p:nvSpPr>
        <p:spPr>
          <a:xfrm>
            <a:off x="4255931" y="3680909"/>
            <a:ext cx="1700661" cy="2068410"/>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Picture 55" descr="Icon&#10;&#10;Description automatically generated">
            <a:extLst>
              <a:ext uri="{FF2B5EF4-FFF2-40B4-BE49-F238E27FC236}">
                <a16:creationId xmlns:a16="http://schemas.microsoft.com/office/drawing/2014/main" id="{CF001F01-91DF-4FA3-A9C0-1E3E9ED6C1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9598" y="3880571"/>
            <a:ext cx="633326" cy="6333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7" name="Flowchart: Alternate Process 56">
            <a:extLst>
              <a:ext uri="{FF2B5EF4-FFF2-40B4-BE49-F238E27FC236}">
                <a16:creationId xmlns:a16="http://schemas.microsoft.com/office/drawing/2014/main" id="{C61A5B12-7FE1-4461-B762-F900AD6067A8}"/>
              </a:ext>
            </a:extLst>
          </p:cNvPr>
          <p:cNvSpPr/>
          <p:nvPr/>
        </p:nvSpPr>
        <p:spPr>
          <a:xfrm>
            <a:off x="4363553" y="4641750"/>
            <a:ext cx="1485415" cy="32657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Calibri" panose="020F0502020204030204"/>
                <a:ea typeface="+mn-ea"/>
                <a:cs typeface="+mn-cs"/>
              </a:rPr>
              <a:t>Fatih </a:t>
            </a:r>
            <a:r>
              <a:rPr kumimoji="0" lang="en-US" sz="1100" b="0" i="0" u="none" strike="noStrike" kern="1200" cap="none" spc="0" normalizeH="0" baseline="0" noProof="0" err="1">
                <a:ln>
                  <a:noFill/>
                </a:ln>
                <a:solidFill>
                  <a:prstClr val="black"/>
                </a:solidFill>
                <a:effectLst/>
                <a:uLnTx/>
                <a:uFillTx/>
                <a:latin typeface="Calibri" panose="020F0502020204030204"/>
                <a:ea typeface="+mn-ea"/>
                <a:cs typeface="+mn-cs"/>
              </a:rPr>
              <a:t>çakıroğlu</a:t>
            </a: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lowchart: Alternate Process 57">
            <a:extLst>
              <a:ext uri="{FF2B5EF4-FFF2-40B4-BE49-F238E27FC236}">
                <a16:creationId xmlns:a16="http://schemas.microsoft.com/office/drawing/2014/main" id="{18F199F5-8560-4B69-8032-04DD1210F021}"/>
              </a:ext>
            </a:extLst>
          </p:cNvPr>
          <p:cNvSpPr/>
          <p:nvPr/>
        </p:nvSpPr>
        <p:spPr>
          <a:xfrm>
            <a:off x="4363553" y="5038641"/>
            <a:ext cx="1485415" cy="436098"/>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Kısa profil </a:t>
            </a:r>
            <a:r>
              <a:rPr kumimoji="0" lang="en-US" sz="1050" b="0" i="0" u="none" strike="noStrike" kern="1200" cap="none" spc="0" normalizeH="0" baseline="0" noProof="0" err="1">
                <a:ln>
                  <a:noFill/>
                </a:ln>
                <a:solidFill>
                  <a:prstClr val="black"/>
                </a:solidFill>
                <a:effectLst/>
                <a:uLnTx/>
                <a:uFillTx/>
                <a:latin typeface="Calibri" panose="020F0502020204030204"/>
                <a:ea typeface="+mn-ea"/>
                <a:cs typeface="+mn-cs"/>
              </a:rPr>
              <a:t>açıklama</a:t>
            </a:r>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Flowchart: Alternate Process 58">
            <a:extLst>
              <a:ext uri="{FF2B5EF4-FFF2-40B4-BE49-F238E27FC236}">
                <a16:creationId xmlns:a16="http://schemas.microsoft.com/office/drawing/2014/main" id="{E6D772AC-2F91-4FB9-95BA-D6B172503E94}"/>
              </a:ext>
            </a:extLst>
          </p:cNvPr>
          <p:cNvSpPr/>
          <p:nvPr/>
        </p:nvSpPr>
        <p:spPr>
          <a:xfrm>
            <a:off x="6360170" y="1348540"/>
            <a:ext cx="1700661" cy="2399743"/>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Flowchart: Alternate Process 60">
            <a:extLst>
              <a:ext uri="{FF2B5EF4-FFF2-40B4-BE49-F238E27FC236}">
                <a16:creationId xmlns:a16="http://schemas.microsoft.com/office/drawing/2014/main" id="{A3E1B0FF-B503-44DE-81F5-00AA27C09FC9}"/>
              </a:ext>
            </a:extLst>
          </p:cNvPr>
          <p:cNvSpPr/>
          <p:nvPr/>
        </p:nvSpPr>
        <p:spPr>
          <a:xfrm>
            <a:off x="6467792" y="2309382"/>
            <a:ext cx="1485415" cy="32657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Calibri" panose="020F0502020204030204"/>
                <a:ea typeface="+mn-ea"/>
                <a:cs typeface="+mn-cs"/>
              </a:rPr>
              <a:t>Fatih </a:t>
            </a:r>
            <a:r>
              <a:rPr kumimoji="0" lang="en-US" sz="1100" b="0" i="0" u="none" strike="noStrike" kern="1200" cap="none" spc="0" normalizeH="0" baseline="0" noProof="0" err="1">
                <a:ln>
                  <a:noFill/>
                </a:ln>
                <a:solidFill>
                  <a:prstClr val="black"/>
                </a:solidFill>
                <a:effectLst/>
                <a:uLnTx/>
                <a:uFillTx/>
                <a:latin typeface="Calibri" panose="020F0502020204030204"/>
                <a:ea typeface="+mn-ea"/>
                <a:cs typeface="+mn-cs"/>
              </a:rPr>
              <a:t>çakıroğlu</a:t>
            </a: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lowchart: Alternate Process 61">
            <a:extLst>
              <a:ext uri="{FF2B5EF4-FFF2-40B4-BE49-F238E27FC236}">
                <a16:creationId xmlns:a16="http://schemas.microsoft.com/office/drawing/2014/main" id="{B3519289-6805-458F-825A-63FF54CDDC9B}"/>
              </a:ext>
            </a:extLst>
          </p:cNvPr>
          <p:cNvSpPr/>
          <p:nvPr/>
        </p:nvSpPr>
        <p:spPr>
          <a:xfrm>
            <a:off x="6467792" y="2706273"/>
            <a:ext cx="1485415" cy="436098"/>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Kısa profil </a:t>
            </a:r>
            <a:r>
              <a:rPr kumimoji="0" lang="en-US" sz="1050" b="0" i="0" u="none" strike="noStrike" kern="1200" cap="none" spc="0" normalizeH="0" baseline="0" noProof="0" err="1">
                <a:ln>
                  <a:noFill/>
                </a:ln>
                <a:solidFill>
                  <a:prstClr val="black"/>
                </a:solidFill>
                <a:effectLst/>
                <a:uLnTx/>
                <a:uFillTx/>
                <a:latin typeface="Calibri" panose="020F0502020204030204"/>
                <a:ea typeface="+mn-ea"/>
                <a:cs typeface="+mn-cs"/>
              </a:rPr>
              <a:t>açıklama</a:t>
            </a:r>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9" name="Picture 18" descr="A person wearing a jacket&#10;&#10;Description automatically generated with low confidence">
            <a:extLst>
              <a:ext uri="{FF2B5EF4-FFF2-40B4-BE49-F238E27FC236}">
                <a16:creationId xmlns:a16="http://schemas.microsoft.com/office/drawing/2014/main" id="{CBF870CD-0538-499C-8B5A-9CB0D210F1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2195" y="1485865"/>
            <a:ext cx="772044" cy="74162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1" name="Flowchart: Alternate Process 20">
            <a:extLst>
              <a:ext uri="{FF2B5EF4-FFF2-40B4-BE49-F238E27FC236}">
                <a16:creationId xmlns:a16="http://schemas.microsoft.com/office/drawing/2014/main" id="{6EC80848-A6CA-42A5-B9ED-5D82A6E6DABF}"/>
              </a:ext>
            </a:extLst>
          </p:cNvPr>
          <p:cNvSpPr/>
          <p:nvPr/>
        </p:nvSpPr>
        <p:spPr>
          <a:xfrm>
            <a:off x="6467792" y="3346220"/>
            <a:ext cx="688920" cy="250576"/>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err="1">
                <a:ln>
                  <a:noFill/>
                </a:ln>
                <a:solidFill>
                  <a:prstClr val="white"/>
                </a:solidFill>
                <a:effectLst/>
                <a:uLnTx/>
                <a:uFillTx/>
                <a:latin typeface="Calibri" panose="020F0502020204030204"/>
                <a:ea typeface="+mn-ea"/>
                <a:cs typeface="+mn-cs"/>
              </a:rPr>
              <a:t>Mesaj</a:t>
            </a:r>
            <a:r>
              <a:rPr kumimoji="0" lang="en-US" sz="800" b="0" i="0" u="none" strike="noStrike" kern="1200" cap="none" spc="0" normalizeH="0" baseline="0" noProof="0">
                <a:ln>
                  <a:noFill/>
                </a:ln>
                <a:solidFill>
                  <a:prstClr val="white"/>
                </a:solidFill>
                <a:effectLst/>
                <a:uLnTx/>
                <a:uFillTx/>
                <a:latin typeface="Calibri" panose="020F0502020204030204"/>
                <a:ea typeface="+mn-ea"/>
                <a:cs typeface="+mn-cs"/>
              </a:rPr>
              <a:t> </a:t>
            </a:r>
            <a:r>
              <a:rPr kumimoji="0" lang="en-US" sz="600" b="0" i="0" u="none" strike="noStrike" kern="1200" cap="none" spc="0" normalizeH="0" baseline="0" noProof="0" err="1">
                <a:ln>
                  <a:noFill/>
                </a:ln>
                <a:solidFill>
                  <a:prstClr val="white"/>
                </a:solidFill>
                <a:effectLst/>
                <a:uLnTx/>
                <a:uFillTx/>
                <a:latin typeface="Calibri" panose="020F0502020204030204"/>
                <a:ea typeface="+mn-ea"/>
                <a:cs typeface="+mn-cs"/>
              </a:rPr>
              <a:t>gönder</a:t>
            </a: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lowchart: Alternate Process 21">
            <a:extLst>
              <a:ext uri="{FF2B5EF4-FFF2-40B4-BE49-F238E27FC236}">
                <a16:creationId xmlns:a16="http://schemas.microsoft.com/office/drawing/2014/main" id="{1A45FFE5-1B9F-4BCF-BCD5-8C4855C2B088}"/>
              </a:ext>
            </a:extLst>
          </p:cNvPr>
          <p:cNvSpPr/>
          <p:nvPr/>
        </p:nvSpPr>
        <p:spPr>
          <a:xfrm>
            <a:off x="7218653" y="3346220"/>
            <a:ext cx="688921" cy="250576"/>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err="1">
                <a:ln>
                  <a:noFill/>
                </a:ln>
                <a:solidFill>
                  <a:prstClr val="white"/>
                </a:solidFill>
                <a:effectLst/>
                <a:uLnTx/>
                <a:uFillTx/>
                <a:latin typeface="Calibri" panose="020F0502020204030204"/>
                <a:ea typeface="+mn-ea"/>
                <a:cs typeface="+mn-cs"/>
              </a:rPr>
              <a:t>Detaylı</a:t>
            </a:r>
            <a:r>
              <a:rPr kumimoji="0" lang="en-US" sz="600" b="0" i="0" u="none" strike="noStrike" kern="1200" cap="none" spc="0" normalizeH="0" baseline="0" noProof="0">
                <a:ln>
                  <a:noFill/>
                </a:ln>
                <a:solidFill>
                  <a:prstClr val="white"/>
                </a:solidFill>
                <a:effectLst/>
                <a:uLnTx/>
                <a:uFillTx/>
                <a:latin typeface="Calibri" panose="020F0502020204030204"/>
                <a:ea typeface="+mn-ea"/>
                <a:cs typeface="+mn-cs"/>
              </a:rPr>
              <a:t> profil </a:t>
            </a:r>
            <a:r>
              <a:rPr kumimoji="0" lang="en-US" sz="600" b="0" i="0" u="none" strike="noStrike" kern="1200" cap="none" spc="0" normalizeH="0" baseline="0" noProof="0" err="1">
                <a:ln>
                  <a:noFill/>
                </a:ln>
                <a:solidFill>
                  <a:prstClr val="white"/>
                </a:solidFill>
                <a:effectLst/>
                <a:uLnTx/>
                <a:uFillTx/>
                <a:latin typeface="Calibri" panose="020F0502020204030204"/>
                <a:ea typeface="+mn-ea"/>
                <a:cs typeface="+mn-cs"/>
              </a:rPr>
              <a:t>gör</a:t>
            </a:r>
            <a:endParaRPr kumimoji="0" lang="en-US" sz="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Flowchart: Alternate Process 62">
            <a:extLst>
              <a:ext uri="{FF2B5EF4-FFF2-40B4-BE49-F238E27FC236}">
                <a16:creationId xmlns:a16="http://schemas.microsoft.com/office/drawing/2014/main" id="{449ABD77-8F91-4E29-B06F-5E51E206FCD6}"/>
              </a:ext>
            </a:extLst>
          </p:cNvPr>
          <p:cNvSpPr/>
          <p:nvPr/>
        </p:nvSpPr>
        <p:spPr>
          <a:xfrm>
            <a:off x="8252855" y="1372183"/>
            <a:ext cx="1700661" cy="2399743"/>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lowchart: Alternate Process 63">
            <a:extLst>
              <a:ext uri="{FF2B5EF4-FFF2-40B4-BE49-F238E27FC236}">
                <a16:creationId xmlns:a16="http://schemas.microsoft.com/office/drawing/2014/main" id="{0709DB59-E6D7-4839-9C89-1A0656EFBDC0}"/>
              </a:ext>
            </a:extLst>
          </p:cNvPr>
          <p:cNvSpPr/>
          <p:nvPr/>
        </p:nvSpPr>
        <p:spPr>
          <a:xfrm>
            <a:off x="8360477" y="2333025"/>
            <a:ext cx="1485415" cy="32657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Calibri" panose="020F0502020204030204"/>
                <a:ea typeface="+mn-ea"/>
                <a:cs typeface="+mn-cs"/>
              </a:rPr>
              <a:t>Fatih </a:t>
            </a:r>
            <a:r>
              <a:rPr kumimoji="0" lang="en-US" sz="1100" b="0" i="0" u="none" strike="noStrike" kern="1200" cap="none" spc="0" normalizeH="0" baseline="0" noProof="0" err="1">
                <a:ln>
                  <a:noFill/>
                </a:ln>
                <a:solidFill>
                  <a:prstClr val="black"/>
                </a:solidFill>
                <a:effectLst/>
                <a:uLnTx/>
                <a:uFillTx/>
                <a:latin typeface="Calibri" panose="020F0502020204030204"/>
                <a:ea typeface="+mn-ea"/>
                <a:cs typeface="+mn-cs"/>
              </a:rPr>
              <a:t>çakıroğlu</a:t>
            </a: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lowchart: Alternate Process 64">
            <a:extLst>
              <a:ext uri="{FF2B5EF4-FFF2-40B4-BE49-F238E27FC236}">
                <a16:creationId xmlns:a16="http://schemas.microsoft.com/office/drawing/2014/main" id="{C17171BA-B932-4802-900F-51E08DB8A09B}"/>
              </a:ext>
            </a:extLst>
          </p:cNvPr>
          <p:cNvSpPr/>
          <p:nvPr/>
        </p:nvSpPr>
        <p:spPr>
          <a:xfrm>
            <a:off x="8360477" y="2729916"/>
            <a:ext cx="1485415" cy="436098"/>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Kısa profil </a:t>
            </a:r>
            <a:r>
              <a:rPr kumimoji="0" lang="en-US" sz="1050" b="0" i="0" u="none" strike="noStrike" kern="1200" cap="none" spc="0" normalizeH="0" baseline="0" noProof="0" err="1">
                <a:ln>
                  <a:noFill/>
                </a:ln>
                <a:solidFill>
                  <a:prstClr val="black"/>
                </a:solidFill>
                <a:effectLst/>
                <a:uLnTx/>
                <a:uFillTx/>
                <a:latin typeface="Calibri" panose="020F0502020204030204"/>
                <a:ea typeface="+mn-ea"/>
                <a:cs typeface="+mn-cs"/>
              </a:rPr>
              <a:t>açıklama</a:t>
            </a:r>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66" name="Picture 65" descr="A person wearing a jacket&#10;&#10;Description automatically generated with low confidence">
            <a:extLst>
              <a:ext uri="{FF2B5EF4-FFF2-40B4-BE49-F238E27FC236}">
                <a16:creationId xmlns:a16="http://schemas.microsoft.com/office/drawing/2014/main" id="{0325D7BA-490A-40FE-9ECB-618CB4AD40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4880" y="1509508"/>
            <a:ext cx="772044" cy="74162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7" name="Flowchart: Alternate Process 66">
            <a:extLst>
              <a:ext uri="{FF2B5EF4-FFF2-40B4-BE49-F238E27FC236}">
                <a16:creationId xmlns:a16="http://schemas.microsoft.com/office/drawing/2014/main" id="{D2DBEAAF-0FFE-4D6B-B018-94D71BE59151}"/>
              </a:ext>
            </a:extLst>
          </p:cNvPr>
          <p:cNvSpPr/>
          <p:nvPr/>
        </p:nvSpPr>
        <p:spPr>
          <a:xfrm>
            <a:off x="8360477" y="3369863"/>
            <a:ext cx="688920" cy="250576"/>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err="1">
                <a:ln>
                  <a:noFill/>
                </a:ln>
                <a:solidFill>
                  <a:prstClr val="white"/>
                </a:solidFill>
                <a:effectLst/>
                <a:uLnTx/>
                <a:uFillTx/>
                <a:latin typeface="Calibri" panose="020F0502020204030204"/>
                <a:ea typeface="+mn-ea"/>
                <a:cs typeface="+mn-cs"/>
              </a:rPr>
              <a:t>Mesaj</a:t>
            </a:r>
            <a:r>
              <a:rPr kumimoji="0" lang="en-US" sz="800" b="0" i="0" u="none" strike="noStrike" kern="1200" cap="none" spc="0" normalizeH="0" baseline="0" noProof="0">
                <a:ln>
                  <a:noFill/>
                </a:ln>
                <a:solidFill>
                  <a:prstClr val="white"/>
                </a:solidFill>
                <a:effectLst/>
                <a:uLnTx/>
                <a:uFillTx/>
                <a:latin typeface="Calibri" panose="020F0502020204030204"/>
                <a:ea typeface="+mn-ea"/>
                <a:cs typeface="+mn-cs"/>
              </a:rPr>
              <a:t> </a:t>
            </a:r>
            <a:r>
              <a:rPr kumimoji="0" lang="en-US" sz="600" b="0" i="0" u="none" strike="noStrike" kern="1200" cap="none" spc="0" normalizeH="0" baseline="0" noProof="0" err="1">
                <a:ln>
                  <a:noFill/>
                </a:ln>
                <a:solidFill>
                  <a:prstClr val="white"/>
                </a:solidFill>
                <a:effectLst/>
                <a:uLnTx/>
                <a:uFillTx/>
                <a:latin typeface="Calibri" panose="020F0502020204030204"/>
                <a:ea typeface="+mn-ea"/>
                <a:cs typeface="+mn-cs"/>
              </a:rPr>
              <a:t>gönder</a:t>
            </a: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Flowchart: Alternate Process 67">
            <a:extLst>
              <a:ext uri="{FF2B5EF4-FFF2-40B4-BE49-F238E27FC236}">
                <a16:creationId xmlns:a16="http://schemas.microsoft.com/office/drawing/2014/main" id="{5399866D-8790-418F-A7D9-6A980403C9A2}"/>
              </a:ext>
            </a:extLst>
          </p:cNvPr>
          <p:cNvSpPr/>
          <p:nvPr/>
        </p:nvSpPr>
        <p:spPr>
          <a:xfrm>
            <a:off x="9111338" y="3369863"/>
            <a:ext cx="688921" cy="250576"/>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err="1">
                <a:ln>
                  <a:noFill/>
                </a:ln>
                <a:solidFill>
                  <a:prstClr val="white"/>
                </a:solidFill>
                <a:effectLst/>
                <a:uLnTx/>
                <a:uFillTx/>
                <a:latin typeface="Calibri" panose="020F0502020204030204"/>
                <a:ea typeface="+mn-ea"/>
                <a:cs typeface="+mn-cs"/>
              </a:rPr>
              <a:t>Detaylı</a:t>
            </a:r>
            <a:r>
              <a:rPr kumimoji="0" lang="en-US" sz="600" b="0" i="0" u="none" strike="noStrike" kern="1200" cap="none" spc="0" normalizeH="0" baseline="0" noProof="0">
                <a:ln>
                  <a:noFill/>
                </a:ln>
                <a:solidFill>
                  <a:prstClr val="white"/>
                </a:solidFill>
                <a:effectLst/>
                <a:uLnTx/>
                <a:uFillTx/>
                <a:latin typeface="Calibri" panose="020F0502020204030204"/>
                <a:ea typeface="+mn-ea"/>
                <a:cs typeface="+mn-cs"/>
              </a:rPr>
              <a:t> profil </a:t>
            </a:r>
            <a:r>
              <a:rPr kumimoji="0" lang="en-US" sz="600" b="0" i="0" u="none" strike="noStrike" kern="1200" cap="none" spc="0" normalizeH="0" baseline="0" noProof="0" err="1">
                <a:ln>
                  <a:noFill/>
                </a:ln>
                <a:solidFill>
                  <a:prstClr val="white"/>
                </a:solidFill>
                <a:effectLst/>
                <a:uLnTx/>
                <a:uFillTx/>
                <a:latin typeface="Calibri" panose="020F0502020204030204"/>
                <a:ea typeface="+mn-ea"/>
                <a:cs typeface="+mn-cs"/>
              </a:rPr>
              <a:t>gör</a:t>
            </a:r>
            <a:endParaRPr kumimoji="0" lang="en-US" sz="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9" name="Flowchart: Alternate Process 68">
            <a:extLst>
              <a:ext uri="{FF2B5EF4-FFF2-40B4-BE49-F238E27FC236}">
                <a16:creationId xmlns:a16="http://schemas.microsoft.com/office/drawing/2014/main" id="{5E56B271-0C29-4B8D-B5D5-CDE94868700D}"/>
              </a:ext>
            </a:extLst>
          </p:cNvPr>
          <p:cNvSpPr/>
          <p:nvPr/>
        </p:nvSpPr>
        <p:spPr>
          <a:xfrm>
            <a:off x="10236094" y="1377843"/>
            <a:ext cx="1700661" cy="2399743"/>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lowchart: Alternate Process 69">
            <a:extLst>
              <a:ext uri="{FF2B5EF4-FFF2-40B4-BE49-F238E27FC236}">
                <a16:creationId xmlns:a16="http://schemas.microsoft.com/office/drawing/2014/main" id="{F17AA0EA-6C3B-43BA-840C-D2954F31A7C0}"/>
              </a:ext>
            </a:extLst>
          </p:cNvPr>
          <p:cNvSpPr/>
          <p:nvPr/>
        </p:nvSpPr>
        <p:spPr>
          <a:xfrm>
            <a:off x="10343716" y="2338685"/>
            <a:ext cx="1485415" cy="32657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Calibri" panose="020F0502020204030204"/>
                <a:ea typeface="+mn-ea"/>
                <a:cs typeface="+mn-cs"/>
              </a:rPr>
              <a:t>Fatih </a:t>
            </a:r>
            <a:r>
              <a:rPr kumimoji="0" lang="en-US" sz="1100" b="0" i="0" u="none" strike="noStrike" kern="1200" cap="none" spc="0" normalizeH="0" baseline="0" noProof="0" err="1">
                <a:ln>
                  <a:noFill/>
                </a:ln>
                <a:solidFill>
                  <a:prstClr val="black"/>
                </a:solidFill>
                <a:effectLst/>
                <a:uLnTx/>
                <a:uFillTx/>
                <a:latin typeface="Calibri" panose="020F0502020204030204"/>
                <a:ea typeface="+mn-ea"/>
                <a:cs typeface="+mn-cs"/>
              </a:rPr>
              <a:t>çakıroğlu</a:t>
            </a: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lowchart: Alternate Process 70">
            <a:extLst>
              <a:ext uri="{FF2B5EF4-FFF2-40B4-BE49-F238E27FC236}">
                <a16:creationId xmlns:a16="http://schemas.microsoft.com/office/drawing/2014/main" id="{9759A589-D98C-455C-B480-ACC8AB25F08A}"/>
              </a:ext>
            </a:extLst>
          </p:cNvPr>
          <p:cNvSpPr/>
          <p:nvPr/>
        </p:nvSpPr>
        <p:spPr>
          <a:xfrm>
            <a:off x="10343716" y="2735576"/>
            <a:ext cx="1485415" cy="436098"/>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Kısa profil </a:t>
            </a:r>
            <a:r>
              <a:rPr kumimoji="0" lang="en-US" sz="1050" b="0" i="0" u="none" strike="noStrike" kern="1200" cap="none" spc="0" normalizeH="0" baseline="0" noProof="0" err="1">
                <a:ln>
                  <a:noFill/>
                </a:ln>
                <a:solidFill>
                  <a:prstClr val="black"/>
                </a:solidFill>
                <a:effectLst/>
                <a:uLnTx/>
                <a:uFillTx/>
                <a:latin typeface="Calibri" panose="020F0502020204030204"/>
                <a:ea typeface="+mn-ea"/>
                <a:cs typeface="+mn-cs"/>
              </a:rPr>
              <a:t>açıklama</a:t>
            </a:r>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72" name="Picture 71" descr="A person wearing a jacket&#10;&#10;Description automatically generated with low confidence">
            <a:extLst>
              <a:ext uri="{FF2B5EF4-FFF2-40B4-BE49-F238E27FC236}">
                <a16:creationId xmlns:a16="http://schemas.microsoft.com/office/drawing/2014/main" id="{96DB780D-A356-4E3C-BA57-7612D3F7D7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8119" y="1515168"/>
            <a:ext cx="772044" cy="74162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3" name="Flowchart: Alternate Process 72">
            <a:extLst>
              <a:ext uri="{FF2B5EF4-FFF2-40B4-BE49-F238E27FC236}">
                <a16:creationId xmlns:a16="http://schemas.microsoft.com/office/drawing/2014/main" id="{87CA3650-DD43-4F23-B246-7890FAD6AF5A}"/>
              </a:ext>
            </a:extLst>
          </p:cNvPr>
          <p:cNvSpPr/>
          <p:nvPr/>
        </p:nvSpPr>
        <p:spPr>
          <a:xfrm>
            <a:off x="10343716" y="3375523"/>
            <a:ext cx="688920" cy="250576"/>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err="1">
                <a:ln>
                  <a:noFill/>
                </a:ln>
                <a:solidFill>
                  <a:prstClr val="white"/>
                </a:solidFill>
                <a:effectLst/>
                <a:uLnTx/>
                <a:uFillTx/>
                <a:latin typeface="Calibri" panose="020F0502020204030204"/>
                <a:ea typeface="+mn-ea"/>
                <a:cs typeface="+mn-cs"/>
              </a:rPr>
              <a:t>Mesaj</a:t>
            </a:r>
            <a:r>
              <a:rPr kumimoji="0" lang="en-US" sz="800" b="0" i="0" u="none" strike="noStrike" kern="1200" cap="none" spc="0" normalizeH="0" baseline="0" noProof="0">
                <a:ln>
                  <a:noFill/>
                </a:ln>
                <a:solidFill>
                  <a:prstClr val="white"/>
                </a:solidFill>
                <a:effectLst/>
                <a:uLnTx/>
                <a:uFillTx/>
                <a:latin typeface="Calibri" panose="020F0502020204030204"/>
                <a:ea typeface="+mn-ea"/>
                <a:cs typeface="+mn-cs"/>
              </a:rPr>
              <a:t> </a:t>
            </a:r>
            <a:r>
              <a:rPr kumimoji="0" lang="en-US" sz="600" b="0" i="0" u="none" strike="noStrike" kern="1200" cap="none" spc="0" normalizeH="0" baseline="0" noProof="0" err="1">
                <a:ln>
                  <a:noFill/>
                </a:ln>
                <a:solidFill>
                  <a:prstClr val="white"/>
                </a:solidFill>
                <a:effectLst/>
                <a:uLnTx/>
                <a:uFillTx/>
                <a:latin typeface="Calibri" panose="020F0502020204030204"/>
                <a:ea typeface="+mn-ea"/>
                <a:cs typeface="+mn-cs"/>
              </a:rPr>
              <a:t>gönder</a:t>
            </a: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Flowchart: Alternate Process 73">
            <a:extLst>
              <a:ext uri="{FF2B5EF4-FFF2-40B4-BE49-F238E27FC236}">
                <a16:creationId xmlns:a16="http://schemas.microsoft.com/office/drawing/2014/main" id="{7E67415B-3383-449D-A8E9-52940D4B6EB0}"/>
              </a:ext>
            </a:extLst>
          </p:cNvPr>
          <p:cNvSpPr/>
          <p:nvPr/>
        </p:nvSpPr>
        <p:spPr>
          <a:xfrm>
            <a:off x="11094577" y="3375523"/>
            <a:ext cx="688921" cy="250576"/>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err="1">
                <a:ln>
                  <a:noFill/>
                </a:ln>
                <a:solidFill>
                  <a:prstClr val="white"/>
                </a:solidFill>
                <a:effectLst/>
                <a:uLnTx/>
                <a:uFillTx/>
                <a:latin typeface="Calibri" panose="020F0502020204030204"/>
                <a:ea typeface="+mn-ea"/>
                <a:cs typeface="+mn-cs"/>
              </a:rPr>
              <a:t>Detaylı</a:t>
            </a:r>
            <a:r>
              <a:rPr kumimoji="0" lang="en-US" sz="600" b="0" i="0" u="none" strike="noStrike" kern="1200" cap="none" spc="0" normalizeH="0" baseline="0" noProof="0">
                <a:ln>
                  <a:noFill/>
                </a:ln>
                <a:solidFill>
                  <a:prstClr val="white"/>
                </a:solidFill>
                <a:effectLst/>
                <a:uLnTx/>
                <a:uFillTx/>
                <a:latin typeface="Calibri" panose="020F0502020204030204"/>
                <a:ea typeface="+mn-ea"/>
                <a:cs typeface="+mn-cs"/>
              </a:rPr>
              <a:t> profil </a:t>
            </a:r>
            <a:r>
              <a:rPr kumimoji="0" lang="en-US" sz="600" b="0" i="0" u="none" strike="noStrike" kern="1200" cap="none" spc="0" normalizeH="0" baseline="0" noProof="0" err="1">
                <a:ln>
                  <a:noFill/>
                </a:ln>
                <a:solidFill>
                  <a:prstClr val="white"/>
                </a:solidFill>
                <a:effectLst/>
                <a:uLnTx/>
                <a:uFillTx/>
                <a:latin typeface="Calibri" panose="020F0502020204030204"/>
                <a:ea typeface="+mn-ea"/>
                <a:cs typeface="+mn-cs"/>
              </a:rPr>
              <a:t>gör</a:t>
            </a:r>
            <a:endParaRPr kumimoji="0" lang="en-US" sz="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Flowchart: Alternate Process 74">
            <a:extLst>
              <a:ext uri="{FF2B5EF4-FFF2-40B4-BE49-F238E27FC236}">
                <a16:creationId xmlns:a16="http://schemas.microsoft.com/office/drawing/2014/main" id="{69E9A09C-AABF-44B1-8E01-DB26431A5EB5}"/>
              </a:ext>
            </a:extLst>
          </p:cNvPr>
          <p:cNvSpPr/>
          <p:nvPr/>
        </p:nvSpPr>
        <p:spPr>
          <a:xfrm>
            <a:off x="6306381" y="3915487"/>
            <a:ext cx="1700661" cy="2399743"/>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Flowchart: Alternate Process 75">
            <a:extLst>
              <a:ext uri="{FF2B5EF4-FFF2-40B4-BE49-F238E27FC236}">
                <a16:creationId xmlns:a16="http://schemas.microsoft.com/office/drawing/2014/main" id="{2F9F2570-B35E-4D78-8E2B-0B21A9BED6A2}"/>
              </a:ext>
            </a:extLst>
          </p:cNvPr>
          <p:cNvSpPr/>
          <p:nvPr/>
        </p:nvSpPr>
        <p:spPr>
          <a:xfrm>
            <a:off x="6414003" y="4876329"/>
            <a:ext cx="1485415" cy="32657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Calibri" panose="020F0502020204030204"/>
                <a:ea typeface="+mn-ea"/>
                <a:cs typeface="+mn-cs"/>
              </a:rPr>
              <a:t>Fatih </a:t>
            </a:r>
            <a:r>
              <a:rPr kumimoji="0" lang="en-US" sz="1100" b="0" i="0" u="none" strike="noStrike" kern="1200" cap="none" spc="0" normalizeH="0" baseline="0" noProof="0" err="1">
                <a:ln>
                  <a:noFill/>
                </a:ln>
                <a:solidFill>
                  <a:prstClr val="black"/>
                </a:solidFill>
                <a:effectLst/>
                <a:uLnTx/>
                <a:uFillTx/>
                <a:latin typeface="Calibri" panose="020F0502020204030204"/>
                <a:ea typeface="+mn-ea"/>
                <a:cs typeface="+mn-cs"/>
              </a:rPr>
              <a:t>çakıroğlu</a:t>
            </a: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Flowchart: Alternate Process 76">
            <a:extLst>
              <a:ext uri="{FF2B5EF4-FFF2-40B4-BE49-F238E27FC236}">
                <a16:creationId xmlns:a16="http://schemas.microsoft.com/office/drawing/2014/main" id="{D652AB3C-EF03-4F99-B0FA-1AC921DEEF81}"/>
              </a:ext>
            </a:extLst>
          </p:cNvPr>
          <p:cNvSpPr/>
          <p:nvPr/>
        </p:nvSpPr>
        <p:spPr>
          <a:xfrm>
            <a:off x="6414003" y="5273220"/>
            <a:ext cx="1485415" cy="436098"/>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Kısa profil </a:t>
            </a:r>
            <a:r>
              <a:rPr kumimoji="0" lang="en-US" sz="1050" b="0" i="0" u="none" strike="noStrike" kern="1200" cap="none" spc="0" normalizeH="0" baseline="0" noProof="0" err="1">
                <a:ln>
                  <a:noFill/>
                </a:ln>
                <a:solidFill>
                  <a:prstClr val="black"/>
                </a:solidFill>
                <a:effectLst/>
                <a:uLnTx/>
                <a:uFillTx/>
                <a:latin typeface="Calibri" panose="020F0502020204030204"/>
                <a:ea typeface="+mn-ea"/>
                <a:cs typeface="+mn-cs"/>
              </a:rPr>
              <a:t>açıklama</a:t>
            </a:r>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78" name="Picture 77" descr="A person wearing a jacket&#10;&#10;Description automatically generated with low confidence">
            <a:extLst>
              <a:ext uri="{FF2B5EF4-FFF2-40B4-BE49-F238E27FC236}">
                <a16:creationId xmlns:a16="http://schemas.microsoft.com/office/drawing/2014/main" id="{B8DB2412-AFF4-42E6-842E-E54BDD090D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8406" y="4052812"/>
            <a:ext cx="772044" cy="74162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9" name="Flowchart: Alternate Process 78">
            <a:extLst>
              <a:ext uri="{FF2B5EF4-FFF2-40B4-BE49-F238E27FC236}">
                <a16:creationId xmlns:a16="http://schemas.microsoft.com/office/drawing/2014/main" id="{8F166AF9-A1C2-4DE8-9485-9611DD2C1679}"/>
              </a:ext>
            </a:extLst>
          </p:cNvPr>
          <p:cNvSpPr/>
          <p:nvPr/>
        </p:nvSpPr>
        <p:spPr>
          <a:xfrm>
            <a:off x="6414003" y="5913167"/>
            <a:ext cx="688920" cy="250576"/>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err="1">
                <a:ln>
                  <a:noFill/>
                </a:ln>
                <a:solidFill>
                  <a:prstClr val="white"/>
                </a:solidFill>
                <a:effectLst/>
                <a:uLnTx/>
                <a:uFillTx/>
                <a:latin typeface="Calibri" panose="020F0502020204030204"/>
                <a:ea typeface="+mn-ea"/>
                <a:cs typeface="+mn-cs"/>
              </a:rPr>
              <a:t>Mesaj</a:t>
            </a:r>
            <a:r>
              <a:rPr kumimoji="0" lang="en-US" sz="800" b="0" i="0" u="none" strike="noStrike" kern="1200" cap="none" spc="0" normalizeH="0" baseline="0" noProof="0">
                <a:ln>
                  <a:noFill/>
                </a:ln>
                <a:solidFill>
                  <a:prstClr val="white"/>
                </a:solidFill>
                <a:effectLst/>
                <a:uLnTx/>
                <a:uFillTx/>
                <a:latin typeface="Calibri" panose="020F0502020204030204"/>
                <a:ea typeface="+mn-ea"/>
                <a:cs typeface="+mn-cs"/>
              </a:rPr>
              <a:t> </a:t>
            </a:r>
            <a:r>
              <a:rPr kumimoji="0" lang="en-US" sz="600" b="0" i="0" u="none" strike="noStrike" kern="1200" cap="none" spc="0" normalizeH="0" baseline="0" noProof="0" err="1">
                <a:ln>
                  <a:noFill/>
                </a:ln>
                <a:solidFill>
                  <a:prstClr val="white"/>
                </a:solidFill>
                <a:effectLst/>
                <a:uLnTx/>
                <a:uFillTx/>
                <a:latin typeface="Calibri" panose="020F0502020204030204"/>
                <a:ea typeface="+mn-ea"/>
                <a:cs typeface="+mn-cs"/>
              </a:rPr>
              <a:t>gönder</a:t>
            </a: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Flowchart: Alternate Process 79">
            <a:extLst>
              <a:ext uri="{FF2B5EF4-FFF2-40B4-BE49-F238E27FC236}">
                <a16:creationId xmlns:a16="http://schemas.microsoft.com/office/drawing/2014/main" id="{05329E33-B8B9-4FB8-9EEE-E8ACB80694E2}"/>
              </a:ext>
            </a:extLst>
          </p:cNvPr>
          <p:cNvSpPr/>
          <p:nvPr/>
        </p:nvSpPr>
        <p:spPr>
          <a:xfrm>
            <a:off x="7164864" y="5913167"/>
            <a:ext cx="688921" cy="250576"/>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err="1">
                <a:ln>
                  <a:noFill/>
                </a:ln>
                <a:solidFill>
                  <a:prstClr val="white"/>
                </a:solidFill>
                <a:effectLst/>
                <a:uLnTx/>
                <a:uFillTx/>
                <a:latin typeface="Calibri" panose="020F0502020204030204"/>
                <a:ea typeface="+mn-ea"/>
                <a:cs typeface="+mn-cs"/>
              </a:rPr>
              <a:t>Detaylı</a:t>
            </a:r>
            <a:r>
              <a:rPr kumimoji="0" lang="en-US" sz="600" b="0" i="0" u="none" strike="noStrike" kern="1200" cap="none" spc="0" normalizeH="0" baseline="0" noProof="0">
                <a:ln>
                  <a:noFill/>
                </a:ln>
                <a:solidFill>
                  <a:prstClr val="white"/>
                </a:solidFill>
                <a:effectLst/>
                <a:uLnTx/>
                <a:uFillTx/>
                <a:latin typeface="Calibri" panose="020F0502020204030204"/>
                <a:ea typeface="+mn-ea"/>
                <a:cs typeface="+mn-cs"/>
              </a:rPr>
              <a:t> profil </a:t>
            </a:r>
            <a:r>
              <a:rPr kumimoji="0" lang="en-US" sz="600" b="0" i="0" u="none" strike="noStrike" kern="1200" cap="none" spc="0" normalizeH="0" baseline="0" noProof="0" err="1">
                <a:ln>
                  <a:noFill/>
                </a:ln>
                <a:solidFill>
                  <a:prstClr val="white"/>
                </a:solidFill>
                <a:effectLst/>
                <a:uLnTx/>
                <a:uFillTx/>
                <a:latin typeface="Calibri" panose="020F0502020204030204"/>
                <a:ea typeface="+mn-ea"/>
                <a:cs typeface="+mn-cs"/>
              </a:rPr>
              <a:t>gör</a:t>
            </a:r>
            <a:endParaRPr kumimoji="0" lang="en-US" sz="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Flowchart: Alternate Process 80">
            <a:extLst>
              <a:ext uri="{FF2B5EF4-FFF2-40B4-BE49-F238E27FC236}">
                <a16:creationId xmlns:a16="http://schemas.microsoft.com/office/drawing/2014/main" id="{09A61161-61A7-4188-9973-522809C6C5F7}"/>
              </a:ext>
            </a:extLst>
          </p:cNvPr>
          <p:cNvSpPr/>
          <p:nvPr/>
        </p:nvSpPr>
        <p:spPr>
          <a:xfrm>
            <a:off x="8252855" y="3935289"/>
            <a:ext cx="1700661" cy="2399743"/>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lowchart: Alternate Process 81">
            <a:extLst>
              <a:ext uri="{FF2B5EF4-FFF2-40B4-BE49-F238E27FC236}">
                <a16:creationId xmlns:a16="http://schemas.microsoft.com/office/drawing/2014/main" id="{61FDE19A-159E-4119-8348-54CCE503B7A0}"/>
              </a:ext>
            </a:extLst>
          </p:cNvPr>
          <p:cNvSpPr/>
          <p:nvPr/>
        </p:nvSpPr>
        <p:spPr>
          <a:xfrm>
            <a:off x="8360477" y="4896131"/>
            <a:ext cx="1485415" cy="32657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Calibri" panose="020F0502020204030204"/>
                <a:ea typeface="+mn-ea"/>
                <a:cs typeface="+mn-cs"/>
              </a:rPr>
              <a:t>Fatih </a:t>
            </a:r>
            <a:r>
              <a:rPr kumimoji="0" lang="en-US" sz="1100" b="0" i="0" u="none" strike="noStrike" kern="1200" cap="none" spc="0" normalizeH="0" baseline="0" noProof="0" err="1">
                <a:ln>
                  <a:noFill/>
                </a:ln>
                <a:solidFill>
                  <a:prstClr val="black"/>
                </a:solidFill>
                <a:effectLst/>
                <a:uLnTx/>
                <a:uFillTx/>
                <a:latin typeface="Calibri" panose="020F0502020204030204"/>
                <a:ea typeface="+mn-ea"/>
                <a:cs typeface="+mn-cs"/>
              </a:rPr>
              <a:t>çakıroğlu</a:t>
            </a: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Flowchart: Alternate Process 82">
            <a:extLst>
              <a:ext uri="{FF2B5EF4-FFF2-40B4-BE49-F238E27FC236}">
                <a16:creationId xmlns:a16="http://schemas.microsoft.com/office/drawing/2014/main" id="{06DB16A8-2736-40DB-B931-5879B78A8876}"/>
              </a:ext>
            </a:extLst>
          </p:cNvPr>
          <p:cNvSpPr/>
          <p:nvPr/>
        </p:nvSpPr>
        <p:spPr>
          <a:xfrm>
            <a:off x="8360477" y="5293022"/>
            <a:ext cx="1485415" cy="436098"/>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Kısa profil </a:t>
            </a:r>
            <a:r>
              <a:rPr kumimoji="0" lang="en-US" sz="1050" b="0" i="0" u="none" strike="noStrike" kern="1200" cap="none" spc="0" normalizeH="0" baseline="0" noProof="0" err="1">
                <a:ln>
                  <a:noFill/>
                </a:ln>
                <a:solidFill>
                  <a:prstClr val="black"/>
                </a:solidFill>
                <a:effectLst/>
                <a:uLnTx/>
                <a:uFillTx/>
                <a:latin typeface="Calibri" panose="020F0502020204030204"/>
                <a:ea typeface="+mn-ea"/>
                <a:cs typeface="+mn-cs"/>
              </a:rPr>
              <a:t>açıklama</a:t>
            </a:r>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84" name="Picture 83" descr="A person wearing a jacket&#10;&#10;Description automatically generated with low confidence">
            <a:extLst>
              <a:ext uri="{FF2B5EF4-FFF2-40B4-BE49-F238E27FC236}">
                <a16:creationId xmlns:a16="http://schemas.microsoft.com/office/drawing/2014/main" id="{A6838B52-3EFD-4DF3-B0B0-5CF1C93030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4880" y="4072614"/>
            <a:ext cx="772044" cy="74162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5" name="Flowchart: Alternate Process 84">
            <a:extLst>
              <a:ext uri="{FF2B5EF4-FFF2-40B4-BE49-F238E27FC236}">
                <a16:creationId xmlns:a16="http://schemas.microsoft.com/office/drawing/2014/main" id="{88452EB0-66E9-4D22-8650-B845C500E1E7}"/>
              </a:ext>
            </a:extLst>
          </p:cNvPr>
          <p:cNvSpPr/>
          <p:nvPr/>
        </p:nvSpPr>
        <p:spPr>
          <a:xfrm>
            <a:off x="8360477" y="5932969"/>
            <a:ext cx="688920" cy="250576"/>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err="1">
                <a:ln>
                  <a:noFill/>
                </a:ln>
                <a:solidFill>
                  <a:prstClr val="white"/>
                </a:solidFill>
                <a:effectLst/>
                <a:uLnTx/>
                <a:uFillTx/>
                <a:latin typeface="Calibri" panose="020F0502020204030204"/>
                <a:ea typeface="+mn-ea"/>
                <a:cs typeface="+mn-cs"/>
              </a:rPr>
              <a:t>Mesaj</a:t>
            </a:r>
            <a:r>
              <a:rPr kumimoji="0" lang="en-US" sz="800" b="0" i="0" u="none" strike="noStrike" kern="1200" cap="none" spc="0" normalizeH="0" baseline="0" noProof="0">
                <a:ln>
                  <a:noFill/>
                </a:ln>
                <a:solidFill>
                  <a:prstClr val="white"/>
                </a:solidFill>
                <a:effectLst/>
                <a:uLnTx/>
                <a:uFillTx/>
                <a:latin typeface="Calibri" panose="020F0502020204030204"/>
                <a:ea typeface="+mn-ea"/>
                <a:cs typeface="+mn-cs"/>
              </a:rPr>
              <a:t> </a:t>
            </a:r>
            <a:r>
              <a:rPr kumimoji="0" lang="en-US" sz="600" b="0" i="0" u="none" strike="noStrike" kern="1200" cap="none" spc="0" normalizeH="0" baseline="0" noProof="0" err="1">
                <a:ln>
                  <a:noFill/>
                </a:ln>
                <a:solidFill>
                  <a:prstClr val="white"/>
                </a:solidFill>
                <a:effectLst/>
                <a:uLnTx/>
                <a:uFillTx/>
                <a:latin typeface="Calibri" panose="020F0502020204030204"/>
                <a:ea typeface="+mn-ea"/>
                <a:cs typeface="+mn-cs"/>
              </a:rPr>
              <a:t>gönder</a:t>
            </a: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Flowchart: Alternate Process 85">
            <a:extLst>
              <a:ext uri="{FF2B5EF4-FFF2-40B4-BE49-F238E27FC236}">
                <a16:creationId xmlns:a16="http://schemas.microsoft.com/office/drawing/2014/main" id="{ADC66000-1A46-4333-8A48-9F555A88F74B}"/>
              </a:ext>
            </a:extLst>
          </p:cNvPr>
          <p:cNvSpPr/>
          <p:nvPr/>
        </p:nvSpPr>
        <p:spPr>
          <a:xfrm>
            <a:off x="9111338" y="5932969"/>
            <a:ext cx="688921" cy="250576"/>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err="1">
                <a:ln>
                  <a:noFill/>
                </a:ln>
                <a:solidFill>
                  <a:prstClr val="white"/>
                </a:solidFill>
                <a:effectLst/>
                <a:uLnTx/>
                <a:uFillTx/>
                <a:latin typeface="Calibri" panose="020F0502020204030204"/>
                <a:ea typeface="+mn-ea"/>
                <a:cs typeface="+mn-cs"/>
              </a:rPr>
              <a:t>Detaylı</a:t>
            </a:r>
            <a:r>
              <a:rPr kumimoji="0" lang="en-US" sz="600" b="0" i="0" u="none" strike="noStrike" kern="1200" cap="none" spc="0" normalizeH="0" baseline="0" noProof="0">
                <a:ln>
                  <a:noFill/>
                </a:ln>
                <a:solidFill>
                  <a:prstClr val="white"/>
                </a:solidFill>
                <a:effectLst/>
                <a:uLnTx/>
                <a:uFillTx/>
                <a:latin typeface="Calibri" panose="020F0502020204030204"/>
                <a:ea typeface="+mn-ea"/>
                <a:cs typeface="+mn-cs"/>
              </a:rPr>
              <a:t> profil </a:t>
            </a:r>
            <a:r>
              <a:rPr kumimoji="0" lang="en-US" sz="600" b="0" i="0" u="none" strike="noStrike" kern="1200" cap="none" spc="0" normalizeH="0" baseline="0" noProof="0" err="1">
                <a:ln>
                  <a:noFill/>
                </a:ln>
                <a:solidFill>
                  <a:prstClr val="white"/>
                </a:solidFill>
                <a:effectLst/>
                <a:uLnTx/>
                <a:uFillTx/>
                <a:latin typeface="Calibri" panose="020F0502020204030204"/>
                <a:ea typeface="+mn-ea"/>
                <a:cs typeface="+mn-cs"/>
              </a:rPr>
              <a:t>gör</a:t>
            </a:r>
            <a:endParaRPr kumimoji="0" lang="en-US" sz="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Flowchart: Alternate Process 86">
            <a:extLst>
              <a:ext uri="{FF2B5EF4-FFF2-40B4-BE49-F238E27FC236}">
                <a16:creationId xmlns:a16="http://schemas.microsoft.com/office/drawing/2014/main" id="{44FC818E-C52A-4B1F-BFE2-02F4492FDCDA}"/>
              </a:ext>
            </a:extLst>
          </p:cNvPr>
          <p:cNvSpPr/>
          <p:nvPr/>
        </p:nvSpPr>
        <p:spPr>
          <a:xfrm>
            <a:off x="10244246" y="3979538"/>
            <a:ext cx="1700661" cy="2399743"/>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lowchart: Alternate Process 87">
            <a:extLst>
              <a:ext uri="{FF2B5EF4-FFF2-40B4-BE49-F238E27FC236}">
                <a16:creationId xmlns:a16="http://schemas.microsoft.com/office/drawing/2014/main" id="{86854E3E-C4AA-4DE6-8A44-216C4A961FA9}"/>
              </a:ext>
            </a:extLst>
          </p:cNvPr>
          <p:cNvSpPr/>
          <p:nvPr/>
        </p:nvSpPr>
        <p:spPr>
          <a:xfrm>
            <a:off x="10351868" y="4940380"/>
            <a:ext cx="1485415" cy="32657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Calibri" panose="020F0502020204030204"/>
                <a:ea typeface="+mn-ea"/>
                <a:cs typeface="+mn-cs"/>
              </a:rPr>
              <a:t>Fatih </a:t>
            </a:r>
            <a:r>
              <a:rPr kumimoji="0" lang="en-US" sz="1100" b="0" i="0" u="none" strike="noStrike" kern="1200" cap="none" spc="0" normalizeH="0" baseline="0" noProof="0" err="1">
                <a:ln>
                  <a:noFill/>
                </a:ln>
                <a:solidFill>
                  <a:prstClr val="black"/>
                </a:solidFill>
                <a:effectLst/>
                <a:uLnTx/>
                <a:uFillTx/>
                <a:latin typeface="Calibri" panose="020F0502020204030204"/>
                <a:ea typeface="+mn-ea"/>
                <a:cs typeface="+mn-cs"/>
              </a:rPr>
              <a:t>çakıroğlu</a:t>
            </a: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Flowchart: Alternate Process 88">
            <a:extLst>
              <a:ext uri="{FF2B5EF4-FFF2-40B4-BE49-F238E27FC236}">
                <a16:creationId xmlns:a16="http://schemas.microsoft.com/office/drawing/2014/main" id="{A0FEE1DA-9FE3-49C5-A460-8740936A4FC9}"/>
              </a:ext>
            </a:extLst>
          </p:cNvPr>
          <p:cNvSpPr/>
          <p:nvPr/>
        </p:nvSpPr>
        <p:spPr>
          <a:xfrm>
            <a:off x="10351868" y="5337271"/>
            <a:ext cx="1485415" cy="436098"/>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Kısa profil </a:t>
            </a:r>
            <a:r>
              <a:rPr kumimoji="0" lang="en-US" sz="1050" b="0" i="0" u="none" strike="noStrike" kern="1200" cap="none" spc="0" normalizeH="0" baseline="0" noProof="0" err="1">
                <a:ln>
                  <a:noFill/>
                </a:ln>
                <a:solidFill>
                  <a:prstClr val="black"/>
                </a:solidFill>
                <a:effectLst/>
                <a:uLnTx/>
                <a:uFillTx/>
                <a:latin typeface="Calibri" panose="020F0502020204030204"/>
                <a:ea typeface="+mn-ea"/>
                <a:cs typeface="+mn-cs"/>
              </a:rPr>
              <a:t>açıklama</a:t>
            </a:r>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90" name="Picture 89" descr="A person wearing a jacket&#10;&#10;Description automatically generated with low confidence">
            <a:extLst>
              <a:ext uri="{FF2B5EF4-FFF2-40B4-BE49-F238E27FC236}">
                <a16:creationId xmlns:a16="http://schemas.microsoft.com/office/drawing/2014/main" id="{43314302-E982-4A87-AEB7-D7126B4413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6271" y="4116863"/>
            <a:ext cx="772044" cy="74162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91" name="Flowchart: Alternate Process 90">
            <a:extLst>
              <a:ext uri="{FF2B5EF4-FFF2-40B4-BE49-F238E27FC236}">
                <a16:creationId xmlns:a16="http://schemas.microsoft.com/office/drawing/2014/main" id="{242BB49A-FBAA-4E6D-A752-B71031A9DBD9}"/>
              </a:ext>
            </a:extLst>
          </p:cNvPr>
          <p:cNvSpPr/>
          <p:nvPr/>
        </p:nvSpPr>
        <p:spPr>
          <a:xfrm>
            <a:off x="10351868" y="5977218"/>
            <a:ext cx="688920" cy="250576"/>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err="1">
                <a:ln>
                  <a:noFill/>
                </a:ln>
                <a:solidFill>
                  <a:prstClr val="white"/>
                </a:solidFill>
                <a:effectLst/>
                <a:uLnTx/>
                <a:uFillTx/>
                <a:latin typeface="Calibri" panose="020F0502020204030204"/>
                <a:ea typeface="+mn-ea"/>
                <a:cs typeface="+mn-cs"/>
              </a:rPr>
              <a:t>Mesaj</a:t>
            </a:r>
            <a:r>
              <a:rPr kumimoji="0" lang="en-US" sz="800" b="0" i="0" u="none" strike="noStrike" kern="1200" cap="none" spc="0" normalizeH="0" baseline="0" noProof="0">
                <a:ln>
                  <a:noFill/>
                </a:ln>
                <a:solidFill>
                  <a:prstClr val="white"/>
                </a:solidFill>
                <a:effectLst/>
                <a:uLnTx/>
                <a:uFillTx/>
                <a:latin typeface="Calibri" panose="020F0502020204030204"/>
                <a:ea typeface="+mn-ea"/>
                <a:cs typeface="+mn-cs"/>
              </a:rPr>
              <a:t> </a:t>
            </a:r>
            <a:r>
              <a:rPr kumimoji="0" lang="en-US" sz="600" b="0" i="0" u="none" strike="noStrike" kern="1200" cap="none" spc="0" normalizeH="0" baseline="0" noProof="0" err="1">
                <a:ln>
                  <a:noFill/>
                </a:ln>
                <a:solidFill>
                  <a:prstClr val="white"/>
                </a:solidFill>
                <a:effectLst/>
                <a:uLnTx/>
                <a:uFillTx/>
                <a:latin typeface="Calibri" panose="020F0502020204030204"/>
                <a:ea typeface="+mn-ea"/>
                <a:cs typeface="+mn-cs"/>
              </a:rPr>
              <a:t>gönder</a:t>
            </a: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Flowchart: Alternate Process 91">
            <a:extLst>
              <a:ext uri="{FF2B5EF4-FFF2-40B4-BE49-F238E27FC236}">
                <a16:creationId xmlns:a16="http://schemas.microsoft.com/office/drawing/2014/main" id="{DDE58D3A-6FE0-4F45-82DF-36776B607AF2}"/>
              </a:ext>
            </a:extLst>
          </p:cNvPr>
          <p:cNvSpPr/>
          <p:nvPr/>
        </p:nvSpPr>
        <p:spPr>
          <a:xfrm>
            <a:off x="11102729" y="5977218"/>
            <a:ext cx="688921" cy="250576"/>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err="1">
                <a:ln>
                  <a:noFill/>
                </a:ln>
                <a:solidFill>
                  <a:prstClr val="white"/>
                </a:solidFill>
                <a:effectLst/>
                <a:uLnTx/>
                <a:uFillTx/>
                <a:latin typeface="Calibri" panose="020F0502020204030204"/>
                <a:ea typeface="+mn-ea"/>
                <a:cs typeface="+mn-cs"/>
              </a:rPr>
              <a:t>Detaylı</a:t>
            </a:r>
            <a:r>
              <a:rPr kumimoji="0" lang="en-US" sz="600" b="0" i="0" u="none" strike="noStrike" kern="1200" cap="none" spc="0" normalizeH="0" baseline="0" noProof="0">
                <a:ln>
                  <a:noFill/>
                </a:ln>
                <a:solidFill>
                  <a:prstClr val="white"/>
                </a:solidFill>
                <a:effectLst/>
                <a:uLnTx/>
                <a:uFillTx/>
                <a:latin typeface="Calibri" panose="020F0502020204030204"/>
                <a:ea typeface="+mn-ea"/>
                <a:cs typeface="+mn-cs"/>
              </a:rPr>
              <a:t> profil </a:t>
            </a:r>
            <a:r>
              <a:rPr kumimoji="0" lang="en-US" sz="600" b="0" i="0" u="none" strike="noStrike" kern="1200" cap="none" spc="0" normalizeH="0" baseline="0" noProof="0" err="1">
                <a:ln>
                  <a:noFill/>
                </a:ln>
                <a:solidFill>
                  <a:prstClr val="white"/>
                </a:solidFill>
                <a:effectLst/>
                <a:uLnTx/>
                <a:uFillTx/>
                <a:latin typeface="Calibri" panose="020F0502020204030204"/>
                <a:ea typeface="+mn-ea"/>
                <a:cs typeface="+mn-cs"/>
              </a:rPr>
              <a:t>gör</a:t>
            </a:r>
            <a:endParaRPr kumimoji="0" lang="en-US" sz="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Arrow: Down 3">
            <a:extLst>
              <a:ext uri="{FF2B5EF4-FFF2-40B4-BE49-F238E27FC236}">
                <a16:creationId xmlns:a16="http://schemas.microsoft.com/office/drawing/2014/main" id="{3A1C644E-5D70-48FC-A13E-9294F5BC7EFC}"/>
              </a:ext>
            </a:extLst>
          </p:cNvPr>
          <p:cNvSpPr/>
          <p:nvPr/>
        </p:nvSpPr>
        <p:spPr>
          <a:xfrm>
            <a:off x="6038063" y="1133554"/>
            <a:ext cx="177600" cy="5486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954929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a:t>Visitor Design Pattern</a:t>
            </a:r>
            <a:endParaRPr lang="en-US" sz="4800" kern="1200">
              <a:solidFill>
                <a:schemeClr val="tx1"/>
              </a:solidFill>
              <a:latin typeface="+mj-lt"/>
              <a:ea typeface="+mj-ea"/>
              <a:cs typeface="+mj-cs"/>
            </a:endParaRP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26FA6552-EA66-42DC-B73A-9703EF167C0C}"/>
              </a:ext>
            </a:extLst>
          </p:cNvPr>
          <p:cNvSpPr txBox="1"/>
          <p:nvPr/>
        </p:nvSpPr>
        <p:spPr>
          <a:xfrm>
            <a:off x="5782174" y="2745240"/>
            <a:ext cx="5952381"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B0D6DE0D-9D0B-4A7C-9561-E8351F43CAE0}"/>
              </a:ext>
            </a:extLst>
          </p:cNvPr>
          <p:cNvSpPr txBox="1"/>
          <p:nvPr/>
        </p:nvSpPr>
        <p:spPr>
          <a:xfrm>
            <a:off x="5609700" y="2081436"/>
            <a:ext cx="5952381" cy="156966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444444"/>
                </a:solidFill>
                <a:effectLst/>
                <a:uLnTx/>
                <a:uFillTx/>
                <a:latin typeface="PT Sans" panose="020B0503020203020204" pitchFamily="34" charset="0"/>
                <a:ea typeface="+mn-ea"/>
                <a:cs typeface="+mn-cs"/>
              </a:rPr>
              <a:t>Visitor</a:t>
            </a:r>
            <a:r>
              <a:rPr kumimoji="0" lang="en-US" sz="2400" b="0" i="0" u="none" strike="noStrike" kern="1200" cap="none" spc="0" normalizeH="0" baseline="0" noProof="0">
                <a:ln>
                  <a:noFill/>
                </a:ln>
                <a:solidFill>
                  <a:srgbClr val="444444"/>
                </a:solidFill>
                <a:effectLst/>
                <a:uLnTx/>
                <a:uFillTx/>
                <a:latin typeface="PT Sans" panose="020B0503020203020204" pitchFamily="34" charset="0"/>
                <a:ea typeface="+mn-ea"/>
                <a:cs typeface="+mn-cs"/>
              </a:rPr>
              <a:t> is a behavioral design pattern that allows adding new behaviors to existing class hierarchy without altering any existing code.</a:t>
            </a: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418146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a:t>State Design Pattern</a:t>
            </a:r>
            <a:endParaRPr lang="en-US" sz="4800" kern="1200">
              <a:solidFill>
                <a:schemeClr val="tx1"/>
              </a:solidFill>
              <a:latin typeface="+mj-lt"/>
              <a:ea typeface="+mj-ea"/>
              <a:cs typeface="+mj-cs"/>
            </a:endParaRP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26FA6552-EA66-42DC-B73A-9703EF167C0C}"/>
              </a:ext>
            </a:extLst>
          </p:cNvPr>
          <p:cNvSpPr txBox="1"/>
          <p:nvPr/>
        </p:nvSpPr>
        <p:spPr>
          <a:xfrm>
            <a:off x="5782174" y="2745240"/>
            <a:ext cx="5952381"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B0D6DE0D-9D0B-4A7C-9561-E8351F43CAE0}"/>
              </a:ext>
            </a:extLst>
          </p:cNvPr>
          <p:cNvSpPr txBox="1"/>
          <p:nvPr/>
        </p:nvSpPr>
        <p:spPr>
          <a:xfrm>
            <a:off x="5486645" y="2274838"/>
            <a:ext cx="5952381"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1" i="0">
                <a:solidFill>
                  <a:srgbClr val="444444"/>
                </a:solidFill>
                <a:effectLst/>
                <a:latin typeface="PT Sans" panose="020B0503020203020204" pitchFamily="34" charset="0"/>
              </a:rPr>
              <a:t>State</a:t>
            </a:r>
            <a:r>
              <a:rPr lang="en-US" sz="2400" b="0" i="0">
                <a:solidFill>
                  <a:srgbClr val="444444"/>
                </a:solidFill>
                <a:effectLst/>
                <a:latin typeface="PT Sans" panose="020B0503020203020204" pitchFamily="34" charset="0"/>
              </a:rPr>
              <a:t> is a behavioral design pattern that lets an object alter its behavior when its internal state changes.</a:t>
            </a: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776033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a:t>State Design Pattern</a:t>
            </a:r>
            <a:endParaRPr lang="en-US" sz="4800" kern="1200">
              <a:solidFill>
                <a:schemeClr val="tx1"/>
              </a:solidFill>
              <a:latin typeface="+mj-lt"/>
              <a:ea typeface="+mj-ea"/>
              <a:cs typeface="+mj-cs"/>
            </a:endParaRP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26FA6552-EA66-42DC-B73A-9703EF167C0C}"/>
              </a:ext>
            </a:extLst>
          </p:cNvPr>
          <p:cNvSpPr txBox="1"/>
          <p:nvPr/>
        </p:nvSpPr>
        <p:spPr>
          <a:xfrm>
            <a:off x="5782174" y="2745240"/>
            <a:ext cx="5952381"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B0D6DE0D-9D0B-4A7C-9561-E8351F43CAE0}"/>
              </a:ext>
            </a:extLst>
          </p:cNvPr>
          <p:cNvSpPr txBox="1"/>
          <p:nvPr/>
        </p:nvSpPr>
        <p:spPr>
          <a:xfrm>
            <a:off x="5486645" y="2274838"/>
            <a:ext cx="5952381"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1" i="0">
                <a:solidFill>
                  <a:srgbClr val="444444"/>
                </a:solidFill>
                <a:effectLst/>
                <a:latin typeface="PT Sans" panose="020B0503020203020204" pitchFamily="34" charset="0"/>
              </a:rPr>
              <a:t>State</a:t>
            </a:r>
            <a:r>
              <a:rPr lang="en-US" sz="2400" b="0" i="0">
                <a:solidFill>
                  <a:srgbClr val="444444"/>
                </a:solidFill>
                <a:effectLst/>
                <a:latin typeface="PT Sans" panose="020B0503020203020204" pitchFamily="34" charset="0"/>
              </a:rPr>
              <a:t> is a behavioral design pattern that lets an object alter its behavior when its internal state changes.</a:t>
            </a: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531991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a:t>State Design Pattern</a:t>
            </a:r>
            <a:endParaRPr lang="en-US" sz="4800" kern="1200">
              <a:solidFill>
                <a:schemeClr val="tx1"/>
              </a:solidFill>
              <a:latin typeface="+mj-lt"/>
              <a:ea typeface="+mj-ea"/>
              <a:cs typeface="+mj-cs"/>
            </a:endParaRP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26FA6552-EA66-42DC-B73A-9703EF167C0C}"/>
              </a:ext>
            </a:extLst>
          </p:cNvPr>
          <p:cNvSpPr txBox="1"/>
          <p:nvPr/>
        </p:nvSpPr>
        <p:spPr>
          <a:xfrm>
            <a:off x="5782174" y="2745240"/>
            <a:ext cx="5952381"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Picture 3" descr="A picture containing clipart&#10;&#10;Description automatically generated">
            <a:extLst>
              <a:ext uri="{FF2B5EF4-FFF2-40B4-BE49-F238E27FC236}">
                <a16:creationId xmlns:a16="http://schemas.microsoft.com/office/drawing/2014/main" id="{B9786D0B-DA41-4CDD-B74A-A932545363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5919" y="923041"/>
            <a:ext cx="4544889" cy="4567727"/>
          </a:xfrm>
          <a:prstGeom prst="rect">
            <a:avLst/>
          </a:prstGeom>
        </p:spPr>
      </p:pic>
    </p:spTree>
    <p:extLst>
      <p:ext uri="{BB962C8B-B14F-4D97-AF65-F5344CB8AC3E}">
        <p14:creationId xmlns:p14="http://schemas.microsoft.com/office/powerpoint/2010/main" val="117456021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a:t>Iterator Design Pattern</a:t>
            </a:r>
            <a:endParaRPr lang="en-US" sz="4800" kern="1200">
              <a:solidFill>
                <a:schemeClr val="tx1"/>
              </a:solidFill>
              <a:latin typeface="+mj-lt"/>
              <a:ea typeface="+mj-ea"/>
              <a:cs typeface="+mj-cs"/>
            </a:endParaRP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26FA6552-EA66-42DC-B73A-9703EF167C0C}"/>
              </a:ext>
            </a:extLst>
          </p:cNvPr>
          <p:cNvSpPr txBox="1"/>
          <p:nvPr/>
        </p:nvSpPr>
        <p:spPr>
          <a:xfrm>
            <a:off x="5782174" y="2745240"/>
            <a:ext cx="5952381"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B0D6DE0D-9D0B-4A7C-9561-E8351F43CAE0}"/>
              </a:ext>
            </a:extLst>
          </p:cNvPr>
          <p:cNvSpPr txBox="1"/>
          <p:nvPr/>
        </p:nvSpPr>
        <p:spPr>
          <a:xfrm>
            <a:off x="5486645" y="2274838"/>
            <a:ext cx="5952381" cy="156966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1" i="0">
                <a:solidFill>
                  <a:srgbClr val="444444"/>
                </a:solidFill>
                <a:effectLst/>
                <a:latin typeface="PT Sans" panose="020B0503020203020204" pitchFamily="34" charset="0"/>
              </a:rPr>
              <a:t>Iterator</a:t>
            </a:r>
            <a:r>
              <a:rPr lang="en-US" sz="2400" b="0" i="0">
                <a:solidFill>
                  <a:srgbClr val="444444"/>
                </a:solidFill>
                <a:effectLst/>
                <a:latin typeface="PT Sans" panose="020B0503020203020204" pitchFamily="34" charset="0"/>
              </a:rPr>
              <a:t> is a behavioral design pattern that allows sequential traversal through a complex data structure without exposing its internal details</a:t>
            </a: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02618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a:t>Mediator Design Pattern</a:t>
            </a:r>
            <a:endParaRPr lang="en-US" sz="4800" kern="1200">
              <a:solidFill>
                <a:schemeClr val="tx1"/>
              </a:solidFill>
              <a:latin typeface="+mj-lt"/>
              <a:ea typeface="+mj-ea"/>
              <a:cs typeface="+mj-cs"/>
            </a:endParaRP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26FA6552-EA66-42DC-B73A-9703EF167C0C}"/>
              </a:ext>
            </a:extLst>
          </p:cNvPr>
          <p:cNvSpPr txBox="1"/>
          <p:nvPr/>
        </p:nvSpPr>
        <p:spPr>
          <a:xfrm>
            <a:off x="5782174" y="2745240"/>
            <a:ext cx="5952381"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B0D6DE0D-9D0B-4A7C-9561-E8351F43CAE0}"/>
              </a:ext>
            </a:extLst>
          </p:cNvPr>
          <p:cNvSpPr txBox="1"/>
          <p:nvPr/>
        </p:nvSpPr>
        <p:spPr>
          <a:xfrm>
            <a:off x="5713064" y="2459504"/>
            <a:ext cx="5952381" cy="193899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1" i="0">
                <a:solidFill>
                  <a:srgbClr val="444444"/>
                </a:solidFill>
                <a:effectLst/>
                <a:latin typeface="PT Sans" panose="020B0503020203020204" pitchFamily="34" charset="0"/>
              </a:rPr>
              <a:t>Mediator</a:t>
            </a:r>
            <a:r>
              <a:rPr lang="en-US" sz="2400" b="0" i="0">
                <a:solidFill>
                  <a:srgbClr val="444444"/>
                </a:solidFill>
                <a:effectLst/>
                <a:latin typeface="PT Sans" panose="020B0503020203020204" pitchFamily="34" charset="0"/>
              </a:rPr>
              <a:t> is a behavioral design pattern that reduces coupling between components of a program by making them communicate indirectly, through a special mediator object.</a:t>
            </a: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580844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Strategy</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EE2BB76-BA13-4606-B792-5C40D61B298E}"/>
              </a:ext>
            </a:extLst>
          </p:cNvPr>
          <p:cNvSpPr txBox="1"/>
          <p:nvPr/>
        </p:nvSpPr>
        <p:spPr>
          <a:xfrm>
            <a:off x="6233254" y="3228945"/>
            <a:ext cx="5268538" cy="400110"/>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chemeClr val="bg1"/>
                </a:solidFill>
              </a:rPr>
              <a:t>8.Adım ( Runtime)</a:t>
            </a:r>
          </a:p>
        </p:txBody>
      </p:sp>
    </p:spTree>
    <p:extLst>
      <p:ext uri="{BB962C8B-B14F-4D97-AF65-F5344CB8AC3E}">
        <p14:creationId xmlns:p14="http://schemas.microsoft.com/office/powerpoint/2010/main" val="77080855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a:t>Mediator Design Pattern</a:t>
            </a:r>
            <a:endParaRPr lang="en-US" sz="4800" kern="1200">
              <a:solidFill>
                <a:schemeClr val="tx1"/>
              </a:solidFill>
              <a:latin typeface="+mj-lt"/>
              <a:ea typeface="+mj-ea"/>
              <a:cs typeface="+mj-cs"/>
            </a:endParaRP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26FA6552-EA66-42DC-B73A-9703EF167C0C}"/>
              </a:ext>
            </a:extLst>
          </p:cNvPr>
          <p:cNvSpPr txBox="1"/>
          <p:nvPr/>
        </p:nvSpPr>
        <p:spPr>
          <a:xfrm>
            <a:off x="5782174" y="2745240"/>
            <a:ext cx="5952381"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B0D6DE0D-9D0B-4A7C-9561-E8351F43CAE0}"/>
              </a:ext>
            </a:extLst>
          </p:cNvPr>
          <p:cNvSpPr txBox="1"/>
          <p:nvPr/>
        </p:nvSpPr>
        <p:spPr>
          <a:xfrm>
            <a:off x="5713064" y="2459504"/>
            <a:ext cx="5952381" cy="193899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1" i="0">
                <a:solidFill>
                  <a:srgbClr val="444444"/>
                </a:solidFill>
                <a:effectLst/>
                <a:latin typeface="PT Sans" panose="020B0503020203020204" pitchFamily="34" charset="0"/>
              </a:rPr>
              <a:t>Mediator</a:t>
            </a:r>
            <a:r>
              <a:rPr lang="en-US" sz="2400" b="0" i="0">
                <a:solidFill>
                  <a:srgbClr val="444444"/>
                </a:solidFill>
                <a:effectLst/>
                <a:latin typeface="PT Sans" panose="020B0503020203020204" pitchFamily="34" charset="0"/>
              </a:rPr>
              <a:t> is a behavioral design pattern that reduces coupling between components of a program by making them communicate indirectly, through a special mediator object.</a:t>
            </a: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587389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a:t>Mediator Design Pattern</a:t>
            </a:r>
            <a:endParaRPr lang="en-US" sz="4800" kern="1200">
              <a:solidFill>
                <a:schemeClr val="tx1"/>
              </a:solidFill>
              <a:latin typeface="+mj-lt"/>
              <a:ea typeface="+mj-ea"/>
              <a:cs typeface="+mj-cs"/>
            </a:endParaRP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26FA6552-EA66-42DC-B73A-9703EF167C0C}"/>
              </a:ext>
            </a:extLst>
          </p:cNvPr>
          <p:cNvSpPr txBox="1"/>
          <p:nvPr/>
        </p:nvSpPr>
        <p:spPr>
          <a:xfrm>
            <a:off x="5782174" y="2745240"/>
            <a:ext cx="5952381"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Rectangle: Rounded Corners 2">
            <a:extLst>
              <a:ext uri="{FF2B5EF4-FFF2-40B4-BE49-F238E27FC236}">
                <a16:creationId xmlns:a16="http://schemas.microsoft.com/office/drawing/2014/main" id="{13F3B99A-B748-4CDA-82CA-24E525EC440B}"/>
              </a:ext>
            </a:extLst>
          </p:cNvPr>
          <p:cNvSpPr/>
          <p:nvPr/>
        </p:nvSpPr>
        <p:spPr>
          <a:xfrm>
            <a:off x="5943600" y="1424940"/>
            <a:ext cx="1600200"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Component A</a:t>
            </a:r>
            <a:endParaRPr lang="tr-TR"/>
          </a:p>
        </p:txBody>
      </p:sp>
      <p:sp>
        <p:nvSpPr>
          <p:cNvPr id="9" name="Rectangle: Rounded Corners 8">
            <a:extLst>
              <a:ext uri="{FF2B5EF4-FFF2-40B4-BE49-F238E27FC236}">
                <a16:creationId xmlns:a16="http://schemas.microsoft.com/office/drawing/2014/main" id="{F6251651-95A7-465D-BDF5-8F8EE0A361EF}"/>
              </a:ext>
            </a:extLst>
          </p:cNvPr>
          <p:cNvSpPr/>
          <p:nvPr/>
        </p:nvSpPr>
        <p:spPr>
          <a:xfrm>
            <a:off x="9869281" y="1424940"/>
            <a:ext cx="1600200" cy="46166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Component B</a:t>
            </a:r>
            <a:endParaRPr lang="tr-TR"/>
          </a:p>
        </p:txBody>
      </p:sp>
      <p:sp>
        <p:nvSpPr>
          <p:cNvPr id="10" name="Rectangle: Rounded Corners 9">
            <a:extLst>
              <a:ext uri="{FF2B5EF4-FFF2-40B4-BE49-F238E27FC236}">
                <a16:creationId xmlns:a16="http://schemas.microsoft.com/office/drawing/2014/main" id="{F22716CD-4E1C-4762-9E78-0270FF58C1F0}"/>
              </a:ext>
            </a:extLst>
          </p:cNvPr>
          <p:cNvSpPr/>
          <p:nvPr/>
        </p:nvSpPr>
        <p:spPr>
          <a:xfrm>
            <a:off x="5943600" y="3710940"/>
            <a:ext cx="1600200" cy="46166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Component C</a:t>
            </a:r>
            <a:endParaRPr lang="tr-TR"/>
          </a:p>
        </p:txBody>
      </p:sp>
      <p:sp>
        <p:nvSpPr>
          <p:cNvPr id="11" name="Rectangle: Rounded Corners 10">
            <a:extLst>
              <a:ext uri="{FF2B5EF4-FFF2-40B4-BE49-F238E27FC236}">
                <a16:creationId xmlns:a16="http://schemas.microsoft.com/office/drawing/2014/main" id="{AA35E030-2377-4339-AFE8-779B57D2327A}"/>
              </a:ext>
            </a:extLst>
          </p:cNvPr>
          <p:cNvSpPr/>
          <p:nvPr/>
        </p:nvSpPr>
        <p:spPr>
          <a:xfrm>
            <a:off x="9869281" y="3710939"/>
            <a:ext cx="1600200" cy="461665"/>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t>Component D</a:t>
            </a:r>
            <a:endParaRPr lang="tr-TR"/>
          </a:p>
        </p:txBody>
      </p:sp>
      <p:sp>
        <p:nvSpPr>
          <p:cNvPr id="4" name="Arrow: Up 3">
            <a:extLst>
              <a:ext uri="{FF2B5EF4-FFF2-40B4-BE49-F238E27FC236}">
                <a16:creationId xmlns:a16="http://schemas.microsoft.com/office/drawing/2014/main" id="{90FD69C0-FC31-4664-A86F-74484F62B33B}"/>
              </a:ext>
            </a:extLst>
          </p:cNvPr>
          <p:cNvSpPr/>
          <p:nvPr/>
        </p:nvSpPr>
        <p:spPr>
          <a:xfrm>
            <a:off x="6501384" y="2333137"/>
            <a:ext cx="484632" cy="9784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Arrow: Up 11">
            <a:extLst>
              <a:ext uri="{FF2B5EF4-FFF2-40B4-BE49-F238E27FC236}">
                <a16:creationId xmlns:a16="http://schemas.microsoft.com/office/drawing/2014/main" id="{A914FA85-FA53-42C5-8AF7-CA73FEDA992A}"/>
              </a:ext>
            </a:extLst>
          </p:cNvPr>
          <p:cNvSpPr/>
          <p:nvPr/>
        </p:nvSpPr>
        <p:spPr>
          <a:xfrm rot="5400000">
            <a:off x="8525130" y="3464051"/>
            <a:ext cx="484632" cy="9784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Arrow: Up 12">
            <a:extLst>
              <a:ext uri="{FF2B5EF4-FFF2-40B4-BE49-F238E27FC236}">
                <a16:creationId xmlns:a16="http://schemas.microsoft.com/office/drawing/2014/main" id="{51E3CF80-38AB-49FE-A98D-EBB8E7520FCD}"/>
              </a:ext>
            </a:extLst>
          </p:cNvPr>
          <p:cNvSpPr/>
          <p:nvPr/>
        </p:nvSpPr>
        <p:spPr>
          <a:xfrm>
            <a:off x="10427065" y="2353916"/>
            <a:ext cx="484632" cy="9784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Arrow: Up 13">
            <a:extLst>
              <a:ext uri="{FF2B5EF4-FFF2-40B4-BE49-F238E27FC236}">
                <a16:creationId xmlns:a16="http://schemas.microsoft.com/office/drawing/2014/main" id="{138B6CDB-DC76-4770-BB5F-923FF8215DE4}"/>
              </a:ext>
            </a:extLst>
          </p:cNvPr>
          <p:cNvSpPr/>
          <p:nvPr/>
        </p:nvSpPr>
        <p:spPr>
          <a:xfrm rot="18476537">
            <a:off x="8521630" y="1625189"/>
            <a:ext cx="484632" cy="24868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Arrow: Up 14">
            <a:extLst>
              <a:ext uri="{FF2B5EF4-FFF2-40B4-BE49-F238E27FC236}">
                <a16:creationId xmlns:a16="http://schemas.microsoft.com/office/drawing/2014/main" id="{E013BD1D-E775-4C05-B696-ED9087F4A3C2}"/>
              </a:ext>
            </a:extLst>
          </p:cNvPr>
          <p:cNvSpPr/>
          <p:nvPr/>
        </p:nvSpPr>
        <p:spPr>
          <a:xfrm rot="2901839">
            <a:off x="8446619" y="1599962"/>
            <a:ext cx="484632" cy="24868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Arrow: Up 15">
            <a:extLst>
              <a:ext uri="{FF2B5EF4-FFF2-40B4-BE49-F238E27FC236}">
                <a16:creationId xmlns:a16="http://schemas.microsoft.com/office/drawing/2014/main" id="{A01FB30D-2B3C-46CD-AF56-36FB2B3AAB79}"/>
              </a:ext>
            </a:extLst>
          </p:cNvPr>
          <p:cNvSpPr/>
          <p:nvPr/>
        </p:nvSpPr>
        <p:spPr>
          <a:xfrm rot="16200000">
            <a:off x="8525130" y="1140895"/>
            <a:ext cx="484632" cy="9784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45024310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a:t>Mediator Design Pattern</a:t>
            </a:r>
            <a:endParaRPr lang="en-US" sz="4800" kern="1200">
              <a:solidFill>
                <a:schemeClr val="tx1"/>
              </a:solidFill>
              <a:latin typeface="+mj-lt"/>
              <a:ea typeface="+mj-ea"/>
              <a:cs typeface="+mj-cs"/>
            </a:endParaRP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26FA6552-EA66-42DC-B73A-9703EF167C0C}"/>
              </a:ext>
            </a:extLst>
          </p:cNvPr>
          <p:cNvSpPr txBox="1"/>
          <p:nvPr/>
        </p:nvSpPr>
        <p:spPr>
          <a:xfrm>
            <a:off x="5782174" y="2745240"/>
            <a:ext cx="5952381"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Rectangle: Rounded Corners 2">
            <a:extLst>
              <a:ext uri="{FF2B5EF4-FFF2-40B4-BE49-F238E27FC236}">
                <a16:creationId xmlns:a16="http://schemas.microsoft.com/office/drawing/2014/main" id="{13F3B99A-B748-4CDA-82CA-24E525EC440B}"/>
              </a:ext>
            </a:extLst>
          </p:cNvPr>
          <p:cNvSpPr/>
          <p:nvPr/>
        </p:nvSpPr>
        <p:spPr>
          <a:xfrm>
            <a:off x="5943600" y="1424940"/>
            <a:ext cx="1600200"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Component A</a:t>
            </a:r>
            <a:endParaRPr lang="tr-TR"/>
          </a:p>
        </p:txBody>
      </p:sp>
      <p:sp>
        <p:nvSpPr>
          <p:cNvPr id="9" name="Rectangle: Rounded Corners 8">
            <a:extLst>
              <a:ext uri="{FF2B5EF4-FFF2-40B4-BE49-F238E27FC236}">
                <a16:creationId xmlns:a16="http://schemas.microsoft.com/office/drawing/2014/main" id="{F6251651-95A7-465D-BDF5-8F8EE0A361EF}"/>
              </a:ext>
            </a:extLst>
          </p:cNvPr>
          <p:cNvSpPr/>
          <p:nvPr/>
        </p:nvSpPr>
        <p:spPr>
          <a:xfrm>
            <a:off x="9869281" y="1424940"/>
            <a:ext cx="1600200" cy="46166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Component B</a:t>
            </a:r>
            <a:endParaRPr lang="tr-TR"/>
          </a:p>
        </p:txBody>
      </p:sp>
      <p:sp>
        <p:nvSpPr>
          <p:cNvPr id="10" name="Rectangle: Rounded Corners 9">
            <a:extLst>
              <a:ext uri="{FF2B5EF4-FFF2-40B4-BE49-F238E27FC236}">
                <a16:creationId xmlns:a16="http://schemas.microsoft.com/office/drawing/2014/main" id="{F22716CD-4E1C-4762-9E78-0270FF58C1F0}"/>
              </a:ext>
            </a:extLst>
          </p:cNvPr>
          <p:cNvSpPr/>
          <p:nvPr/>
        </p:nvSpPr>
        <p:spPr>
          <a:xfrm>
            <a:off x="5943600" y="3710940"/>
            <a:ext cx="1600200" cy="46166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Component C</a:t>
            </a:r>
            <a:endParaRPr lang="tr-TR"/>
          </a:p>
        </p:txBody>
      </p:sp>
      <p:sp>
        <p:nvSpPr>
          <p:cNvPr id="11" name="Rectangle: Rounded Corners 10">
            <a:extLst>
              <a:ext uri="{FF2B5EF4-FFF2-40B4-BE49-F238E27FC236}">
                <a16:creationId xmlns:a16="http://schemas.microsoft.com/office/drawing/2014/main" id="{AA35E030-2377-4339-AFE8-779B57D2327A}"/>
              </a:ext>
            </a:extLst>
          </p:cNvPr>
          <p:cNvSpPr/>
          <p:nvPr/>
        </p:nvSpPr>
        <p:spPr>
          <a:xfrm>
            <a:off x="9869281" y="3710939"/>
            <a:ext cx="1600200" cy="461665"/>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t>Component D</a:t>
            </a:r>
            <a:endParaRPr lang="tr-TR"/>
          </a:p>
        </p:txBody>
      </p:sp>
      <p:sp>
        <p:nvSpPr>
          <p:cNvPr id="17" name="Rectangle: Rounded Corners 16">
            <a:extLst>
              <a:ext uri="{FF2B5EF4-FFF2-40B4-BE49-F238E27FC236}">
                <a16:creationId xmlns:a16="http://schemas.microsoft.com/office/drawing/2014/main" id="{F9F76989-2CB2-4ED7-A333-0390B093BDFD}"/>
              </a:ext>
            </a:extLst>
          </p:cNvPr>
          <p:cNvSpPr/>
          <p:nvPr/>
        </p:nvSpPr>
        <p:spPr>
          <a:xfrm>
            <a:off x="8046720" y="2514407"/>
            <a:ext cx="1600200"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Mediator</a:t>
            </a:r>
            <a:endParaRPr lang="tr-TR"/>
          </a:p>
        </p:txBody>
      </p:sp>
      <p:sp>
        <p:nvSpPr>
          <p:cNvPr id="18" name="Arrow: Up 17">
            <a:extLst>
              <a:ext uri="{FF2B5EF4-FFF2-40B4-BE49-F238E27FC236}">
                <a16:creationId xmlns:a16="http://schemas.microsoft.com/office/drawing/2014/main" id="{A0D8CE12-9D22-4A80-971D-55552E70C9B5}"/>
              </a:ext>
            </a:extLst>
          </p:cNvPr>
          <p:cNvSpPr/>
          <p:nvPr/>
        </p:nvSpPr>
        <p:spPr>
          <a:xfrm rot="2700000">
            <a:off x="7446119" y="2968909"/>
            <a:ext cx="484632" cy="71850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0" name="Arrow: Up 19">
            <a:extLst>
              <a:ext uri="{FF2B5EF4-FFF2-40B4-BE49-F238E27FC236}">
                <a16:creationId xmlns:a16="http://schemas.microsoft.com/office/drawing/2014/main" id="{B06D3EA8-3C46-4998-B01C-629140ACC0B6}"/>
              </a:ext>
            </a:extLst>
          </p:cNvPr>
          <p:cNvSpPr/>
          <p:nvPr/>
        </p:nvSpPr>
        <p:spPr>
          <a:xfrm rot="7186524">
            <a:off x="7231283" y="1997256"/>
            <a:ext cx="484632" cy="71850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 name="Arrow: Up 20">
            <a:extLst>
              <a:ext uri="{FF2B5EF4-FFF2-40B4-BE49-F238E27FC236}">
                <a16:creationId xmlns:a16="http://schemas.microsoft.com/office/drawing/2014/main" id="{9656121C-23C3-463F-9CF0-4425858A187E}"/>
              </a:ext>
            </a:extLst>
          </p:cNvPr>
          <p:cNvSpPr/>
          <p:nvPr/>
        </p:nvSpPr>
        <p:spPr>
          <a:xfrm rot="18343548">
            <a:off x="9797955" y="2950023"/>
            <a:ext cx="484632" cy="71850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2" name="TextBox 21">
            <a:extLst>
              <a:ext uri="{FF2B5EF4-FFF2-40B4-BE49-F238E27FC236}">
                <a16:creationId xmlns:a16="http://schemas.microsoft.com/office/drawing/2014/main" id="{98913F5E-6757-4097-902C-5FE456C34D28}"/>
              </a:ext>
            </a:extLst>
          </p:cNvPr>
          <p:cNvSpPr txBox="1"/>
          <p:nvPr/>
        </p:nvSpPr>
        <p:spPr>
          <a:xfrm>
            <a:off x="5934574" y="2897640"/>
            <a:ext cx="5952381"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Arrow: Up 22">
            <a:extLst>
              <a:ext uri="{FF2B5EF4-FFF2-40B4-BE49-F238E27FC236}">
                <a16:creationId xmlns:a16="http://schemas.microsoft.com/office/drawing/2014/main" id="{5AE80104-FBD5-4878-9939-1DCA5666BE4C}"/>
              </a:ext>
            </a:extLst>
          </p:cNvPr>
          <p:cNvSpPr/>
          <p:nvPr/>
        </p:nvSpPr>
        <p:spPr>
          <a:xfrm rot="13361980">
            <a:off x="9172038" y="1637550"/>
            <a:ext cx="484632" cy="71850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6571029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Mediator Design Pattern</a:t>
            </a:r>
          </a:p>
        </p:txBody>
      </p:sp>
      <p:pic>
        <p:nvPicPr>
          <p:cNvPr id="5" name="Picture 4" descr="Diagram&#10;&#10;Description automatically generated">
            <a:extLst>
              <a:ext uri="{FF2B5EF4-FFF2-40B4-BE49-F238E27FC236}">
                <a16:creationId xmlns:a16="http://schemas.microsoft.com/office/drawing/2014/main" id="{AE56B0B3-AD30-4941-837B-31E4A557F9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974333"/>
            <a:ext cx="7188199" cy="4905945"/>
          </a:xfrm>
          <a:prstGeom prst="rect">
            <a:avLst/>
          </a:prstGeom>
        </p:spPr>
      </p:pic>
      <p:sp>
        <p:nvSpPr>
          <p:cNvPr id="22" name="TextBox 21">
            <a:extLst>
              <a:ext uri="{FF2B5EF4-FFF2-40B4-BE49-F238E27FC236}">
                <a16:creationId xmlns:a16="http://schemas.microsoft.com/office/drawing/2014/main" id="{98913F5E-6757-4097-902C-5FE456C34D28}"/>
              </a:ext>
            </a:extLst>
          </p:cNvPr>
          <p:cNvSpPr txBox="1"/>
          <p:nvPr/>
        </p:nvSpPr>
        <p:spPr>
          <a:xfrm>
            <a:off x="5934574" y="2897640"/>
            <a:ext cx="5952381"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1622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Iterator Design Pattern</a:t>
            </a:r>
          </a:p>
        </p:txBody>
      </p:sp>
      <p:sp>
        <p:nvSpPr>
          <p:cNvPr id="9" name="TextBox 8">
            <a:extLst>
              <a:ext uri="{FF2B5EF4-FFF2-40B4-BE49-F238E27FC236}">
                <a16:creationId xmlns:a16="http://schemas.microsoft.com/office/drawing/2014/main" id="{F431B242-C061-4435-A9AA-C0D2D535B851}"/>
              </a:ext>
            </a:extLst>
          </p:cNvPr>
          <p:cNvSpPr txBox="1"/>
          <p:nvPr/>
        </p:nvSpPr>
        <p:spPr>
          <a:xfrm>
            <a:off x="4128207" y="2828835"/>
            <a:ext cx="6887321" cy="1200329"/>
          </a:xfrm>
          <a:prstGeom prst="rect">
            <a:avLst/>
          </a:prstGeom>
          <a:noFill/>
        </p:spPr>
        <p:txBody>
          <a:bodyPr wrap="square">
            <a:spAutoFit/>
          </a:bodyPr>
          <a:lstStyle/>
          <a:p>
            <a:r>
              <a:rPr lang="en-US" sz="2400" b="1" i="0">
                <a:solidFill>
                  <a:srgbClr val="444444"/>
                </a:solidFill>
                <a:effectLst/>
                <a:latin typeface="PT Sans" panose="020B0503020203020204" pitchFamily="34" charset="0"/>
              </a:rPr>
              <a:t>Iterator</a:t>
            </a:r>
            <a:r>
              <a:rPr lang="en-US" sz="2400" b="0" i="0">
                <a:solidFill>
                  <a:srgbClr val="444444"/>
                </a:solidFill>
                <a:effectLst/>
                <a:latin typeface="PT Sans" panose="020B0503020203020204" pitchFamily="34" charset="0"/>
              </a:rPr>
              <a:t> is a behavioral design pattern that lets you traverse elements of a collection without exposing its underlying representation</a:t>
            </a:r>
            <a:endParaRPr lang="tr-TR" sz="2400"/>
          </a:p>
        </p:txBody>
      </p:sp>
    </p:spTree>
    <p:extLst>
      <p:ext uri="{BB962C8B-B14F-4D97-AF65-F5344CB8AC3E}">
        <p14:creationId xmlns:p14="http://schemas.microsoft.com/office/powerpoint/2010/main" val="382996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Iterator Design Pattern</a:t>
            </a:r>
          </a:p>
        </p:txBody>
      </p:sp>
      <p:pic>
        <p:nvPicPr>
          <p:cNvPr id="4" name="Picture 3" descr="A picture containing weapon, scissors&#10;&#10;Description automatically generated">
            <a:extLst>
              <a:ext uri="{FF2B5EF4-FFF2-40B4-BE49-F238E27FC236}">
                <a16:creationId xmlns:a16="http://schemas.microsoft.com/office/drawing/2014/main" id="{6DD8D1E3-AC72-4B90-BCAA-E2E802456C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2385017"/>
            <a:ext cx="7188199" cy="2084577"/>
          </a:xfrm>
          <a:prstGeom prst="rect">
            <a:avLst/>
          </a:prstGeom>
        </p:spPr>
      </p:pic>
      <p:sp>
        <p:nvSpPr>
          <p:cNvPr id="8" name="TextBox 7">
            <a:extLst>
              <a:ext uri="{FF2B5EF4-FFF2-40B4-BE49-F238E27FC236}">
                <a16:creationId xmlns:a16="http://schemas.microsoft.com/office/drawing/2014/main" id="{26FA6552-EA66-42DC-B73A-9703EF167C0C}"/>
              </a:ext>
            </a:extLst>
          </p:cNvPr>
          <p:cNvSpPr txBox="1"/>
          <p:nvPr/>
        </p:nvSpPr>
        <p:spPr>
          <a:xfrm>
            <a:off x="5782174" y="2745240"/>
            <a:ext cx="5952381"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1829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Iterator Design Pattern</a:t>
            </a:r>
          </a:p>
        </p:txBody>
      </p:sp>
      <p:pic>
        <p:nvPicPr>
          <p:cNvPr id="4" name="Picture 3" descr="A picture containing scissors, tool&#10;&#10;Description automatically generated">
            <a:extLst>
              <a:ext uri="{FF2B5EF4-FFF2-40B4-BE49-F238E27FC236}">
                <a16:creationId xmlns:a16="http://schemas.microsoft.com/office/drawing/2014/main" id="{9EE6228D-A631-4BC6-A4AA-A5E7652B6B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2376031"/>
            <a:ext cx="7188199" cy="2102548"/>
          </a:xfrm>
          <a:prstGeom prst="rect">
            <a:avLst/>
          </a:prstGeom>
        </p:spPr>
      </p:pic>
      <p:sp>
        <p:nvSpPr>
          <p:cNvPr id="8" name="TextBox 7">
            <a:extLst>
              <a:ext uri="{FF2B5EF4-FFF2-40B4-BE49-F238E27FC236}">
                <a16:creationId xmlns:a16="http://schemas.microsoft.com/office/drawing/2014/main" id="{26FA6552-EA66-42DC-B73A-9703EF167C0C}"/>
              </a:ext>
            </a:extLst>
          </p:cNvPr>
          <p:cNvSpPr txBox="1"/>
          <p:nvPr/>
        </p:nvSpPr>
        <p:spPr>
          <a:xfrm>
            <a:off x="5782174" y="2745240"/>
            <a:ext cx="5952381"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5694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Iterator Design Pattern</a:t>
            </a:r>
          </a:p>
        </p:txBody>
      </p:sp>
      <p:sp>
        <p:nvSpPr>
          <p:cNvPr id="8" name="TextBox 7">
            <a:extLst>
              <a:ext uri="{FF2B5EF4-FFF2-40B4-BE49-F238E27FC236}">
                <a16:creationId xmlns:a16="http://schemas.microsoft.com/office/drawing/2014/main" id="{26FA6552-EA66-42DC-B73A-9703EF167C0C}"/>
              </a:ext>
            </a:extLst>
          </p:cNvPr>
          <p:cNvSpPr txBox="1"/>
          <p:nvPr/>
        </p:nvSpPr>
        <p:spPr>
          <a:xfrm>
            <a:off x="5782174" y="2745240"/>
            <a:ext cx="5952381"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 name="Picture 4" descr="Diagram&#10;&#10;Description automatically generated">
            <a:extLst>
              <a:ext uri="{FF2B5EF4-FFF2-40B4-BE49-F238E27FC236}">
                <a16:creationId xmlns:a16="http://schemas.microsoft.com/office/drawing/2014/main" id="{E1661C56-8006-4F0F-9785-E5A3B25760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9672" y="455494"/>
            <a:ext cx="5705089" cy="5634071"/>
          </a:xfrm>
          <a:prstGeom prst="rect">
            <a:avLst/>
          </a:prstGeom>
        </p:spPr>
      </p:pic>
    </p:spTree>
    <p:extLst>
      <p:ext uri="{BB962C8B-B14F-4D97-AF65-F5344CB8AC3E}">
        <p14:creationId xmlns:p14="http://schemas.microsoft.com/office/powerpoint/2010/main" val="163557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Rectangle 2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Başlık 1"/>
          <p:cNvSpPr>
            <a:spLocks noGrp="1"/>
          </p:cNvSpPr>
          <p:nvPr>
            <p:ph type="ctrTitle"/>
          </p:nvPr>
        </p:nvSpPr>
        <p:spPr>
          <a:xfrm>
            <a:off x="5818648" y="964983"/>
            <a:ext cx="6128786" cy="3339390"/>
          </a:xfrm>
        </p:spPr>
        <p:txBody>
          <a:bodyPr anchor="ctr">
            <a:normAutofit fontScale="90000"/>
          </a:bodyPr>
          <a:lstStyle/>
          <a:p>
            <a:pPr>
              <a:lnSpc>
                <a:spcPct val="150000"/>
              </a:lnSpc>
            </a:pPr>
            <a:r>
              <a:rPr lang="en-US" sz="3600" b="1" i="0">
                <a:solidFill>
                  <a:schemeClr val="bg1"/>
                </a:solidFill>
                <a:latin typeface="Arial" panose="020B0604020202020204" pitchFamily="34" charset="0"/>
                <a:cs typeface="Arial" panose="020B0604020202020204" pitchFamily="34" charset="0"/>
              </a:rPr>
              <a:t>Fatih Çakıroğlu</a:t>
            </a:r>
            <a:br>
              <a:rPr lang="en-US" sz="4000">
                <a:solidFill>
                  <a:schemeClr val="bg1"/>
                </a:solidFill>
                <a:latin typeface="Arial" panose="020B0604020202020204" pitchFamily="34" charset="0"/>
                <a:cs typeface="Arial" panose="020B0604020202020204" pitchFamily="34" charset="0"/>
              </a:rPr>
            </a:br>
            <a:r>
              <a:rPr lang="tr-TR" sz="1600" b="0" i="0">
                <a:solidFill>
                  <a:schemeClr val="bg1"/>
                </a:solidFill>
                <a:effectLst/>
                <a:latin typeface="Arial" panose="020B0604020202020204" pitchFamily="34" charset="0"/>
                <a:cs typeface="Arial" panose="020B0604020202020204" pitchFamily="34" charset="0"/>
              </a:rPr>
              <a:t>Senior Software Developer | .Net Consultant | Instructor </a:t>
            </a:r>
            <a:br>
              <a:rPr lang="en-US" sz="2400">
                <a:solidFill>
                  <a:schemeClr val="bg1"/>
                </a:solidFill>
                <a:latin typeface="Arial" panose="020B0604020202020204" pitchFamily="34" charset="0"/>
                <a:cs typeface="Arial" panose="020B0604020202020204" pitchFamily="34" charset="0"/>
              </a:rPr>
            </a:br>
            <a:br>
              <a:rPr lang="en-US" sz="2400">
                <a:solidFill>
                  <a:schemeClr val="bg1"/>
                </a:solidFill>
                <a:latin typeface="Arial" panose="020B0604020202020204" pitchFamily="34" charset="0"/>
                <a:cs typeface="Arial" panose="020B0604020202020204" pitchFamily="34" charset="0"/>
              </a:rPr>
            </a:br>
            <a:br>
              <a:rPr lang="en-US" sz="2400">
                <a:solidFill>
                  <a:schemeClr val="bg1"/>
                </a:solidFill>
                <a:latin typeface="Arial" panose="020B0604020202020204" pitchFamily="34" charset="0"/>
                <a:cs typeface="Arial" panose="020B0604020202020204" pitchFamily="34" charset="0"/>
              </a:rPr>
            </a:br>
            <a:r>
              <a:rPr lang="en-US" sz="2400" i="0" u="sng">
                <a:solidFill>
                  <a:schemeClr val="bg1"/>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twitter.com/fcakiroglu16</a:t>
            </a:r>
            <a:br>
              <a:rPr lang="en-US" sz="2400" i="0" u="sng">
                <a:solidFill>
                  <a:schemeClr val="bg1"/>
                </a:solidFill>
                <a:latin typeface="Arial" panose="020B0604020202020204" pitchFamily="34" charset="0"/>
                <a:cs typeface="Arial" panose="020B0604020202020204" pitchFamily="34" charset="0"/>
              </a:rPr>
            </a:br>
            <a:r>
              <a:rPr lang="en-US" sz="2400" i="0" u="sng">
                <a:solidFill>
                  <a:schemeClr val="bg1"/>
                </a:solidFill>
                <a:latin typeface="Arial" panose="020B0604020202020204" pitchFamily="34" charset="0"/>
                <a:cs typeface="Arial" panose="020B0604020202020204" pitchFamily="34" charset="0"/>
              </a:rPr>
              <a:t>www.linkedin.com/in/fcakiroglu16</a:t>
            </a:r>
            <a:br>
              <a:rPr lang="en-US" sz="2400">
                <a:solidFill>
                  <a:schemeClr val="bg1"/>
                </a:solidFill>
                <a:latin typeface="Arial" panose="020B0604020202020204" pitchFamily="34" charset="0"/>
                <a:cs typeface="Arial" panose="020B0604020202020204" pitchFamily="34" charset="0"/>
              </a:rPr>
            </a:br>
            <a:endParaRPr lang="tr-TR" sz="2400">
              <a:solidFill>
                <a:schemeClr val="bg1"/>
              </a:solidFill>
              <a:latin typeface="Arial" panose="020B0604020202020204" pitchFamily="34" charset="0"/>
              <a:cs typeface="Arial" panose="020B0604020202020204" pitchFamily="34" charset="0"/>
            </a:endParaRPr>
          </a:p>
        </p:txBody>
      </p:sp>
      <p:sp>
        <p:nvSpPr>
          <p:cNvPr id="35" name="Freeform: Shape 29">
            <a:extLst>
              <a:ext uri="{FF2B5EF4-FFF2-40B4-BE49-F238E27FC236}">
                <a16:creationId xmlns:a16="http://schemas.microsoft.com/office/drawing/2014/main" id="{AAD3D935-ECFC-4862-B395-207C13BAC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cxnSp>
        <p:nvCxnSpPr>
          <p:cNvPr id="32" name="Straight Connector 31">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Next LT Pro"/>
              <a:ea typeface="+mn-ea"/>
              <a:cs typeface="+mn-cs"/>
            </a:endParaRPr>
          </a:p>
        </p:txBody>
      </p:sp>
      <p:pic>
        <p:nvPicPr>
          <p:cNvPr id="5" name="Picture 4" descr="A person and person posing for a picture&#10;&#10;Description automatically generated with medium confidence">
            <a:extLst>
              <a:ext uri="{FF2B5EF4-FFF2-40B4-BE49-F238E27FC236}">
                <a16:creationId xmlns:a16="http://schemas.microsoft.com/office/drawing/2014/main" id="{2B1D2F4E-6347-4D84-A19C-1C4AA3C38CE8}"/>
              </a:ext>
            </a:extLst>
          </p:cNvPr>
          <p:cNvPicPr>
            <a:picLocks noChangeAspect="1"/>
          </p:cNvPicPr>
          <p:nvPr/>
        </p:nvPicPr>
        <p:blipFill rotWithShape="1">
          <a:blip r:embed="rId3">
            <a:extLst>
              <a:ext uri="{28A0092B-C50C-407E-A947-70E740481C1C}">
                <a14:useLocalDpi xmlns:a14="http://schemas.microsoft.com/office/drawing/2010/main" val="0"/>
              </a:ext>
            </a:extLst>
          </a:blip>
          <a:srcRect l="7822" r="45100"/>
          <a:stretch/>
        </p:blipFill>
        <p:spPr>
          <a:xfrm rot="5400000">
            <a:off x="1477422" y="1623683"/>
            <a:ext cx="2113506" cy="20219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656406447"/>
      </p:ext>
    </p:extLst>
  </p:cSld>
  <p:clrMapOvr>
    <a:overrideClrMapping bg1="lt1" tx1="dk1" bg2="lt2" tx2="dk2" accent1="accent1" accent2="accent2" accent3="accent3" accent4="accent4" accent5="accent5" accent6="accent6" hlink="hlink" folHlink="folHlink"/>
  </p:clrMapOvr>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Rectangle 2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Başlık 1"/>
          <p:cNvSpPr>
            <a:spLocks noGrp="1"/>
          </p:cNvSpPr>
          <p:nvPr>
            <p:ph type="ctrTitle"/>
          </p:nvPr>
        </p:nvSpPr>
        <p:spPr>
          <a:xfrm>
            <a:off x="5799909" y="2598165"/>
            <a:ext cx="6356531" cy="1293733"/>
          </a:xfrm>
        </p:spPr>
        <p:txBody>
          <a:bodyPr anchor="ctr">
            <a:normAutofit/>
          </a:bodyPr>
          <a:lstStyle/>
          <a:p>
            <a:r>
              <a:rPr lang="en-US" sz="4800" b="1">
                <a:solidFill>
                  <a:schemeClr val="bg1"/>
                </a:solidFill>
                <a:latin typeface="Arial" panose="020B0604020202020204" pitchFamily="34" charset="0"/>
                <a:cs typeface="Arial" panose="020B0604020202020204" pitchFamily="34" charset="0"/>
              </a:rPr>
              <a:t>Design Patterns</a:t>
            </a:r>
            <a:endParaRPr lang="tr-TR" sz="3600">
              <a:solidFill>
                <a:schemeClr val="bg1"/>
              </a:solidFill>
              <a:latin typeface="Arial" panose="020B0604020202020204" pitchFamily="34" charset="0"/>
              <a:cs typeface="Arial" panose="020B0604020202020204" pitchFamily="34" charset="0"/>
            </a:endParaRPr>
          </a:p>
        </p:txBody>
      </p:sp>
      <p:sp>
        <p:nvSpPr>
          <p:cNvPr id="35" name="Freeform: Shape 29">
            <a:extLst>
              <a:ext uri="{FF2B5EF4-FFF2-40B4-BE49-F238E27FC236}">
                <a16:creationId xmlns:a16="http://schemas.microsoft.com/office/drawing/2014/main" id="{AAD3D935-ECFC-4862-B395-207C13BAC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cxnSp>
        <p:nvCxnSpPr>
          <p:cNvPr id="32" name="Straight Connector 31">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52381753"/>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FDC48-1F21-49F1-9B42-441273BB7616}"/>
              </a:ext>
            </a:extLst>
          </p:cNvPr>
          <p:cNvSpPr>
            <a:spLocks noGrp="1"/>
          </p:cNvSpPr>
          <p:nvPr>
            <p:ph type="ctrTitle"/>
          </p:nvPr>
        </p:nvSpPr>
        <p:spPr>
          <a:xfrm>
            <a:off x="324373" y="310391"/>
            <a:ext cx="7200551" cy="545519"/>
          </a:xfrm>
        </p:spPr>
        <p:txBody>
          <a:bodyPr>
            <a:noAutofit/>
          </a:bodyPr>
          <a:lstStyle/>
          <a:p>
            <a:pPr algn="l"/>
            <a:r>
              <a:rPr lang="en-US" sz="3600"/>
              <a:t>Strategy Design Pattern (</a:t>
            </a:r>
            <a:r>
              <a:rPr lang="en-US" sz="3600" err="1"/>
              <a:t>Senaryo</a:t>
            </a:r>
            <a:r>
              <a:rPr lang="en-US" sz="3600"/>
              <a:t>)</a:t>
            </a:r>
          </a:p>
        </p:txBody>
      </p:sp>
      <p:sp>
        <p:nvSpPr>
          <p:cNvPr id="23" name="TextBox 22">
            <a:extLst>
              <a:ext uri="{FF2B5EF4-FFF2-40B4-BE49-F238E27FC236}">
                <a16:creationId xmlns:a16="http://schemas.microsoft.com/office/drawing/2014/main" id="{04A7CF14-F41E-4C2D-93DC-81D9DB3432C8}"/>
              </a:ext>
            </a:extLst>
          </p:cNvPr>
          <p:cNvSpPr txBox="1"/>
          <p:nvPr/>
        </p:nvSpPr>
        <p:spPr>
          <a:xfrm>
            <a:off x="2602623" y="2708517"/>
            <a:ext cx="4778169" cy="646331"/>
          </a:xfrm>
          <a:prstGeom prst="rect">
            <a:avLst/>
          </a:prstGeom>
          <a:noFill/>
        </p:spPr>
        <p:txBody>
          <a:bodyPr wrap="square" rtlCol="0">
            <a:spAutoFit/>
          </a:bodyPr>
          <a:lstStyle/>
          <a:p>
            <a:pPr marL="285750" indent="-285750">
              <a:buFont typeface="Arial" panose="020B0604020202020204" pitchFamily="34" charset="0"/>
              <a:buChar char="•"/>
            </a:pPr>
            <a:r>
              <a:rPr lang="en-US"/>
              <a:t>Compile Time</a:t>
            </a:r>
          </a:p>
          <a:p>
            <a:pPr marL="285750" indent="-285750">
              <a:buFont typeface="Arial" panose="020B0604020202020204" pitchFamily="34" charset="0"/>
              <a:buChar char="•"/>
            </a:pPr>
            <a:r>
              <a:rPr lang="en-US"/>
              <a:t>Run Time</a:t>
            </a:r>
          </a:p>
        </p:txBody>
      </p:sp>
    </p:spTree>
    <p:extLst>
      <p:ext uri="{BB962C8B-B14F-4D97-AF65-F5344CB8AC3E}">
        <p14:creationId xmlns:p14="http://schemas.microsoft.com/office/powerpoint/2010/main" val="1833102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a:t>Template</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EEE2BB76-BA13-4606-B792-5C40D61B298E}"/>
              </a:ext>
            </a:extLst>
          </p:cNvPr>
          <p:cNvSpPr txBox="1"/>
          <p:nvPr/>
        </p:nvSpPr>
        <p:spPr>
          <a:xfrm>
            <a:off x="6369280" y="2574293"/>
            <a:ext cx="4778169" cy="1477328"/>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Behavioral category.</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solidFill>
                  <a:srgbClr val="FF0000"/>
                </a:solidFill>
                <a:latin typeface="Calibri" panose="020F0502020204030204"/>
              </a:rPr>
              <a:t>Algoritmaları kapsüllememize imkan verir.</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Bir</a:t>
            </a:r>
            <a:r>
              <a:rPr lang="en-US">
                <a:solidFill>
                  <a:prstClr val="black"/>
                </a:solidFill>
                <a:latin typeface="Calibri" panose="020F0502020204030204"/>
              </a:rPr>
              <a:t> algoritma iskeleti </a:t>
            </a:r>
            <a:r>
              <a:rPr lang="en-US" err="1">
                <a:solidFill>
                  <a:prstClr val="black"/>
                </a:solidFill>
                <a:latin typeface="Calibri" panose="020F0502020204030204"/>
              </a:rPr>
              <a:t>tanımlanır</a:t>
            </a:r>
            <a:r>
              <a:rPr lang="en-US">
                <a:solidFill>
                  <a:prstClr val="black"/>
                </a:solidFill>
                <a:latin typeface="Calibri" panose="020F0502020204030204"/>
              </a:rPr>
              <a:t>. Bu iskeletin bazı adımlarının subclass’lar tarafından oluşturulmasına imkan verir.</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687216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a:t>Template</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EEE2BB76-BA13-4606-B792-5C40D61B298E}"/>
              </a:ext>
            </a:extLst>
          </p:cNvPr>
          <p:cNvSpPr txBox="1"/>
          <p:nvPr/>
        </p:nvSpPr>
        <p:spPr>
          <a:xfrm>
            <a:off x="6369280" y="3141070"/>
            <a:ext cx="4778169" cy="369332"/>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1.adım</a:t>
            </a:r>
          </a:p>
        </p:txBody>
      </p:sp>
    </p:spTree>
    <p:extLst>
      <p:ext uri="{BB962C8B-B14F-4D97-AF65-F5344CB8AC3E}">
        <p14:creationId xmlns:p14="http://schemas.microsoft.com/office/powerpoint/2010/main" val="211889542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a:t>Kurs için neler</a:t>
            </a:r>
            <a:br>
              <a:rPr lang="en-US" sz="4800"/>
            </a:br>
            <a:r>
              <a:rPr lang="en-US" sz="4800"/>
              <a:t>gerekli</a:t>
            </a:r>
            <a:endParaRPr lang="en-US" sz="4800" kern="1200">
              <a:solidFill>
                <a:schemeClr val="tx1"/>
              </a:solidFill>
              <a:latin typeface="+mj-lt"/>
              <a:ea typeface="+mj-ea"/>
              <a:cs typeface="+mj-cs"/>
            </a:endParaRP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F7A9E18-9428-49D1-9530-0E1BD7FC09C1}"/>
              </a:ext>
            </a:extLst>
          </p:cNvPr>
          <p:cNvSpPr txBox="1"/>
          <p:nvPr/>
        </p:nvSpPr>
        <p:spPr>
          <a:xfrm>
            <a:off x="5507262" y="2901976"/>
            <a:ext cx="6363986" cy="923330"/>
          </a:xfrm>
          <a:prstGeom prst="rect">
            <a:avLst/>
          </a:prstGeom>
          <a:noFill/>
        </p:spPr>
        <p:txBody>
          <a:bodyPr wrap="none" rtlCol="0">
            <a:spAutoFit/>
          </a:bodyPr>
          <a:lstStyle/>
          <a:p>
            <a:pPr marL="285750" indent="-285750">
              <a:buFont typeface="Arial" panose="020B0604020202020204" pitchFamily="34" charset="0"/>
              <a:buChar char="•"/>
            </a:pPr>
            <a:r>
              <a:rPr lang="en-US">
                <a:solidFill>
                  <a:schemeClr val="bg1"/>
                </a:solidFill>
              </a:rPr>
              <a:t>Visual Studio 2019 Community</a:t>
            </a:r>
          </a:p>
          <a:p>
            <a:pPr marL="285750" indent="-285750">
              <a:buFont typeface="Arial" panose="020B0604020202020204" pitchFamily="34" charset="0"/>
              <a:buChar char="•"/>
            </a:pPr>
            <a:r>
              <a:rPr lang="en-US">
                <a:solidFill>
                  <a:schemeClr val="bg1"/>
                </a:solidFill>
              </a:rPr>
              <a:t>Sql Server Express 2017/2019</a:t>
            </a:r>
          </a:p>
          <a:p>
            <a:pPr marL="285750" indent="-285750">
              <a:buFont typeface="Arial" panose="020B0604020202020204" pitchFamily="34" charset="0"/>
              <a:buChar char="•"/>
            </a:pPr>
            <a:r>
              <a:rPr lang="en-US">
                <a:solidFill>
                  <a:schemeClr val="bg1"/>
                </a:solidFill>
              </a:rPr>
              <a:t>Github repository : </a:t>
            </a:r>
            <a:r>
              <a:rPr lang="en-US" sz="1400">
                <a:solidFill>
                  <a:schemeClr val="bg1"/>
                </a:solidFill>
              </a:rPr>
              <a:t>https://github.com/Fcakiroglu16/UdemyDesignPatterns</a:t>
            </a:r>
            <a:endParaRPr lang="en-US">
              <a:solidFill>
                <a:schemeClr val="bg1"/>
              </a:solidFill>
            </a:endParaRPr>
          </a:p>
        </p:txBody>
      </p:sp>
    </p:spTree>
    <p:extLst>
      <p:ext uri="{BB962C8B-B14F-4D97-AF65-F5344CB8AC3E}">
        <p14:creationId xmlns:p14="http://schemas.microsoft.com/office/powerpoint/2010/main" val="70041986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a:t>Template</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EEE2BB76-BA13-4606-B792-5C40D61B298E}"/>
              </a:ext>
            </a:extLst>
          </p:cNvPr>
          <p:cNvSpPr txBox="1"/>
          <p:nvPr/>
        </p:nvSpPr>
        <p:spPr>
          <a:xfrm>
            <a:off x="6369280" y="3141070"/>
            <a:ext cx="4778169" cy="369332"/>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lang="en-US">
                <a:solidFill>
                  <a:prstClr val="black"/>
                </a:solidFill>
                <a:latin typeface="Calibri" panose="020F0502020204030204"/>
              </a:rPr>
              <a:t>2</a:t>
            </a: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.adım</a:t>
            </a:r>
          </a:p>
        </p:txBody>
      </p:sp>
    </p:spTree>
    <p:extLst>
      <p:ext uri="{BB962C8B-B14F-4D97-AF65-F5344CB8AC3E}">
        <p14:creationId xmlns:p14="http://schemas.microsoft.com/office/powerpoint/2010/main" val="402660055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a:t>Template</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EEE2BB76-BA13-4606-B792-5C40D61B298E}"/>
              </a:ext>
            </a:extLst>
          </p:cNvPr>
          <p:cNvSpPr txBox="1"/>
          <p:nvPr/>
        </p:nvSpPr>
        <p:spPr>
          <a:xfrm>
            <a:off x="6369280" y="3141070"/>
            <a:ext cx="4778169" cy="369332"/>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3.adım</a:t>
            </a:r>
          </a:p>
        </p:txBody>
      </p:sp>
    </p:spTree>
    <p:extLst>
      <p:ext uri="{BB962C8B-B14F-4D97-AF65-F5344CB8AC3E}">
        <p14:creationId xmlns:p14="http://schemas.microsoft.com/office/powerpoint/2010/main" val="225283112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a:t>Template</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EEE2BB76-BA13-4606-B792-5C40D61B298E}"/>
              </a:ext>
            </a:extLst>
          </p:cNvPr>
          <p:cNvSpPr txBox="1"/>
          <p:nvPr/>
        </p:nvSpPr>
        <p:spPr>
          <a:xfrm>
            <a:off x="6369280" y="3141070"/>
            <a:ext cx="4778169" cy="646331"/>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lang="en-US">
                <a:solidFill>
                  <a:prstClr val="black"/>
                </a:solidFill>
                <a:latin typeface="Calibri" panose="020F0502020204030204"/>
              </a:rPr>
              <a:t>4</a:t>
            </a: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.adım</a:t>
            </a:r>
          </a:p>
          <a:p>
            <a:pPr marR="0" lvl="0" algn="l" defTabSz="457200" rtl="0" eaLnBrk="1" fontAlgn="auto" latinLnBrk="0" hangingPunct="1">
              <a:lnSpc>
                <a:spcPct val="100000"/>
              </a:lnSpc>
              <a:spcBef>
                <a:spcPts val="0"/>
              </a:spcBef>
              <a:spcAft>
                <a:spcPts val="0"/>
              </a:spcAft>
              <a:buClrTx/>
              <a:buSzTx/>
              <a:tabLst/>
              <a:defRPr/>
            </a:pPr>
            <a:r>
              <a:rPr lang="en-US">
                <a:solidFill>
                  <a:srgbClr val="FF0000"/>
                </a:solidFill>
                <a:latin typeface="Calibri" panose="020F0502020204030204"/>
              </a:rPr>
              <a:t>&lt;user-card&gt;</a:t>
            </a:r>
            <a:endParaRPr kumimoji="0" lang="en-US" sz="1800" b="0" i="0" u="none" strike="noStrike" kern="1200" cap="none" spc="0" normalizeH="0" baseline="0" noProof="0">
              <a:ln>
                <a:noFill/>
              </a:ln>
              <a:solidFill>
                <a:srgbClr val="FF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538966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a:t>Template</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EEE2BB76-BA13-4606-B792-5C40D61B298E}"/>
              </a:ext>
            </a:extLst>
          </p:cNvPr>
          <p:cNvSpPr txBox="1"/>
          <p:nvPr/>
        </p:nvSpPr>
        <p:spPr>
          <a:xfrm>
            <a:off x="6369280" y="3141070"/>
            <a:ext cx="4778169" cy="369332"/>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5.adım</a:t>
            </a:r>
          </a:p>
        </p:txBody>
      </p:sp>
    </p:spTree>
    <p:extLst>
      <p:ext uri="{BB962C8B-B14F-4D97-AF65-F5344CB8AC3E}">
        <p14:creationId xmlns:p14="http://schemas.microsoft.com/office/powerpoint/2010/main" val="194487595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FDC48-1F21-49F1-9B42-441273BB7616}"/>
              </a:ext>
            </a:extLst>
          </p:cNvPr>
          <p:cNvSpPr>
            <a:spLocks noGrp="1"/>
          </p:cNvSpPr>
          <p:nvPr>
            <p:ph type="ctrTitle"/>
          </p:nvPr>
        </p:nvSpPr>
        <p:spPr>
          <a:xfrm>
            <a:off x="324373" y="310391"/>
            <a:ext cx="7200551" cy="545519"/>
          </a:xfrm>
        </p:spPr>
        <p:txBody>
          <a:bodyPr>
            <a:noAutofit/>
          </a:bodyPr>
          <a:lstStyle/>
          <a:p>
            <a:pPr algn="l"/>
            <a:r>
              <a:rPr lang="en-US" sz="3600"/>
              <a:t>Template Design Pattern</a:t>
            </a:r>
          </a:p>
        </p:txBody>
      </p:sp>
      <p:sp>
        <p:nvSpPr>
          <p:cNvPr id="3" name="Flowchart: Alternate Process 2">
            <a:extLst>
              <a:ext uri="{FF2B5EF4-FFF2-40B4-BE49-F238E27FC236}">
                <a16:creationId xmlns:a16="http://schemas.microsoft.com/office/drawing/2014/main" id="{B6DE0541-5CAE-4F86-85C8-E98BA240AAB0}"/>
              </a:ext>
            </a:extLst>
          </p:cNvPr>
          <p:cNvSpPr/>
          <p:nvPr/>
        </p:nvSpPr>
        <p:spPr>
          <a:xfrm>
            <a:off x="5065623" y="1328056"/>
            <a:ext cx="3013167" cy="4306390"/>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7" name="Picture 6" descr="Icon&#10;&#10;Description automatically generated">
            <a:extLst>
              <a:ext uri="{FF2B5EF4-FFF2-40B4-BE49-F238E27FC236}">
                <a16:creationId xmlns:a16="http://schemas.microsoft.com/office/drawing/2014/main" id="{514D084B-DE53-4206-9314-961536790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442" y="1467390"/>
            <a:ext cx="1408611" cy="140861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Flowchart: Alternate Process 9">
            <a:extLst>
              <a:ext uri="{FF2B5EF4-FFF2-40B4-BE49-F238E27FC236}">
                <a16:creationId xmlns:a16="http://schemas.microsoft.com/office/drawing/2014/main" id="{89312FE4-31C8-4FAA-86E7-953FEA1690E1}"/>
              </a:ext>
            </a:extLst>
          </p:cNvPr>
          <p:cNvSpPr/>
          <p:nvPr/>
        </p:nvSpPr>
        <p:spPr>
          <a:xfrm>
            <a:off x="5240337" y="3154976"/>
            <a:ext cx="2681697" cy="32657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Fatih </a:t>
            </a:r>
            <a:r>
              <a:rPr lang="en-US" err="1"/>
              <a:t>çakıroğlu</a:t>
            </a:r>
            <a:endParaRPr lang="en-US"/>
          </a:p>
        </p:txBody>
      </p:sp>
      <p:sp>
        <p:nvSpPr>
          <p:cNvPr id="11" name="Flowchart: Alternate Process 10">
            <a:extLst>
              <a:ext uri="{FF2B5EF4-FFF2-40B4-BE49-F238E27FC236}">
                <a16:creationId xmlns:a16="http://schemas.microsoft.com/office/drawing/2014/main" id="{8A17653F-B630-4D26-93E7-4E0DB043B0F7}"/>
              </a:ext>
            </a:extLst>
          </p:cNvPr>
          <p:cNvSpPr/>
          <p:nvPr/>
        </p:nvSpPr>
        <p:spPr>
          <a:xfrm>
            <a:off x="5240337" y="3681696"/>
            <a:ext cx="2681697" cy="910341"/>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Kısa profil </a:t>
            </a:r>
            <a:r>
              <a:rPr lang="en-US" err="1"/>
              <a:t>açıklama</a:t>
            </a:r>
            <a:endParaRPr lang="en-US"/>
          </a:p>
        </p:txBody>
      </p:sp>
      <p:sp>
        <p:nvSpPr>
          <p:cNvPr id="13" name="Flowchart: Alternate Process 12">
            <a:extLst>
              <a:ext uri="{FF2B5EF4-FFF2-40B4-BE49-F238E27FC236}">
                <a16:creationId xmlns:a16="http://schemas.microsoft.com/office/drawing/2014/main" id="{20691092-C76E-40A4-9F57-6159532FAEF3}"/>
              </a:ext>
            </a:extLst>
          </p:cNvPr>
          <p:cNvSpPr/>
          <p:nvPr/>
        </p:nvSpPr>
        <p:spPr>
          <a:xfrm>
            <a:off x="8364582" y="1328055"/>
            <a:ext cx="3013167" cy="4306385"/>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5" name="Flowchart: Alternate Process 14">
            <a:extLst>
              <a:ext uri="{FF2B5EF4-FFF2-40B4-BE49-F238E27FC236}">
                <a16:creationId xmlns:a16="http://schemas.microsoft.com/office/drawing/2014/main" id="{A39A7A04-08F4-4805-A395-5EEEFB1B361C}"/>
              </a:ext>
            </a:extLst>
          </p:cNvPr>
          <p:cNvSpPr/>
          <p:nvPr/>
        </p:nvSpPr>
        <p:spPr>
          <a:xfrm>
            <a:off x="8521337" y="3132760"/>
            <a:ext cx="2681697" cy="32657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Fatih </a:t>
            </a:r>
            <a:r>
              <a:rPr lang="en-US" err="1"/>
              <a:t>çakıroğlu</a:t>
            </a:r>
            <a:endParaRPr lang="en-US"/>
          </a:p>
        </p:txBody>
      </p:sp>
      <p:sp>
        <p:nvSpPr>
          <p:cNvPr id="16" name="Flowchart: Alternate Process 15">
            <a:extLst>
              <a:ext uri="{FF2B5EF4-FFF2-40B4-BE49-F238E27FC236}">
                <a16:creationId xmlns:a16="http://schemas.microsoft.com/office/drawing/2014/main" id="{9A38697F-724A-4C60-B31B-B2E3D86870CD}"/>
              </a:ext>
            </a:extLst>
          </p:cNvPr>
          <p:cNvSpPr/>
          <p:nvPr/>
        </p:nvSpPr>
        <p:spPr>
          <a:xfrm>
            <a:off x="8539297" y="3653538"/>
            <a:ext cx="2681697" cy="910341"/>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Kısa profil </a:t>
            </a:r>
            <a:r>
              <a:rPr lang="en-US" err="1"/>
              <a:t>açıklama</a:t>
            </a:r>
            <a:endParaRPr lang="en-US"/>
          </a:p>
        </p:txBody>
      </p:sp>
      <p:pic>
        <p:nvPicPr>
          <p:cNvPr id="19" name="Picture 18" descr="A person wearing a jacket&#10;&#10;Description automatically generated with low confidence">
            <a:extLst>
              <a:ext uri="{FF2B5EF4-FFF2-40B4-BE49-F238E27FC236}">
                <a16:creationId xmlns:a16="http://schemas.microsoft.com/office/drawing/2014/main" id="{CBF870CD-0538-499C-8B5A-9CB0D210F1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5593" y="1510933"/>
            <a:ext cx="1396122" cy="134112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1" name="Flowchart: Alternate Process 20">
            <a:extLst>
              <a:ext uri="{FF2B5EF4-FFF2-40B4-BE49-F238E27FC236}">
                <a16:creationId xmlns:a16="http://schemas.microsoft.com/office/drawing/2014/main" id="{6EC80848-A6CA-42A5-B9ED-5D82A6E6DABF}"/>
              </a:ext>
            </a:extLst>
          </p:cNvPr>
          <p:cNvSpPr/>
          <p:nvPr/>
        </p:nvSpPr>
        <p:spPr>
          <a:xfrm>
            <a:off x="8610300" y="4955475"/>
            <a:ext cx="1195552" cy="326572"/>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err="1"/>
              <a:t>Mesaj</a:t>
            </a:r>
            <a:r>
              <a:rPr lang="en-US" sz="1200"/>
              <a:t> </a:t>
            </a:r>
            <a:r>
              <a:rPr lang="en-US" sz="1200" err="1"/>
              <a:t>gönder</a:t>
            </a:r>
            <a:endParaRPr lang="en-US" sz="1200"/>
          </a:p>
        </p:txBody>
      </p:sp>
      <p:sp>
        <p:nvSpPr>
          <p:cNvPr id="22" name="Flowchart: Alternate Process 21">
            <a:extLst>
              <a:ext uri="{FF2B5EF4-FFF2-40B4-BE49-F238E27FC236}">
                <a16:creationId xmlns:a16="http://schemas.microsoft.com/office/drawing/2014/main" id="{1A45FFE5-1B9F-4BCF-BCD5-8C4855C2B088}"/>
              </a:ext>
            </a:extLst>
          </p:cNvPr>
          <p:cNvSpPr/>
          <p:nvPr/>
        </p:nvSpPr>
        <p:spPr>
          <a:xfrm>
            <a:off x="9871165" y="4955475"/>
            <a:ext cx="1340849" cy="326572"/>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err="1"/>
              <a:t>Detaylı</a:t>
            </a:r>
            <a:r>
              <a:rPr lang="en-US" sz="1200"/>
              <a:t> profil </a:t>
            </a:r>
            <a:r>
              <a:rPr lang="en-US" sz="1200" err="1"/>
              <a:t>gör</a:t>
            </a:r>
            <a:endParaRPr lang="en-US" sz="1200"/>
          </a:p>
        </p:txBody>
      </p:sp>
      <p:sp>
        <p:nvSpPr>
          <p:cNvPr id="24" name="Flowchart: Alternate Process 23">
            <a:extLst>
              <a:ext uri="{FF2B5EF4-FFF2-40B4-BE49-F238E27FC236}">
                <a16:creationId xmlns:a16="http://schemas.microsoft.com/office/drawing/2014/main" id="{CF7338A6-A3D7-4D2C-9866-6C3F8AE7B3AD}"/>
              </a:ext>
            </a:extLst>
          </p:cNvPr>
          <p:cNvSpPr/>
          <p:nvPr/>
        </p:nvSpPr>
        <p:spPr>
          <a:xfrm>
            <a:off x="814252" y="1328056"/>
            <a:ext cx="3013167" cy="4306390"/>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6" name="Flowchart: Alternate Process 25">
            <a:extLst>
              <a:ext uri="{FF2B5EF4-FFF2-40B4-BE49-F238E27FC236}">
                <a16:creationId xmlns:a16="http://schemas.microsoft.com/office/drawing/2014/main" id="{0A5821C5-4EA9-4EC4-8AA3-B34F1ED66276}"/>
              </a:ext>
            </a:extLst>
          </p:cNvPr>
          <p:cNvSpPr/>
          <p:nvPr/>
        </p:nvSpPr>
        <p:spPr>
          <a:xfrm>
            <a:off x="988966" y="3130434"/>
            <a:ext cx="2681697" cy="32657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Fatih Çakıroğlu</a:t>
            </a:r>
          </a:p>
        </p:txBody>
      </p:sp>
      <p:sp>
        <p:nvSpPr>
          <p:cNvPr id="27" name="Flowchart: Alternate Process 26">
            <a:extLst>
              <a:ext uri="{FF2B5EF4-FFF2-40B4-BE49-F238E27FC236}">
                <a16:creationId xmlns:a16="http://schemas.microsoft.com/office/drawing/2014/main" id="{F4C7CCDB-669C-4AA2-94BC-E8E7DCA77514}"/>
              </a:ext>
            </a:extLst>
          </p:cNvPr>
          <p:cNvSpPr/>
          <p:nvPr/>
        </p:nvSpPr>
        <p:spPr>
          <a:xfrm>
            <a:off x="988966" y="3688079"/>
            <a:ext cx="2681697" cy="910341"/>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Kısa profil </a:t>
            </a:r>
            <a:r>
              <a:rPr lang="en-US" err="1"/>
              <a:t>açıklama</a:t>
            </a:r>
            <a:endParaRPr lang="en-US"/>
          </a:p>
        </p:txBody>
      </p:sp>
      <p:sp>
        <p:nvSpPr>
          <p:cNvPr id="20" name="Oval 19">
            <a:extLst>
              <a:ext uri="{FF2B5EF4-FFF2-40B4-BE49-F238E27FC236}">
                <a16:creationId xmlns:a16="http://schemas.microsoft.com/office/drawing/2014/main" id="{97841BE8-31CC-4AE1-9272-071C77FBA7E8}"/>
              </a:ext>
            </a:extLst>
          </p:cNvPr>
          <p:cNvSpPr/>
          <p:nvPr/>
        </p:nvSpPr>
        <p:spPr>
          <a:xfrm>
            <a:off x="1646712" y="1378431"/>
            <a:ext cx="1463040" cy="1463040"/>
          </a:xfrm>
          <a:prstGeom prst="ellipse">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 name="Flowchart: Alternate Process 27">
            <a:extLst>
              <a:ext uri="{FF2B5EF4-FFF2-40B4-BE49-F238E27FC236}">
                <a16:creationId xmlns:a16="http://schemas.microsoft.com/office/drawing/2014/main" id="{CC3F3DFD-D0EE-42AE-B191-B83CBE05E1DC}"/>
              </a:ext>
            </a:extLst>
          </p:cNvPr>
          <p:cNvSpPr/>
          <p:nvPr/>
        </p:nvSpPr>
        <p:spPr>
          <a:xfrm>
            <a:off x="1048936" y="4893028"/>
            <a:ext cx="1195552" cy="326572"/>
          </a:xfrm>
          <a:prstGeom prst="flowChartAlternateProcess">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00"/>
          </a:p>
        </p:txBody>
      </p:sp>
      <p:sp>
        <p:nvSpPr>
          <p:cNvPr id="29" name="Flowchart: Alternate Process 28">
            <a:extLst>
              <a:ext uri="{FF2B5EF4-FFF2-40B4-BE49-F238E27FC236}">
                <a16:creationId xmlns:a16="http://schemas.microsoft.com/office/drawing/2014/main" id="{0A80EF65-8C64-4B6E-B937-6EF5498E08AB}"/>
              </a:ext>
            </a:extLst>
          </p:cNvPr>
          <p:cNvSpPr/>
          <p:nvPr/>
        </p:nvSpPr>
        <p:spPr>
          <a:xfrm>
            <a:off x="2329814" y="4893028"/>
            <a:ext cx="1340849" cy="326572"/>
          </a:xfrm>
          <a:prstGeom prst="flowChartAlternateProcess">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00"/>
          </a:p>
        </p:txBody>
      </p:sp>
      <p:cxnSp>
        <p:nvCxnSpPr>
          <p:cNvPr id="31" name="Straight Arrow Connector 30">
            <a:extLst>
              <a:ext uri="{FF2B5EF4-FFF2-40B4-BE49-F238E27FC236}">
                <a16:creationId xmlns:a16="http://schemas.microsoft.com/office/drawing/2014/main" id="{6B350A8D-C7AD-4487-83C4-2D0368F3DA17}"/>
              </a:ext>
            </a:extLst>
          </p:cNvPr>
          <p:cNvCxnSpPr/>
          <p:nvPr/>
        </p:nvCxnSpPr>
        <p:spPr>
          <a:xfrm>
            <a:off x="722811" y="2987335"/>
            <a:ext cx="11025052" cy="0"/>
          </a:xfrm>
          <a:prstGeom prst="straightConnector1">
            <a:avLst/>
          </a:prstGeom>
          <a:ln w="76200">
            <a:tailEnd type="triangle"/>
          </a:ln>
        </p:spPr>
        <p:style>
          <a:lnRef idx="3">
            <a:schemeClr val="accent5"/>
          </a:lnRef>
          <a:fillRef idx="0">
            <a:schemeClr val="accent5"/>
          </a:fillRef>
          <a:effectRef idx="2">
            <a:schemeClr val="accent5"/>
          </a:effectRef>
          <a:fontRef idx="minor">
            <a:schemeClr val="tx1"/>
          </a:fontRef>
        </p:style>
      </p:cxnSp>
      <p:cxnSp>
        <p:nvCxnSpPr>
          <p:cNvPr id="32" name="Straight Arrow Connector 31">
            <a:extLst>
              <a:ext uri="{FF2B5EF4-FFF2-40B4-BE49-F238E27FC236}">
                <a16:creationId xmlns:a16="http://schemas.microsoft.com/office/drawing/2014/main" id="{948F2441-6CB7-4923-88D7-A3F41E148837}"/>
              </a:ext>
            </a:extLst>
          </p:cNvPr>
          <p:cNvCxnSpPr/>
          <p:nvPr/>
        </p:nvCxnSpPr>
        <p:spPr>
          <a:xfrm>
            <a:off x="722811" y="4776947"/>
            <a:ext cx="11025052" cy="0"/>
          </a:xfrm>
          <a:prstGeom prst="straightConnector1">
            <a:avLst/>
          </a:prstGeom>
          <a:ln w="76200">
            <a:tailEnd type="triangle"/>
          </a:ln>
        </p:spPr>
        <p:style>
          <a:lnRef idx="3">
            <a:schemeClr val="accent5"/>
          </a:lnRef>
          <a:fillRef idx="0">
            <a:schemeClr val="accent5"/>
          </a:fillRef>
          <a:effectRef idx="2">
            <a:schemeClr val="accent5"/>
          </a:effectRef>
          <a:fontRef idx="minor">
            <a:schemeClr val="tx1"/>
          </a:fontRef>
        </p:style>
      </p:cxnSp>
      <p:sp>
        <p:nvSpPr>
          <p:cNvPr id="33" name="TextBox 32">
            <a:extLst>
              <a:ext uri="{FF2B5EF4-FFF2-40B4-BE49-F238E27FC236}">
                <a16:creationId xmlns:a16="http://schemas.microsoft.com/office/drawing/2014/main" id="{98E9532B-66F3-46B1-8837-A62385303A18}"/>
              </a:ext>
            </a:extLst>
          </p:cNvPr>
          <p:cNvSpPr txBox="1"/>
          <p:nvPr/>
        </p:nvSpPr>
        <p:spPr>
          <a:xfrm>
            <a:off x="1363393" y="5745780"/>
            <a:ext cx="1914883" cy="646331"/>
          </a:xfrm>
          <a:prstGeom prst="rect">
            <a:avLst/>
          </a:prstGeom>
          <a:noFill/>
        </p:spPr>
        <p:txBody>
          <a:bodyPr wrap="none" rtlCol="0">
            <a:spAutoFit/>
          </a:bodyPr>
          <a:lstStyle/>
          <a:p>
            <a:pPr algn="ctr"/>
            <a:r>
              <a:rPr lang="en-US"/>
              <a:t>UserCardTemplate</a:t>
            </a:r>
          </a:p>
          <a:p>
            <a:pPr algn="ctr"/>
            <a:r>
              <a:rPr lang="en-US"/>
              <a:t>(</a:t>
            </a:r>
            <a:r>
              <a:rPr lang="en-US">
                <a:solidFill>
                  <a:srgbClr val="FF0000"/>
                </a:solidFill>
              </a:rPr>
              <a:t>soyut</a:t>
            </a:r>
            <a:r>
              <a:rPr lang="en-US"/>
              <a:t>)</a:t>
            </a:r>
          </a:p>
        </p:txBody>
      </p:sp>
      <p:sp>
        <p:nvSpPr>
          <p:cNvPr id="34" name="TextBox 33">
            <a:extLst>
              <a:ext uri="{FF2B5EF4-FFF2-40B4-BE49-F238E27FC236}">
                <a16:creationId xmlns:a16="http://schemas.microsoft.com/office/drawing/2014/main" id="{A52F3F0F-D7C5-4D37-A6D5-81B959329AF3}"/>
              </a:ext>
            </a:extLst>
          </p:cNvPr>
          <p:cNvSpPr txBox="1"/>
          <p:nvPr/>
        </p:nvSpPr>
        <p:spPr>
          <a:xfrm>
            <a:off x="8629027" y="5889660"/>
            <a:ext cx="2466316" cy="646331"/>
          </a:xfrm>
          <a:prstGeom prst="rect">
            <a:avLst/>
          </a:prstGeom>
          <a:noFill/>
        </p:spPr>
        <p:txBody>
          <a:bodyPr wrap="none" rtlCol="0">
            <a:spAutoFit/>
          </a:bodyPr>
          <a:lstStyle/>
          <a:p>
            <a:pPr algn="ctr"/>
            <a:r>
              <a:rPr lang="en-US"/>
              <a:t>PrimeUserCardTemplate</a:t>
            </a:r>
          </a:p>
          <a:p>
            <a:pPr algn="ctr"/>
            <a:r>
              <a:rPr lang="en-US"/>
              <a:t>(</a:t>
            </a:r>
            <a:r>
              <a:rPr lang="en-US">
                <a:solidFill>
                  <a:srgbClr val="FF0000"/>
                </a:solidFill>
              </a:rPr>
              <a:t>somut</a:t>
            </a:r>
            <a:r>
              <a:rPr lang="en-US"/>
              <a:t>)</a:t>
            </a:r>
          </a:p>
        </p:txBody>
      </p:sp>
      <p:sp>
        <p:nvSpPr>
          <p:cNvPr id="35" name="TextBox 34">
            <a:extLst>
              <a:ext uri="{FF2B5EF4-FFF2-40B4-BE49-F238E27FC236}">
                <a16:creationId xmlns:a16="http://schemas.microsoft.com/office/drawing/2014/main" id="{0FE36B8B-649B-4E51-BDFB-F54418160F58}"/>
              </a:ext>
            </a:extLst>
          </p:cNvPr>
          <p:cNvSpPr txBox="1"/>
          <p:nvPr/>
        </p:nvSpPr>
        <p:spPr>
          <a:xfrm>
            <a:off x="5029566" y="5826062"/>
            <a:ext cx="2599238" cy="646331"/>
          </a:xfrm>
          <a:prstGeom prst="rect">
            <a:avLst/>
          </a:prstGeom>
          <a:noFill/>
        </p:spPr>
        <p:txBody>
          <a:bodyPr wrap="none" rtlCol="0">
            <a:spAutoFit/>
          </a:bodyPr>
          <a:lstStyle/>
          <a:p>
            <a:pPr algn="ctr"/>
            <a:r>
              <a:rPr lang="en-US"/>
              <a:t>DefaultUserCardTemplate</a:t>
            </a:r>
          </a:p>
          <a:p>
            <a:pPr algn="ctr"/>
            <a:r>
              <a:rPr lang="en-US"/>
              <a:t>(</a:t>
            </a:r>
            <a:r>
              <a:rPr lang="en-US">
                <a:solidFill>
                  <a:srgbClr val="FF0000"/>
                </a:solidFill>
              </a:rPr>
              <a:t>somut</a:t>
            </a:r>
            <a:r>
              <a:rPr lang="en-US"/>
              <a:t>)</a:t>
            </a:r>
          </a:p>
        </p:txBody>
      </p:sp>
      <p:sp>
        <p:nvSpPr>
          <p:cNvPr id="36" name="Right Brace 35">
            <a:extLst>
              <a:ext uri="{FF2B5EF4-FFF2-40B4-BE49-F238E27FC236}">
                <a16:creationId xmlns:a16="http://schemas.microsoft.com/office/drawing/2014/main" id="{96D6AEC8-5126-4F1F-B49A-ACEFC2311E65}"/>
              </a:ext>
            </a:extLst>
          </p:cNvPr>
          <p:cNvSpPr/>
          <p:nvPr/>
        </p:nvSpPr>
        <p:spPr>
          <a:xfrm>
            <a:off x="3109752" y="1419787"/>
            <a:ext cx="389150" cy="1432267"/>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Right Brace 36">
            <a:extLst>
              <a:ext uri="{FF2B5EF4-FFF2-40B4-BE49-F238E27FC236}">
                <a16:creationId xmlns:a16="http://schemas.microsoft.com/office/drawing/2014/main" id="{C28D15FE-96D6-4675-820F-0125F8FD70EA}"/>
              </a:ext>
            </a:extLst>
          </p:cNvPr>
          <p:cNvSpPr/>
          <p:nvPr/>
        </p:nvSpPr>
        <p:spPr>
          <a:xfrm>
            <a:off x="3735976" y="4893028"/>
            <a:ext cx="440258" cy="328000"/>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52770709-B260-47E7-9E89-04918C16685D}"/>
              </a:ext>
            </a:extLst>
          </p:cNvPr>
          <p:cNvSpPr txBox="1"/>
          <p:nvPr/>
        </p:nvSpPr>
        <p:spPr>
          <a:xfrm>
            <a:off x="5911442" y="959912"/>
            <a:ext cx="1430200" cy="261610"/>
          </a:xfrm>
          <a:prstGeom prst="rect">
            <a:avLst/>
          </a:prstGeom>
          <a:noFill/>
        </p:spPr>
        <p:txBody>
          <a:bodyPr wrap="none" rtlCol="0">
            <a:spAutoFit/>
          </a:bodyPr>
          <a:lstStyle/>
          <a:p>
            <a:pPr algn="ctr"/>
            <a:r>
              <a:rPr lang="en-US" sz="1100"/>
              <a:t>Üye olmayan kullanıcı</a:t>
            </a:r>
          </a:p>
        </p:txBody>
      </p:sp>
      <p:sp>
        <p:nvSpPr>
          <p:cNvPr id="39" name="TextBox 38">
            <a:extLst>
              <a:ext uri="{FF2B5EF4-FFF2-40B4-BE49-F238E27FC236}">
                <a16:creationId xmlns:a16="http://schemas.microsoft.com/office/drawing/2014/main" id="{B0B24ADA-228D-4971-9521-75FC0917C289}"/>
              </a:ext>
            </a:extLst>
          </p:cNvPr>
          <p:cNvSpPr txBox="1"/>
          <p:nvPr/>
        </p:nvSpPr>
        <p:spPr>
          <a:xfrm>
            <a:off x="9212583" y="969342"/>
            <a:ext cx="1186543" cy="261610"/>
          </a:xfrm>
          <a:prstGeom prst="rect">
            <a:avLst/>
          </a:prstGeom>
          <a:noFill/>
        </p:spPr>
        <p:txBody>
          <a:bodyPr wrap="none" rtlCol="0">
            <a:spAutoFit/>
          </a:bodyPr>
          <a:lstStyle/>
          <a:p>
            <a:pPr algn="ctr"/>
            <a:r>
              <a:rPr lang="en-US" sz="1100"/>
              <a:t>Üye olan kullanıcı</a:t>
            </a:r>
          </a:p>
        </p:txBody>
      </p:sp>
    </p:spTree>
    <p:extLst>
      <p:ext uri="{BB962C8B-B14F-4D97-AF65-F5344CB8AC3E}">
        <p14:creationId xmlns:p14="http://schemas.microsoft.com/office/powerpoint/2010/main" val="4278167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FDC48-1F21-49F1-9B42-441273BB7616}"/>
              </a:ext>
            </a:extLst>
          </p:cNvPr>
          <p:cNvSpPr>
            <a:spLocks noGrp="1"/>
          </p:cNvSpPr>
          <p:nvPr>
            <p:ph type="ctrTitle"/>
          </p:nvPr>
        </p:nvSpPr>
        <p:spPr>
          <a:xfrm>
            <a:off x="324373" y="310391"/>
            <a:ext cx="7200551" cy="545519"/>
          </a:xfrm>
        </p:spPr>
        <p:txBody>
          <a:bodyPr>
            <a:noAutofit/>
          </a:bodyPr>
          <a:lstStyle/>
          <a:p>
            <a:pPr algn="l"/>
            <a:r>
              <a:rPr lang="en-US" sz="3600"/>
              <a:t>Template Design Pattern</a:t>
            </a:r>
          </a:p>
        </p:txBody>
      </p:sp>
      <p:sp>
        <p:nvSpPr>
          <p:cNvPr id="3" name="Flowchart: Alternate Process 2">
            <a:extLst>
              <a:ext uri="{FF2B5EF4-FFF2-40B4-BE49-F238E27FC236}">
                <a16:creationId xmlns:a16="http://schemas.microsoft.com/office/drawing/2014/main" id="{B6DE0541-5CAE-4F86-85C8-E98BA240AAB0}"/>
              </a:ext>
            </a:extLst>
          </p:cNvPr>
          <p:cNvSpPr/>
          <p:nvPr/>
        </p:nvSpPr>
        <p:spPr>
          <a:xfrm>
            <a:off x="544106" y="1412837"/>
            <a:ext cx="1700661" cy="2068410"/>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7" name="Picture 6" descr="Icon&#10;&#10;Description automatically generated">
            <a:extLst>
              <a:ext uri="{FF2B5EF4-FFF2-40B4-BE49-F238E27FC236}">
                <a16:creationId xmlns:a16="http://schemas.microsoft.com/office/drawing/2014/main" id="{514D084B-DE53-4206-9314-961536790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773" y="1612499"/>
            <a:ext cx="633326" cy="6333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Flowchart: Alternate Process 9">
            <a:extLst>
              <a:ext uri="{FF2B5EF4-FFF2-40B4-BE49-F238E27FC236}">
                <a16:creationId xmlns:a16="http://schemas.microsoft.com/office/drawing/2014/main" id="{89312FE4-31C8-4FAA-86E7-953FEA1690E1}"/>
              </a:ext>
            </a:extLst>
          </p:cNvPr>
          <p:cNvSpPr/>
          <p:nvPr/>
        </p:nvSpPr>
        <p:spPr>
          <a:xfrm>
            <a:off x="651728" y="2373678"/>
            <a:ext cx="1485415" cy="32657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a:t>Fatih </a:t>
            </a:r>
            <a:r>
              <a:rPr lang="en-US" sz="1100" err="1"/>
              <a:t>çakıroğlu</a:t>
            </a:r>
            <a:endParaRPr lang="en-US" sz="1100"/>
          </a:p>
        </p:txBody>
      </p:sp>
      <p:sp>
        <p:nvSpPr>
          <p:cNvPr id="11" name="Flowchart: Alternate Process 10">
            <a:extLst>
              <a:ext uri="{FF2B5EF4-FFF2-40B4-BE49-F238E27FC236}">
                <a16:creationId xmlns:a16="http://schemas.microsoft.com/office/drawing/2014/main" id="{8A17653F-B630-4D26-93E7-4E0DB043B0F7}"/>
              </a:ext>
            </a:extLst>
          </p:cNvPr>
          <p:cNvSpPr/>
          <p:nvPr/>
        </p:nvSpPr>
        <p:spPr>
          <a:xfrm>
            <a:off x="651728" y="2770569"/>
            <a:ext cx="1485415" cy="436098"/>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50"/>
              <a:t>Kısa profil </a:t>
            </a:r>
            <a:r>
              <a:rPr lang="en-US" sz="1050" err="1"/>
              <a:t>açıklama</a:t>
            </a:r>
            <a:endParaRPr lang="en-US" sz="1050"/>
          </a:p>
        </p:txBody>
      </p:sp>
      <p:sp>
        <p:nvSpPr>
          <p:cNvPr id="30" name="Flowchart: Alternate Process 29">
            <a:extLst>
              <a:ext uri="{FF2B5EF4-FFF2-40B4-BE49-F238E27FC236}">
                <a16:creationId xmlns:a16="http://schemas.microsoft.com/office/drawing/2014/main" id="{54E23CD2-6C83-4169-9161-D2C727894ED5}"/>
              </a:ext>
            </a:extLst>
          </p:cNvPr>
          <p:cNvSpPr/>
          <p:nvPr/>
        </p:nvSpPr>
        <p:spPr>
          <a:xfrm>
            <a:off x="2401522" y="1412837"/>
            <a:ext cx="1700661" cy="2068410"/>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40" name="Picture 39" descr="Icon&#10;&#10;Description automatically generated">
            <a:extLst>
              <a:ext uri="{FF2B5EF4-FFF2-40B4-BE49-F238E27FC236}">
                <a16:creationId xmlns:a16="http://schemas.microsoft.com/office/drawing/2014/main" id="{3A62F6BA-B7B9-44C4-80C9-097C19768A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5189" y="1612499"/>
            <a:ext cx="633326" cy="6333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1" name="Flowchart: Alternate Process 40">
            <a:extLst>
              <a:ext uri="{FF2B5EF4-FFF2-40B4-BE49-F238E27FC236}">
                <a16:creationId xmlns:a16="http://schemas.microsoft.com/office/drawing/2014/main" id="{AD7216D7-B8A0-486A-83BE-13178EA18332}"/>
              </a:ext>
            </a:extLst>
          </p:cNvPr>
          <p:cNvSpPr/>
          <p:nvPr/>
        </p:nvSpPr>
        <p:spPr>
          <a:xfrm>
            <a:off x="2509144" y="2373678"/>
            <a:ext cx="1485415" cy="32657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a:t>Fatih </a:t>
            </a:r>
            <a:r>
              <a:rPr lang="en-US" sz="1100" err="1"/>
              <a:t>çakıroğlu</a:t>
            </a:r>
            <a:endParaRPr lang="en-US" sz="1100"/>
          </a:p>
        </p:txBody>
      </p:sp>
      <p:sp>
        <p:nvSpPr>
          <p:cNvPr id="42" name="Flowchart: Alternate Process 41">
            <a:extLst>
              <a:ext uri="{FF2B5EF4-FFF2-40B4-BE49-F238E27FC236}">
                <a16:creationId xmlns:a16="http://schemas.microsoft.com/office/drawing/2014/main" id="{FB6B1281-229E-4B34-BB37-6C54A8AC8C06}"/>
              </a:ext>
            </a:extLst>
          </p:cNvPr>
          <p:cNvSpPr/>
          <p:nvPr/>
        </p:nvSpPr>
        <p:spPr>
          <a:xfrm>
            <a:off x="2509144" y="2770569"/>
            <a:ext cx="1485415" cy="436098"/>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50"/>
              <a:t>Kısa profil </a:t>
            </a:r>
            <a:r>
              <a:rPr lang="en-US" sz="1050" err="1"/>
              <a:t>açıklama</a:t>
            </a:r>
            <a:endParaRPr lang="en-US" sz="1050"/>
          </a:p>
        </p:txBody>
      </p:sp>
      <p:sp>
        <p:nvSpPr>
          <p:cNvPr id="43" name="Flowchart: Alternate Process 42">
            <a:extLst>
              <a:ext uri="{FF2B5EF4-FFF2-40B4-BE49-F238E27FC236}">
                <a16:creationId xmlns:a16="http://schemas.microsoft.com/office/drawing/2014/main" id="{44DA00D3-2666-4D75-9BB6-F4039E1B91A6}"/>
              </a:ext>
            </a:extLst>
          </p:cNvPr>
          <p:cNvSpPr/>
          <p:nvPr/>
        </p:nvSpPr>
        <p:spPr>
          <a:xfrm>
            <a:off x="4209805" y="1412837"/>
            <a:ext cx="1700661" cy="2068410"/>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44" name="Picture 43" descr="Icon&#10;&#10;Description automatically generated">
            <a:extLst>
              <a:ext uri="{FF2B5EF4-FFF2-40B4-BE49-F238E27FC236}">
                <a16:creationId xmlns:a16="http://schemas.microsoft.com/office/drawing/2014/main" id="{0C0F22C1-00FD-4394-A621-AD2956DDDC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472" y="1612499"/>
            <a:ext cx="633326" cy="6333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5" name="Flowchart: Alternate Process 44">
            <a:extLst>
              <a:ext uri="{FF2B5EF4-FFF2-40B4-BE49-F238E27FC236}">
                <a16:creationId xmlns:a16="http://schemas.microsoft.com/office/drawing/2014/main" id="{07074ACD-0046-462A-B0FC-4EB356912579}"/>
              </a:ext>
            </a:extLst>
          </p:cNvPr>
          <p:cNvSpPr/>
          <p:nvPr/>
        </p:nvSpPr>
        <p:spPr>
          <a:xfrm>
            <a:off x="4317427" y="2373678"/>
            <a:ext cx="1485415" cy="32657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a:t>Fatih </a:t>
            </a:r>
            <a:r>
              <a:rPr lang="en-US" sz="1100" err="1"/>
              <a:t>çakıroğlu</a:t>
            </a:r>
            <a:endParaRPr lang="en-US" sz="1100"/>
          </a:p>
        </p:txBody>
      </p:sp>
      <p:sp>
        <p:nvSpPr>
          <p:cNvPr id="46" name="Flowchart: Alternate Process 45">
            <a:extLst>
              <a:ext uri="{FF2B5EF4-FFF2-40B4-BE49-F238E27FC236}">
                <a16:creationId xmlns:a16="http://schemas.microsoft.com/office/drawing/2014/main" id="{CD5A347F-4DED-416E-B4AA-0D5C3338D171}"/>
              </a:ext>
            </a:extLst>
          </p:cNvPr>
          <p:cNvSpPr/>
          <p:nvPr/>
        </p:nvSpPr>
        <p:spPr>
          <a:xfrm>
            <a:off x="4317427" y="2770569"/>
            <a:ext cx="1485415" cy="436098"/>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50"/>
              <a:t>Kısa profil </a:t>
            </a:r>
            <a:r>
              <a:rPr lang="en-US" sz="1050" err="1"/>
              <a:t>açıklama</a:t>
            </a:r>
            <a:endParaRPr lang="en-US" sz="1050"/>
          </a:p>
        </p:txBody>
      </p:sp>
      <p:sp>
        <p:nvSpPr>
          <p:cNvPr id="47" name="Flowchart: Alternate Process 46">
            <a:extLst>
              <a:ext uri="{FF2B5EF4-FFF2-40B4-BE49-F238E27FC236}">
                <a16:creationId xmlns:a16="http://schemas.microsoft.com/office/drawing/2014/main" id="{B58A8B1F-FB87-41B0-8538-7BDA266300D9}"/>
              </a:ext>
            </a:extLst>
          </p:cNvPr>
          <p:cNvSpPr/>
          <p:nvPr/>
        </p:nvSpPr>
        <p:spPr>
          <a:xfrm>
            <a:off x="527200" y="3680909"/>
            <a:ext cx="1700661" cy="2068410"/>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48" name="Picture 47" descr="Icon&#10;&#10;Description automatically generated">
            <a:extLst>
              <a:ext uri="{FF2B5EF4-FFF2-40B4-BE49-F238E27FC236}">
                <a16:creationId xmlns:a16="http://schemas.microsoft.com/office/drawing/2014/main" id="{164D62ED-2A0D-4680-B4D9-7BCA991A1A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867" y="3880571"/>
            <a:ext cx="633326" cy="6333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9" name="Flowchart: Alternate Process 48">
            <a:extLst>
              <a:ext uri="{FF2B5EF4-FFF2-40B4-BE49-F238E27FC236}">
                <a16:creationId xmlns:a16="http://schemas.microsoft.com/office/drawing/2014/main" id="{BC1A547C-EBD0-4E59-9209-3D9F9BB3D911}"/>
              </a:ext>
            </a:extLst>
          </p:cNvPr>
          <p:cNvSpPr/>
          <p:nvPr/>
        </p:nvSpPr>
        <p:spPr>
          <a:xfrm>
            <a:off x="634822" y="4641750"/>
            <a:ext cx="1485415" cy="32657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a:t>Fatih </a:t>
            </a:r>
            <a:r>
              <a:rPr lang="en-US" sz="1100" err="1"/>
              <a:t>çakıroğlu</a:t>
            </a:r>
            <a:endParaRPr lang="en-US" sz="1100"/>
          </a:p>
        </p:txBody>
      </p:sp>
      <p:sp>
        <p:nvSpPr>
          <p:cNvPr id="50" name="Flowchart: Alternate Process 49">
            <a:extLst>
              <a:ext uri="{FF2B5EF4-FFF2-40B4-BE49-F238E27FC236}">
                <a16:creationId xmlns:a16="http://schemas.microsoft.com/office/drawing/2014/main" id="{4F179ADB-2033-4C47-AFC7-DC676ED2E0A6}"/>
              </a:ext>
            </a:extLst>
          </p:cNvPr>
          <p:cNvSpPr/>
          <p:nvPr/>
        </p:nvSpPr>
        <p:spPr>
          <a:xfrm>
            <a:off x="634822" y="5038641"/>
            <a:ext cx="1485415" cy="436098"/>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50"/>
              <a:t>Kısa profil </a:t>
            </a:r>
            <a:r>
              <a:rPr lang="en-US" sz="1050" err="1"/>
              <a:t>açıklama</a:t>
            </a:r>
            <a:endParaRPr lang="en-US" sz="1050"/>
          </a:p>
        </p:txBody>
      </p:sp>
      <p:sp>
        <p:nvSpPr>
          <p:cNvPr id="51" name="Flowchart: Alternate Process 50">
            <a:extLst>
              <a:ext uri="{FF2B5EF4-FFF2-40B4-BE49-F238E27FC236}">
                <a16:creationId xmlns:a16="http://schemas.microsoft.com/office/drawing/2014/main" id="{5082E342-F9EE-4E92-9D60-461B5B86310B}"/>
              </a:ext>
            </a:extLst>
          </p:cNvPr>
          <p:cNvSpPr/>
          <p:nvPr/>
        </p:nvSpPr>
        <p:spPr>
          <a:xfrm>
            <a:off x="2451918" y="3653538"/>
            <a:ext cx="1700661" cy="2068410"/>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52" name="Picture 51" descr="Icon&#10;&#10;Description automatically generated">
            <a:extLst>
              <a:ext uri="{FF2B5EF4-FFF2-40B4-BE49-F238E27FC236}">
                <a16:creationId xmlns:a16="http://schemas.microsoft.com/office/drawing/2014/main" id="{C6899574-A90A-41E4-9693-929629F76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5585" y="3853200"/>
            <a:ext cx="633326" cy="6333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3" name="Flowchart: Alternate Process 52">
            <a:extLst>
              <a:ext uri="{FF2B5EF4-FFF2-40B4-BE49-F238E27FC236}">
                <a16:creationId xmlns:a16="http://schemas.microsoft.com/office/drawing/2014/main" id="{7D143FB4-720B-4BA4-A1A7-6778523A16F0}"/>
              </a:ext>
            </a:extLst>
          </p:cNvPr>
          <p:cNvSpPr/>
          <p:nvPr/>
        </p:nvSpPr>
        <p:spPr>
          <a:xfrm>
            <a:off x="2559540" y="4614379"/>
            <a:ext cx="1485415" cy="32657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a:t>Fatih </a:t>
            </a:r>
            <a:r>
              <a:rPr lang="en-US" sz="1100" err="1"/>
              <a:t>çakıroğlu</a:t>
            </a:r>
            <a:endParaRPr lang="en-US" sz="1100"/>
          </a:p>
        </p:txBody>
      </p:sp>
      <p:sp>
        <p:nvSpPr>
          <p:cNvPr id="54" name="Flowchart: Alternate Process 53">
            <a:extLst>
              <a:ext uri="{FF2B5EF4-FFF2-40B4-BE49-F238E27FC236}">
                <a16:creationId xmlns:a16="http://schemas.microsoft.com/office/drawing/2014/main" id="{8FD9029F-AAC5-4C09-B26F-832F94B8D0EE}"/>
              </a:ext>
            </a:extLst>
          </p:cNvPr>
          <p:cNvSpPr/>
          <p:nvPr/>
        </p:nvSpPr>
        <p:spPr>
          <a:xfrm>
            <a:off x="2559540" y="5011270"/>
            <a:ext cx="1485415" cy="436098"/>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50"/>
              <a:t>Kısa profil </a:t>
            </a:r>
            <a:r>
              <a:rPr lang="en-US" sz="1050" err="1"/>
              <a:t>açıklama</a:t>
            </a:r>
            <a:endParaRPr lang="en-US" sz="1050"/>
          </a:p>
        </p:txBody>
      </p:sp>
      <p:sp>
        <p:nvSpPr>
          <p:cNvPr id="55" name="Flowchart: Alternate Process 54">
            <a:extLst>
              <a:ext uri="{FF2B5EF4-FFF2-40B4-BE49-F238E27FC236}">
                <a16:creationId xmlns:a16="http://schemas.microsoft.com/office/drawing/2014/main" id="{47D29455-3EA7-4AEB-AAF7-9A335F2FEDB1}"/>
              </a:ext>
            </a:extLst>
          </p:cNvPr>
          <p:cNvSpPr/>
          <p:nvPr/>
        </p:nvSpPr>
        <p:spPr>
          <a:xfrm>
            <a:off x="4255931" y="3680909"/>
            <a:ext cx="1700661" cy="2068410"/>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56" name="Picture 55" descr="Icon&#10;&#10;Description automatically generated">
            <a:extLst>
              <a:ext uri="{FF2B5EF4-FFF2-40B4-BE49-F238E27FC236}">
                <a16:creationId xmlns:a16="http://schemas.microsoft.com/office/drawing/2014/main" id="{CF001F01-91DF-4FA3-A9C0-1E3E9ED6C1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9598" y="3880571"/>
            <a:ext cx="633326" cy="6333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7" name="Flowchart: Alternate Process 56">
            <a:extLst>
              <a:ext uri="{FF2B5EF4-FFF2-40B4-BE49-F238E27FC236}">
                <a16:creationId xmlns:a16="http://schemas.microsoft.com/office/drawing/2014/main" id="{C61A5B12-7FE1-4461-B762-F900AD6067A8}"/>
              </a:ext>
            </a:extLst>
          </p:cNvPr>
          <p:cNvSpPr/>
          <p:nvPr/>
        </p:nvSpPr>
        <p:spPr>
          <a:xfrm>
            <a:off x="4363553" y="4641750"/>
            <a:ext cx="1485415" cy="32657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a:t>Fatih </a:t>
            </a:r>
            <a:r>
              <a:rPr lang="en-US" sz="1100" err="1"/>
              <a:t>çakıroğlu</a:t>
            </a:r>
            <a:endParaRPr lang="en-US" sz="1100"/>
          </a:p>
        </p:txBody>
      </p:sp>
      <p:sp>
        <p:nvSpPr>
          <p:cNvPr id="58" name="Flowchart: Alternate Process 57">
            <a:extLst>
              <a:ext uri="{FF2B5EF4-FFF2-40B4-BE49-F238E27FC236}">
                <a16:creationId xmlns:a16="http://schemas.microsoft.com/office/drawing/2014/main" id="{18F199F5-8560-4B69-8032-04DD1210F021}"/>
              </a:ext>
            </a:extLst>
          </p:cNvPr>
          <p:cNvSpPr/>
          <p:nvPr/>
        </p:nvSpPr>
        <p:spPr>
          <a:xfrm>
            <a:off x="4363553" y="5038641"/>
            <a:ext cx="1485415" cy="436098"/>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50"/>
              <a:t>Kısa profil </a:t>
            </a:r>
            <a:r>
              <a:rPr lang="en-US" sz="1050" err="1"/>
              <a:t>açıklama</a:t>
            </a:r>
            <a:endParaRPr lang="en-US" sz="1050"/>
          </a:p>
        </p:txBody>
      </p:sp>
      <p:sp>
        <p:nvSpPr>
          <p:cNvPr id="59" name="Flowchart: Alternate Process 58">
            <a:extLst>
              <a:ext uri="{FF2B5EF4-FFF2-40B4-BE49-F238E27FC236}">
                <a16:creationId xmlns:a16="http://schemas.microsoft.com/office/drawing/2014/main" id="{E6D772AC-2F91-4FB9-95BA-D6B172503E94}"/>
              </a:ext>
            </a:extLst>
          </p:cNvPr>
          <p:cNvSpPr/>
          <p:nvPr/>
        </p:nvSpPr>
        <p:spPr>
          <a:xfrm>
            <a:off x="6360170" y="1348540"/>
            <a:ext cx="1700661" cy="2399743"/>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1" name="Flowchart: Alternate Process 60">
            <a:extLst>
              <a:ext uri="{FF2B5EF4-FFF2-40B4-BE49-F238E27FC236}">
                <a16:creationId xmlns:a16="http://schemas.microsoft.com/office/drawing/2014/main" id="{A3E1B0FF-B503-44DE-81F5-00AA27C09FC9}"/>
              </a:ext>
            </a:extLst>
          </p:cNvPr>
          <p:cNvSpPr/>
          <p:nvPr/>
        </p:nvSpPr>
        <p:spPr>
          <a:xfrm>
            <a:off x="6467792" y="2309382"/>
            <a:ext cx="1485415" cy="32657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a:t>Fatih </a:t>
            </a:r>
            <a:r>
              <a:rPr lang="en-US" sz="1100" err="1"/>
              <a:t>çakıroğlu</a:t>
            </a:r>
            <a:endParaRPr lang="en-US" sz="1100"/>
          </a:p>
        </p:txBody>
      </p:sp>
      <p:sp>
        <p:nvSpPr>
          <p:cNvPr id="62" name="Flowchart: Alternate Process 61">
            <a:extLst>
              <a:ext uri="{FF2B5EF4-FFF2-40B4-BE49-F238E27FC236}">
                <a16:creationId xmlns:a16="http://schemas.microsoft.com/office/drawing/2014/main" id="{B3519289-6805-458F-825A-63FF54CDDC9B}"/>
              </a:ext>
            </a:extLst>
          </p:cNvPr>
          <p:cNvSpPr/>
          <p:nvPr/>
        </p:nvSpPr>
        <p:spPr>
          <a:xfrm>
            <a:off x="6467792" y="2706273"/>
            <a:ext cx="1485415" cy="436098"/>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50"/>
              <a:t>Kısa profil </a:t>
            </a:r>
            <a:r>
              <a:rPr lang="en-US" sz="1050" err="1"/>
              <a:t>açıklama</a:t>
            </a:r>
            <a:endParaRPr lang="en-US" sz="1050"/>
          </a:p>
        </p:txBody>
      </p:sp>
      <p:pic>
        <p:nvPicPr>
          <p:cNvPr id="19" name="Picture 18" descr="A person wearing a jacket&#10;&#10;Description automatically generated with low confidence">
            <a:extLst>
              <a:ext uri="{FF2B5EF4-FFF2-40B4-BE49-F238E27FC236}">
                <a16:creationId xmlns:a16="http://schemas.microsoft.com/office/drawing/2014/main" id="{CBF870CD-0538-499C-8B5A-9CB0D210F1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2195" y="1485865"/>
            <a:ext cx="772044" cy="74162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1" name="Flowchart: Alternate Process 20">
            <a:extLst>
              <a:ext uri="{FF2B5EF4-FFF2-40B4-BE49-F238E27FC236}">
                <a16:creationId xmlns:a16="http://schemas.microsoft.com/office/drawing/2014/main" id="{6EC80848-A6CA-42A5-B9ED-5D82A6E6DABF}"/>
              </a:ext>
            </a:extLst>
          </p:cNvPr>
          <p:cNvSpPr/>
          <p:nvPr/>
        </p:nvSpPr>
        <p:spPr>
          <a:xfrm>
            <a:off x="6467792" y="3346220"/>
            <a:ext cx="688920" cy="250576"/>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600" err="1"/>
              <a:t>Mesaj</a:t>
            </a:r>
            <a:r>
              <a:rPr lang="en-US" sz="800"/>
              <a:t> </a:t>
            </a:r>
            <a:r>
              <a:rPr lang="en-US" sz="600" err="1"/>
              <a:t>gönder</a:t>
            </a:r>
            <a:endParaRPr lang="en-US" sz="800"/>
          </a:p>
        </p:txBody>
      </p:sp>
      <p:sp>
        <p:nvSpPr>
          <p:cNvPr id="22" name="Flowchart: Alternate Process 21">
            <a:extLst>
              <a:ext uri="{FF2B5EF4-FFF2-40B4-BE49-F238E27FC236}">
                <a16:creationId xmlns:a16="http://schemas.microsoft.com/office/drawing/2014/main" id="{1A45FFE5-1B9F-4BCF-BCD5-8C4855C2B088}"/>
              </a:ext>
            </a:extLst>
          </p:cNvPr>
          <p:cNvSpPr/>
          <p:nvPr/>
        </p:nvSpPr>
        <p:spPr>
          <a:xfrm>
            <a:off x="7218653" y="3346220"/>
            <a:ext cx="688921" cy="250576"/>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600" err="1"/>
              <a:t>Detaylı</a:t>
            </a:r>
            <a:r>
              <a:rPr lang="en-US" sz="600"/>
              <a:t> profil </a:t>
            </a:r>
            <a:r>
              <a:rPr lang="en-US" sz="600" err="1"/>
              <a:t>gör</a:t>
            </a:r>
            <a:endParaRPr lang="en-US" sz="600"/>
          </a:p>
        </p:txBody>
      </p:sp>
      <p:sp>
        <p:nvSpPr>
          <p:cNvPr id="63" name="Flowchart: Alternate Process 62">
            <a:extLst>
              <a:ext uri="{FF2B5EF4-FFF2-40B4-BE49-F238E27FC236}">
                <a16:creationId xmlns:a16="http://schemas.microsoft.com/office/drawing/2014/main" id="{449ABD77-8F91-4E29-B06F-5E51E206FCD6}"/>
              </a:ext>
            </a:extLst>
          </p:cNvPr>
          <p:cNvSpPr/>
          <p:nvPr/>
        </p:nvSpPr>
        <p:spPr>
          <a:xfrm>
            <a:off x="8252855" y="1372183"/>
            <a:ext cx="1700661" cy="2399743"/>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4" name="Flowchart: Alternate Process 63">
            <a:extLst>
              <a:ext uri="{FF2B5EF4-FFF2-40B4-BE49-F238E27FC236}">
                <a16:creationId xmlns:a16="http://schemas.microsoft.com/office/drawing/2014/main" id="{0709DB59-E6D7-4839-9C89-1A0656EFBDC0}"/>
              </a:ext>
            </a:extLst>
          </p:cNvPr>
          <p:cNvSpPr/>
          <p:nvPr/>
        </p:nvSpPr>
        <p:spPr>
          <a:xfrm>
            <a:off x="8360477" y="2333025"/>
            <a:ext cx="1485415" cy="32657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a:t>Fatih </a:t>
            </a:r>
            <a:r>
              <a:rPr lang="en-US" sz="1100" err="1"/>
              <a:t>çakıroğlu</a:t>
            </a:r>
            <a:endParaRPr lang="en-US" sz="1100"/>
          </a:p>
        </p:txBody>
      </p:sp>
      <p:sp>
        <p:nvSpPr>
          <p:cNvPr id="65" name="Flowchart: Alternate Process 64">
            <a:extLst>
              <a:ext uri="{FF2B5EF4-FFF2-40B4-BE49-F238E27FC236}">
                <a16:creationId xmlns:a16="http://schemas.microsoft.com/office/drawing/2014/main" id="{C17171BA-B932-4802-900F-51E08DB8A09B}"/>
              </a:ext>
            </a:extLst>
          </p:cNvPr>
          <p:cNvSpPr/>
          <p:nvPr/>
        </p:nvSpPr>
        <p:spPr>
          <a:xfrm>
            <a:off x="8360477" y="2729916"/>
            <a:ext cx="1485415" cy="436098"/>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50"/>
              <a:t>Kısa profil </a:t>
            </a:r>
            <a:r>
              <a:rPr lang="en-US" sz="1050" err="1"/>
              <a:t>açıklama</a:t>
            </a:r>
            <a:endParaRPr lang="en-US" sz="1050"/>
          </a:p>
        </p:txBody>
      </p:sp>
      <p:pic>
        <p:nvPicPr>
          <p:cNvPr id="66" name="Picture 65" descr="A person wearing a jacket&#10;&#10;Description automatically generated with low confidence">
            <a:extLst>
              <a:ext uri="{FF2B5EF4-FFF2-40B4-BE49-F238E27FC236}">
                <a16:creationId xmlns:a16="http://schemas.microsoft.com/office/drawing/2014/main" id="{0325D7BA-490A-40FE-9ECB-618CB4AD40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4880" y="1509508"/>
            <a:ext cx="772044" cy="74162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7" name="Flowchart: Alternate Process 66">
            <a:extLst>
              <a:ext uri="{FF2B5EF4-FFF2-40B4-BE49-F238E27FC236}">
                <a16:creationId xmlns:a16="http://schemas.microsoft.com/office/drawing/2014/main" id="{D2DBEAAF-0FFE-4D6B-B018-94D71BE59151}"/>
              </a:ext>
            </a:extLst>
          </p:cNvPr>
          <p:cNvSpPr/>
          <p:nvPr/>
        </p:nvSpPr>
        <p:spPr>
          <a:xfrm>
            <a:off x="8360477" y="3369863"/>
            <a:ext cx="688920" cy="250576"/>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600" err="1"/>
              <a:t>Mesaj</a:t>
            </a:r>
            <a:r>
              <a:rPr lang="en-US" sz="800"/>
              <a:t> </a:t>
            </a:r>
            <a:r>
              <a:rPr lang="en-US" sz="600" err="1"/>
              <a:t>gönder</a:t>
            </a:r>
            <a:endParaRPr lang="en-US" sz="800"/>
          </a:p>
        </p:txBody>
      </p:sp>
      <p:sp>
        <p:nvSpPr>
          <p:cNvPr id="68" name="Flowchart: Alternate Process 67">
            <a:extLst>
              <a:ext uri="{FF2B5EF4-FFF2-40B4-BE49-F238E27FC236}">
                <a16:creationId xmlns:a16="http://schemas.microsoft.com/office/drawing/2014/main" id="{5399866D-8790-418F-A7D9-6A980403C9A2}"/>
              </a:ext>
            </a:extLst>
          </p:cNvPr>
          <p:cNvSpPr/>
          <p:nvPr/>
        </p:nvSpPr>
        <p:spPr>
          <a:xfrm>
            <a:off x="9111338" y="3369863"/>
            <a:ext cx="688921" cy="250576"/>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600" err="1"/>
              <a:t>Detaylı</a:t>
            </a:r>
            <a:r>
              <a:rPr lang="en-US" sz="600"/>
              <a:t> profil </a:t>
            </a:r>
            <a:r>
              <a:rPr lang="en-US" sz="600" err="1"/>
              <a:t>gör</a:t>
            </a:r>
            <a:endParaRPr lang="en-US" sz="600"/>
          </a:p>
        </p:txBody>
      </p:sp>
      <p:sp>
        <p:nvSpPr>
          <p:cNvPr id="69" name="Flowchart: Alternate Process 68">
            <a:extLst>
              <a:ext uri="{FF2B5EF4-FFF2-40B4-BE49-F238E27FC236}">
                <a16:creationId xmlns:a16="http://schemas.microsoft.com/office/drawing/2014/main" id="{5E56B271-0C29-4B8D-B5D5-CDE94868700D}"/>
              </a:ext>
            </a:extLst>
          </p:cNvPr>
          <p:cNvSpPr/>
          <p:nvPr/>
        </p:nvSpPr>
        <p:spPr>
          <a:xfrm>
            <a:off x="10236094" y="1377843"/>
            <a:ext cx="1700661" cy="2399743"/>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70" name="Flowchart: Alternate Process 69">
            <a:extLst>
              <a:ext uri="{FF2B5EF4-FFF2-40B4-BE49-F238E27FC236}">
                <a16:creationId xmlns:a16="http://schemas.microsoft.com/office/drawing/2014/main" id="{F17AA0EA-6C3B-43BA-840C-D2954F31A7C0}"/>
              </a:ext>
            </a:extLst>
          </p:cNvPr>
          <p:cNvSpPr/>
          <p:nvPr/>
        </p:nvSpPr>
        <p:spPr>
          <a:xfrm>
            <a:off x="10343716" y="2338685"/>
            <a:ext cx="1485415" cy="32657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a:t>Fatih </a:t>
            </a:r>
            <a:r>
              <a:rPr lang="en-US" sz="1100" err="1"/>
              <a:t>çakıroğlu</a:t>
            </a:r>
            <a:endParaRPr lang="en-US" sz="1100"/>
          </a:p>
        </p:txBody>
      </p:sp>
      <p:sp>
        <p:nvSpPr>
          <p:cNvPr id="71" name="Flowchart: Alternate Process 70">
            <a:extLst>
              <a:ext uri="{FF2B5EF4-FFF2-40B4-BE49-F238E27FC236}">
                <a16:creationId xmlns:a16="http://schemas.microsoft.com/office/drawing/2014/main" id="{9759A589-D98C-455C-B480-ACC8AB25F08A}"/>
              </a:ext>
            </a:extLst>
          </p:cNvPr>
          <p:cNvSpPr/>
          <p:nvPr/>
        </p:nvSpPr>
        <p:spPr>
          <a:xfrm>
            <a:off x="10343716" y="2735576"/>
            <a:ext cx="1485415" cy="436098"/>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50"/>
              <a:t>Kısa profil </a:t>
            </a:r>
            <a:r>
              <a:rPr lang="en-US" sz="1050" err="1"/>
              <a:t>açıklama</a:t>
            </a:r>
            <a:endParaRPr lang="en-US" sz="1050"/>
          </a:p>
        </p:txBody>
      </p:sp>
      <p:pic>
        <p:nvPicPr>
          <p:cNvPr id="72" name="Picture 71" descr="A person wearing a jacket&#10;&#10;Description automatically generated with low confidence">
            <a:extLst>
              <a:ext uri="{FF2B5EF4-FFF2-40B4-BE49-F238E27FC236}">
                <a16:creationId xmlns:a16="http://schemas.microsoft.com/office/drawing/2014/main" id="{96DB780D-A356-4E3C-BA57-7612D3F7D7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8119" y="1515168"/>
            <a:ext cx="772044" cy="74162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3" name="Flowchart: Alternate Process 72">
            <a:extLst>
              <a:ext uri="{FF2B5EF4-FFF2-40B4-BE49-F238E27FC236}">
                <a16:creationId xmlns:a16="http://schemas.microsoft.com/office/drawing/2014/main" id="{87CA3650-DD43-4F23-B246-7890FAD6AF5A}"/>
              </a:ext>
            </a:extLst>
          </p:cNvPr>
          <p:cNvSpPr/>
          <p:nvPr/>
        </p:nvSpPr>
        <p:spPr>
          <a:xfrm>
            <a:off x="10343716" y="3375523"/>
            <a:ext cx="688920" cy="250576"/>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600" err="1"/>
              <a:t>Mesaj</a:t>
            </a:r>
            <a:r>
              <a:rPr lang="en-US" sz="800"/>
              <a:t> </a:t>
            </a:r>
            <a:r>
              <a:rPr lang="en-US" sz="600" err="1"/>
              <a:t>gönder</a:t>
            </a:r>
            <a:endParaRPr lang="en-US" sz="800"/>
          </a:p>
        </p:txBody>
      </p:sp>
      <p:sp>
        <p:nvSpPr>
          <p:cNvPr id="74" name="Flowchart: Alternate Process 73">
            <a:extLst>
              <a:ext uri="{FF2B5EF4-FFF2-40B4-BE49-F238E27FC236}">
                <a16:creationId xmlns:a16="http://schemas.microsoft.com/office/drawing/2014/main" id="{7E67415B-3383-449D-A8E9-52940D4B6EB0}"/>
              </a:ext>
            </a:extLst>
          </p:cNvPr>
          <p:cNvSpPr/>
          <p:nvPr/>
        </p:nvSpPr>
        <p:spPr>
          <a:xfrm>
            <a:off x="11094577" y="3375523"/>
            <a:ext cx="688921" cy="250576"/>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600" err="1"/>
              <a:t>Detaylı</a:t>
            </a:r>
            <a:r>
              <a:rPr lang="en-US" sz="600"/>
              <a:t> profil </a:t>
            </a:r>
            <a:r>
              <a:rPr lang="en-US" sz="600" err="1"/>
              <a:t>gör</a:t>
            </a:r>
            <a:endParaRPr lang="en-US" sz="600"/>
          </a:p>
        </p:txBody>
      </p:sp>
      <p:sp>
        <p:nvSpPr>
          <p:cNvPr id="75" name="Flowchart: Alternate Process 74">
            <a:extLst>
              <a:ext uri="{FF2B5EF4-FFF2-40B4-BE49-F238E27FC236}">
                <a16:creationId xmlns:a16="http://schemas.microsoft.com/office/drawing/2014/main" id="{69E9A09C-AABF-44B1-8E01-DB26431A5EB5}"/>
              </a:ext>
            </a:extLst>
          </p:cNvPr>
          <p:cNvSpPr/>
          <p:nvPr/>
        </p:nvSpPr>
        <p:spPr>
          <a:xfrm>
            <a:off x="6306381" y="3915487"/>
            <a:ext cx="1700661" cy="2399743"/>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76" name="Flowchart: Alternate Process 75">
            <a:extLst>
              <a:ext uri="{FF2B5EF4-FFF2-40B4-BE49-F238E27FC236}">
                <a16:creationId xmlns:a16="http://schemas.microsoft.com/office/drawing/2014/main" id="{2F9F2570-B35E-4D78-8E2B-0B21A9BED6A2}"/>
              </a:ext>
            </a:extLst>
          </p:cNvPr>
          <p:cNvSpPr/>
          <p:nvPr/>
        </p:nvSpPr>
        <p:spPr>
          <a:xfrm>
            <a:off x="6414003" y="4876329"/>
            <a:ext cx="1485415" cy="32657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a:t>Fatih </a:t>
            </a:r>
            <a:r>
              <a:rPr lang="en-US" sz="1100" err="1"/>
              <a:t>çakıroğlu</a:t>
            </a:r>
            <a:endParaRPr lang="en-US" sz="1100"/>
          </a:p>
        </p:txBody>
      </p:sp>
      <p:sp>
        <p:nvSpPr>
          <p:cNvPr id="77" name="Flowchart: Alternate Process 76">
            <a:extLst>
              <a:ext uri="{FF2B5EF4-FFF2-40B4-BE49-F238E27FC236}">
                <a16:creationId xmlns:a16="http://schemas.microsoft.com/office/drawing/2014/main" id="{D652AB3C-EF03-4F99-B0FA-1AC921DEEF81}"/>
              </a:ext>
            </a:extLst>
          </p:cNvPr>
          <p:cNvSpPr/>
          <p:nvPr/>
        </p:nvSpPr>
        <p:spPr>
          <a:xfrm>
            <a:off x="6414003" y="5273220"/>
            <a:ext cx="1485415" cy="436098"/>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50"/>
              <a:t>Kısa profil </a:t>
            </a:r>
            <a:r>
              <a:rPr lang="en-US" sz="1050" err="1"/>
              <a:t>açıklama</a:t>
            </a:r>
            <a:endParaRPr lang="en-US" sz="1050"/>
          </a:p>
        </p:txBody>
      </p:sp>
      <p:pic>
        <p:nvPicPr>
          <p:cNvPr id="78" name="Picture 77" descr="A person wearing a jacket&#10;&#10;Description automatically generated with low confidence">
            <a:extLst>
              <a:ext uri="{FF2B5EF4-FFF2-40B4-BE49-F238E27FC236}">
                <a16:creationId xmlns:a16="http://schemas.microsoft.com/office/drawing/2014/main" id="{B8DB2412-AFF4-42E6-842E-E54BDD090D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8406" y="4052812"/>
            <a:ext cx="772044" cy="74162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9" name="Flowchart: Alternate Process 78">
            <a:extLst>
              <a:ext uri="{FF2B5EF4-FFF2-40B4-BE49-F238E27FC236}">
                <a16:creationId xmlns:a16="http://schemas.microsoft.com/office/drawing/2014/main" id="{8F166AF9-A1C2-4DE8-9485-9611DD2C1679}"/>
              </a:ext>
            </a:extLst>
          </p:cNvPr>
          <p:cNvSpPr/>
          <p:nvPr/>
        </p:nvSpPr>
        <p:spPr>
          <a:xfrm>
            <a:off x="6414003" y="5913167"/>
            <a:ext cx="688920" cy="250576"/>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600" err="1"/>
              <a:t>Mesaj</a:t>
            </a:r>
            <a:r>
              <a:rPr lang="en-US" sz="800"/>
              <a:t> </a:t>
            </a:r>
            <a:r>
              <a:rPr lang="en-US" sz="600" err="1"/>
              <a:t>gönder</a:t>
            </a:r>
            <a:endParaRPr lang="en-US" sz="800"/>
          </a:p>
        </p:txBody>
      </p:sp>
      <p:sp>
        <p:nvSpPr>
          <p:cNvPr id="80" name="Flowchart: Alternate Process 79">
            <a:extLst>
              <a:ext uri="{FF2B5EF4-FFF2-40B4-BE49-F238E27FC236}">
                <a16:creationId xmlns:a16="http://schemas.microsoft.com/office/drawing/2014/main" id="{05329E33-B8B9-4FB8-9EEE-E8ACB80694E2}"/>
              </a:ext>
            </a:extLst>
          </p:cNvPr>
          <p:cNvSpPr/>
          <p:nvPr/>
        </p:nvSpPr>
        <p:spPr>
          <a:xfrm>
            <a:off x="7164864" y="5913167"/>
            <a:ext cx="688921" cy="250576"/>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600" err="1"/>
              <a:t>Detaylı</a:t>
            </a:r>
            <a:r>
              <a:rPr lang="en-US" sz="600"/>
              <a:t> profil </a:t>
            </a:r>
            <a:r>
              <a:rPr lang="en-US" sz="600" err="1"/>
              <a:t>gör</a:t>
            </a:r>
            <a:endParaRPr lang="en-US" sz="600"/>
          </a:p>
        </p:txBody>
      </p:sp>
      <p:sp>
        <p:nvSpPr>
          <p:cNvPr id="81" name="Flowchart: Alternate Process 80">
            <a:extLst>
              <a:ext uri="{FF2B5EF4-FFF2-40B4-BE49-F238E27FC236}">
                <a16:creationId xmlns:a16="http://schemas.microsoft.com/office/drawing/2014/main" id="{09A61161-61A7-4188-9973-522809C6C5F7}"/>
              </a:ext>
            </a:extLst>
          </p:cNvPr>
          <p:cNvSpPr/>
          <p:nvPr/>
        </p:nvSpPr>
        <p:spPr>
          <a:xfrm>
            <a:off x="8252855" y="3935289"/>
            <a:ext cx="1700661" cy="2399743"/>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2" name="Flowchart: Alternate Process 81">
            <a:extLst>
              <a:ext uri="{FF2B5EF4-FFF2-40B4-BE49-F238E27FC236}">
                <a16:creationId xmlns:a16="http://schemas.microsoft.com/office/drawing/2014/main" id="{61FDE19A-159E-4119-8348-54CCE503B7A0}"/>
              </a:ext>
            </a:extLst>
          </p:cNvPr>
          <p:cNvSpPr/>
          <p:nvPr/>
        </p:nvSpPr>
        <p:spPr>
          <a:xfrm>
            <a:off x="8360477" y="4896131"/>
            <a:ext cx="1485415" cy="32657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a:t>Fatih </a:t>
            </a:r>
            <a:r>
              <a:rPr lang="en-US" sz="1100" err="1"/>
              <a:t>çakıroğlu</a:t>
            </a:r>
            <a:endParaRPr lang="en-US" sz="1100"/>
          </a:p>
        </p:txBody>
      </p:sp>
      <p:sp>
        <p:nvSpPr>
          <p:cNvPr id="83" name="Flowchart: Alternate Process 82">
            <a:extLst>
              <a:ext uri="{FF2B5EF4-FFF2-40B4-BE49-F238E27FC236}">
                <a16:creationId xmlns:a16="http://schemas.microsoft.com/office/drawing/2014/main" id="{06DB16A8-2736-40DB-B931-5879B78A8876}"/>
              </a:ext>
            </a:extLst>
          </p:cNvPr>
          <p:cNvSpPr/>
          <p:nvPr/>
        </p:nvSpPr>
        <p:spPr>
          <a:xfrm>
            <a:off x="8360477" y="5293022"/>
            <a:ext cx="1485415" cy="436098"/>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50"/>
              <a:t>Kısa profil </a:t>
            </a:r>
            <a:r>
              <a:rPr lang="en-US" sz="1050" err="1"/>
              <a:t>açıklama</a:t>
            </a:r>
            <a:endParaRPr lang="en-US" sz="1050"/>
          </a:p>
        </p:txBody>
      </p:sp>
      <p:pic>
        <p:nvPicPr>
          <p:cNvPr id="84" name="Picture 83" descr="A person wearing a jacket&#10;&#10;Description automatically generated with low confidence">
            <a:extLst>
              <a:ext uri="{FF2B5EF4-FFF2-40B4-BE49-F238E27FC236}">
                <a16:creationId xmlns:a16="http://schemas.microsoft.com/office/drawing/2014/main" id="{A6838B52-3EFD-4DF3-B0B0-5CF1C93030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4880" y="4072614"/>
            <a:ext cx="772044" cy="74162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5" name="Flowchart: Alternate Process 84">
            <a:extLst>
              <a:ext uri="{FF2B5EF4-FFF2-40B4-BE49-F238E27FC236}">
                <a16:creationId xmlns:a16="http://schemas.microsoft.com/office/drawing/2014/main" id="{88452EB0-66E9-4D22-8650-B845C500E1E7}"/>
              </a:ext>
            </a:extLst>
          </p:cNvPr>
          <p:cNvSpPr/>
          <p:nvPr/>
        </p:nvSpPr>
        <p:spPr>
          <a:xfrm>
            <a:off x="8360477" y="5932969"/>
            <a:ext cx="688920" cy="250576"/>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600" err="1"/>
              <a:t>Mesaj</a:t>
            </a:r>
            <a:r>
              <a:rPr lang="en-US" sz="800"/>
              <a:t> </a:t>
            </a:r>
            <a:r>
              <a:rPr lang="en-US" sz="600" err="1"/>
              <a:t>gönder</a:t>
            </a:r>
            <a:endParaRPr lang="en-US" sz="800"/>
          </a:p>
        </p:txBody>
      </p:sp>
      <p:sp>
        <p:nvSpPr>
          <p:cNvPr id="86" name="Flowchart: Alternate Process 85">
            <a:extLst>
              <a:ext uri="{FF2B5EF4-FFF2-40B4-BE49-F238E27FC236}">
                <a16:creationId xmlns:a16="http://schemas.microsoft.com/office/drawing/2014/main" id="{ADC66000-1A46-4333-8A48-9F555A88F74B}"/>
              </a:ext>
            </a:extLst>
          </p:cNvPr>
          <p:cNvSpPr/>
          <p:nvPr/>
        </p:nvSpPr>
        <p:spPr>
          <a:xfrm>
            <a:off x="9111338" y="5932969"/>
            <a:ext cx="688921" cy="250576"/>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600" err="1"/>
              <a:t>Detaylı</a:t>
            </a:r>
            <a:r>
              <a:rPr lang="en-US" sz="600"/>
              <a:t> profil </a:t>
            </a:r>
            <a:r>
              <a:rPr lang="en-US" sz="600" err="1"/>
              <a:t>gör</a:t>
            </a:r>
            <a:endParaRPr lang="en-US" sz="600"/>
          </a:p>
        </p:txBody>
      </p:sp>
      <p:sp>
        <p:nvSpPr>
          <p:cNvPr id="87" name="Flowchart: Alternate Process 86">
            <a:extLst>
              <a:ext uri="{FF2B5EF4-FFF2-40B4-BE49-F238E27FC236}">
                <a16:creationId xmlns:a16="http://schemas.microsoft.com/office/drawing/2014/main" id="{44FC818E-C52A-4B1F-BFE2-02F4492FDCDA}"/>
              </a:ext>
            </a:extLst>
          </p:cNvPr>
          <p:cNvSpPr/>
          <p:nvPr/>
        </p:nvSpPr>
        <p:spPr>
          <a:xfrm>
            <a:off x="10244246" y="3979538"/>
            <a:ext cx="1700661" cy="2399743"/>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8" name="Flowchart: Alternate Process 87">
            <a:extLst>
              <a:ext uri="{FF2B5EF4-FFF2-40B4-BE49-F238E27FC236}">
                <a16:creationId xmlns:a16="http://schemas.microsoft.com/office/drawing/2014/main" id="{86854E3E-C4AA-4DE6-8A44-216C4A961FA9}"/>
              </a:ext>
            </a:extLst>
          </p:cNvPr>
          <p:cNvSpPr/>
          <p:nvPr/>
        </p:nvSpPr>
        <p:spPr>
          <a:xfrm>
            <a:off x="10351868" y="4940380"/>
            <a:ext cx="1485415" cy="32657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a:t>Fatih </a:t>
            </a:r>
            <a:r>
              <a:rPr lang="en-US" sz="1100" err="1"/>
              <a:t>çakıroğlu</a:t>
            </a:r>
            <a:endParaRPr lang="en-US" sz="1100"/>
          </a:p>
        </p:txBody>
      </p:sp>
      <p:sp>
        <p:nvSpPr>
          <p:cNvPr id="89" name="Flowchart: Alternate Process 88">
            <a:extLst>
              <a:ext uri="{FF2B5EF4-FFF2-40B4-BE49-F238E27FC236}">
                <a16:creationId xmlns:a16="http://schemas.microsoft.com/office/drawing/2014/main" id="{A0FEE1DA-9FE3-49C5-A460-8740936A4FC9}"/>
              </a:ext>
            </a:extLst>
          </p:cNvPr>
          <p:cNvSpPr/>
          <p:nvPr/>
        </p:nvSpPr>
        <p:spPr>
          <a:xfrm>
            <a:off x="10351868" y="5337271"/>
            <a:ext cx="1485415" cy="436098"/>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50"/>
              <a:t>Kısa profil </a:t>
            </a:r>
            <a:r>
              <a:rPr lang="en-US" sz="1050" err="1"/>
              <a:t>açıklama</a:t>
            </a:r>
            <a:endParaRPr lang="en-US" sz="1050"/>
          </a:p>
        </p:txBody>
      </p:sp>
      <p:pic>
        <p:nvPicPr>
          <p:cNvPr id="90" name="Picture 89" descr="A person wearing a jacket&#10;&#10;Description automatically generated with low confidence">
            <a:extLst>
              <a:ext uri="{FF2B5EF4-FFF2-40B4-BE49-F238E27FC236}">
                <a16:creationId xmlns:a16="http://schemas.microsoft.com/office/drawing/2014/main" id="{43314302-E982-4A87-AEB7-D7126B4413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6271" y="4116863"/>
            <a:ext cx="772044" cy="74162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91" name="Flowchart: Alternate Process 90">
            <a:extLst>
              <a:ext uri="{FF2B5EF4-FFF2-40B4-BE49-F238E27FC236}">
                <a16:creationId xmlns:a16="http://schemas.microsoft.com/office/drawing/2014/main" id="{242BB49A-FBAA-4E6D-A752-B71031A9DBD9}"/>
              </a:ext>
            </a:extLst>
          </p:cNvPr>
          <p:cNvSpPr/>
          <p:nvPr/>
        </p:nvSpPr>
        <p:spPr>
          <a:xfrm>
            <a:off x="10351868" y="5977218"/>
            <a:ext cx="688920" cy="250576"/>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600" err="1"/>
              <a:t>Mesaj</a:t>
            </a:r>
            <a:r>
              <a:rPr lang="en-US" sz="800"/>
              <a:t> </a:t>
            </a:r>
            <a:r>
              <a:rPr lang="en-US" sz="600" err="1"/>
              <a:t>gönder</a:t>
            </a:r>
            <a:endParaRPr lang="en-US" sz="800"/>
          </a:p>
        </p:txBody>
      </p:sp>
      <p:sp>
        <p:nvSpPr>
          <p:cNvPr id="92" name="Flowchart: Alternate Process 91">
            <a:extLst>
              <a:ext uri="{FF2B5EF4-FFF2-40B4-BE49-F238E27FC236}">
                <a16:creationId xmlns:a16="http://schemas.microsoft.com/office/drawing/2014/main" id="{DDE58D3A-6FE0-4F45-82DF-36776B607AF2}"/>
              </a:ext>
            </a:extLst>
          </p:cNvPr>
          <p:cNvSpPr/>
          <p:nvPr/>
        </p:nvSpPr>
        <p:spPr>
          <a:xfrm>
            <a:off x="11102729" y="5977218"/>
            <a:ext cx="688921" cy="250576"/>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600" err="1"/>
              <a:t>Detaylı</a:t>
            </a:r>
            <a:r>
              <a:rPr lang="en-US" sz="600"/>
              <a:t> profil </a:t>
            </a:r>
            <a:r>
              <a:rPr lang="en-US" sz="600" err="1"/>
              <a:t>gör</a:t>
            </a:r>
            <a:endParaRPr lang="en-US" sz="600"/>
          </a:p>
        </p:txBody>
      </p:sp>
      <p:sp>
        <p:nvSpPr>
          <p:cNvPr id="4" name="Arrow: Down 3">
            <a:extLst>
              <a:ext uri="{FF2B5EF4-FFF2-40B4-BE49-F238E27FC236}">
                <a16:creationId xmlns:a16="http://schemas.microsoft.com/office/drawing/2014/main" id="{3A1C644E-5D70-48FC-A13E-9294F5BC7EFC}"/>
              </a:ext>
            </a:extLst>
          </p:cNvPr>
          <p:cNvSpPr/>
          <p:nvPr/>
        </p:nvSpPr>
        <p:spPr>
          <a:xfrm>
            <a:off x="6038063" y="1133554"/>
            <a:ext cx="177600" cy="5486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7363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a:t>Command</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EEE2BB76-BA13-4606-B792-5C40D61B298E}"/>
              </a:ext>
            </a:extLst>
          </p:cNvPr>
          <p:cNvSpPr txBox="1"/>
          <p:nvPr/>
        </p:nvSpPr>
        <p:spPr>
          <a:xfrm>
            <a:off x="6369280" y="2574293"/>
            <a:ext cx="4778169" cy="646331"/>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Behavioral category.</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solidFill>
                  <a:srgbClr val="FF0000"/>
                </a:solidFill>
                <a:latin typeface="Calibri" panose="020F0502020204030204"/>
              </a:rPr>
              <a:t>Methot çağırma işlemini kapsülller.</a:t>
            </a:r>
          </a:p>
        </p:txBody>
      </p:sp>
    </p:spTree>
    <p:extLst>
      <p:ext uri="{BB962C8B-B14F-4D97-AF65-F5344CB8AC3E}">
        <p14:creationId xmlns:p14="http://schemas.microsoft.com/office/powerpoint/2010/main" val="49523470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FDC48-1F21-49F1-9B42-441273BB7616}"/>
              </a:ext>
            </a:extLst>
          </p:cNvPr>
          <p:cNvSpPr>
            <a:spLocks noGrp="1"/>
          </p:cNvSpPr>
          <p:nvPr>
            <p:ph type="ctrTitle"/>
          </p:nvPr>
        </p:nvSpPr>
        <p:spPr>
          <a:xfrm>
            <a:off x="324373" y="310391"/>
            <a:ext cx="7200551" cy="545519"/>
          </a:xfrm>
        </p:spPr>
        <p:txBody>
          <a:bodyPr>
            <a:noAutofit/>
          </a:bodyPr>
          <a:lstStyle/>
          <a:p>
            <a:pPr algn="l"/>
            <a:r>
              <a:rPr lang="en-US" sz="3600"/>
              <a:t>Command Design Pattern</a:t>
            </a:r>
          </a:p>
        </p:txBody>
      </p:sp>
      <p:graphicFrame>
        <p:nvGraphicFramePr>
          <p:cNvPr id="4" name="Table 4">
            <a:extLst>
              <a:ext uri="{FF2B5EF4-FFF2-40B4-BE49-F238E27FC236}">
                <a16:creationId xmlns:a16="http://schemas.microsoft.com/office/drawing/2014/main" id="{67FF288C-9A7F-4D28-9FE8-9455557B9676}"/>
              </a:ext>
            </a:extLst>
          </p:cNvPr>
          <p:cNvGraphicFramePr>
            <a:graphicFrameLocks noGrp="1"/>
          </p:cNvGraphicFramePr>
          <p:nvPr>
            <p:extLst>
              <p:ext uri="{D42A27DB-BD31-4B8C-83A1-F6EECF244321}">
                <p14:modId xmlns:p14="http://schemas.microsoft.com/office/powerpoint/2010/main" val="2480883987"/>
              </p:ext>
            </p:extLst>
          </p:nvPr>
        </p:nvGraphicFramePr>
        <p:xfrm>
          <a:off x="324373" y="2369172"/>
          <a:ext cx="8127999" cy="2595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203247929"/>
                    </a:ext>
                  </a:extLst>
                </a:gridCol>
                <a:gridCol w="2709333">
                  <a:extLst>
                    <a:ext uri="{9D8B030D-6E8A-4147-A177-3AD203B41FA5}">
                      <a16:colId xmlns:a16="http://schemas.microsoft.com/office/drawing/2014/main" val="2562554155"/>
                    </a:ext>
                  </a:extLst>
                </a:gridCol>
                <a:gridCol w="2709333">
                  <a:extLst>
                    <a:ext uri="{9D8B030D-6E8A-4147-A177-3AD203B41FA5}">
                      <a16:colId xmlns:a16="http://schemas.microsoft.com/office/drawing/2014/main" val="4019137321"/>
                    </a:ext>
                  </a:extLst>
                </a:gridCol>
              </a:tblGrid>
              <a:tr h="370840">
                <a:tc>
                  <a:txBody>
                    <a:bodyPr/>
                    <a:lstStyle/>
                    <a:p>
                      <a:r>
                        <a:rPr lang="en-US"/>
                        <a:t>Name</a:t>
                      </a:r>
                    </a:p>
                  </a:txBody>
                  <a:tcPr/>
                </a:tc>
                <a:tc>
                  <a:txBody>
                    <a:bodyPr/>
                    <a:lstStyle/>
                    <a:p>
                      <a:r>
                        <a:rPr lang="en-US"/>
                        <a:t>Price</a:t>
                      </a:r>
                    </a:p>
                  </a:txBody>
                  <a:tcPr/>
                </a:tc>
                <a:tc>
                  <a:txBody>
                    <a:bodyPr/>
                    <a:lstStyle/>
                    <a:p>
                      <a:r>
                        <a:rPr lang="en-US"/>
                        <a:t>Stock</a:t>
                      </a:r>
                    </a:p>
                  </a:txBody>
                  <a:tcPr/>
                </a:tc>
                <a:extLst>
                  <a:ext uri="{0D108BD9-81ED-4DB2-BD59-A6C34878D82A}">
                    <a16:rowId xmlns:a16="http://schemas.microsoft.com/office/drawing/2014/main" val="865569039"/>
                  </a:ext>
                </a:extLst>
              </a:tr>
              <a:tr h="370840">
                <a:tc>
                  <a:txBody>
                    <a:bodyPr/>
                    <a:lstStyle/>
                    <a:p>
                      <a:r>
                        <a:rPr lang="en-US"/>
                        <a:t>Kalem 1</a:t>
                      </a:r>
                    </a:p>
                  </a:txBody>
                  <a:tcPr/>
                </a:tc>
                <a:tc>
                  <a:txBody>
                    <a:bodyPr/>
                    <a:lstStyle/>
                    <a:p>
                      <a:r>
                        <a:rPr lang="en-US"/>
                        <a:t>100</a:t>
                      </a:r>
                    </a:p>
                  </a:txBody>
                  <a:tcPr/>
                </a:tc>
                <a:tc>
                  <a:txBody>
                    <a:bodyPr/>
                    <a:lstStyle/>
                    <a:p>
                      <a:r>
                        <a:rPr lang="en-US"/>
                        <a:t>20</a:t>
                      </a:r>
                    </a:p>
                  </a:txBody>
                  <a:tcPr/>
                </a:tc>
                <a:extLst>
                  <a:ext uri="{0D108BD9-81ED-4DB2-BD59-A6C34878D82A}">
                    <a16:rowId xmlns:a16="http://schemas.microsoft.com/office/drawing/2014/main" val="104747058"/>
                  </a:ext>
                </a:extLst>
              </a:tr>
              <a:tr h="370840">
                <a:tc>
                  <a:txBody>
                    <a:bodyPr/>
                    <a:lstStyle/>
                    <a:p>
                      <a:r>
                        <a:rPr lang="en-US"/>
                        <a:t>Kalem 2</a:t>
                      </a:r>
                    </a:p>
                  </a:txBody>
                  <a:tcPr/>
                </a:tc>
                <a:tc>
                  <a:txBody>
                    <a:bodyPr/>
                    <a:lstStyle/>
                    <a:p>
                      <a:r>
                        <a:rPr lang="en-US"/>
                        <a:t>40</a:t>
                      </a:r>
                    </a:p>
                  </a:txBody>
                  <a:tcPr/>
                </a:tc>
                <a:tc>
                  <a:txBody>
                    <a:bodyPr/>
                    <a:lstStyle/>
                    <a:p>
                      <a:r>
                        <a:rPr lang="en-US"/>
                        <a:t>2</a:t>
                      </a:r>
                    </a:p>
                  </a:txBody>
                  <a:tcPr/>
                </a:tc>
                <a:extLst>
                  <a:ext uri="{0D108BD9-81ED-4DB2-BD59-A6C34878D82A}">
                    <a16:rowId xmlns:a16="http://schemas.microsoft.com/office/drawing/2014/main" val="1352900761"/>
                  </a:ext>
                </a:extLst>
              </a:tr>
              <a:tr h="370840">
                <a:tc>
                  <a:txBody>
                    <a:bodyPr/>
                    <a:lstStyle/>
                    <a:p>
                      <a:r>
                        <a:rPr lang="en-US"/>
                        <a:t>Kalem 3</a:t>
                      </a:r>
                    </a:p>
                  </a:txBody>
                  <a:tcPr/>
                </a:tc>
                <a:tc>
                  <a:txBody>
                    <a:bodyPr/>
                    <a:lstStyle/>
                    <a:p>
                      <a:r>
                        <a:rPr lang="en-US"/>
                        <a:t>4000</a:t>
                      </a:r>
                    </a:p>
                  </a:txBody>
                  <a:tcPr/>
                </a:tc>
                <a:tc>
                  <a:txBody>
                    <a:bodyPr/>
                    <a:lstStyle/>
                    <a:p>
                      <a:r>
                        <a:rPr lang="en-US"/>
                        <a:t>10</a:t>
                      </a:r>
                    </a:p>
                  </a:txBody>
                  <a:tcPr/>
                </a:tc>
                <a:extLst>
                  <a:ext uri="{0D108BD9-81ED-4DB2-BD59-A6C34878D82A}">
                    <a16:rowId xmlns:a16="http://schemas.microsoft.com/office/drawing/2014/main" val="2512725422"/>
                  </a:ext>
                </a:extLst>
              </a:tr>
              <a:tr h="370840">
                <a:tc>
                  <a:txBody>
                    <a:bodyPr/>
                    <a:lstStyle/>
                    <a:p>
                      <a:r>
                        <a:rPr lang="en-US"/>
                        <a:t>Kalem 4</a:t>
                      </a:r>
                    </a:p>
                  </a:txBody>
                  <a:tcPr/>
                </a:tc>
                <a:tc>
                  <a:txBody>
                    <a:bodyPr/>
                    <a:lstStyle/>
                    <a:p>
                      <a:r>
                        <a:rPr lang="en-US"/>
                        <a:t>89</a:t>
                      </a:r>
                    </a:p>
                  </a:txBody>
                  <a:tcPr/>
                </a:tc>
                <a:tc>
                  <a:txBody>
                    <a:bodyPr/>
                    <a:lstStyle/>
                    <a:p>
                      <a:r>
                        <a:rPr lang="en-US"/>
                        <a:t>80</a:t>
                      </a:r>
                    </a:p>
                  </a:txBody>
                  <a:tcPr/>
                </a:tc>
                <a:extLst>
                  <a:ext uri="{0D108BD9-81ED-4DB2-BD59-A6C34878D82A}">
                    <a16:rowId xmlns:a16="http://schemas.microsoft.com/office/drawing/2014/main" val="125578895"/>
                  </a:ext>
                </a:extLst>
              </a:tr>
              <a:tr h="370840">
                <a:tc>
                  <a:txBody>
                    <a:bodyPr/>
                    <a:lstStyle/>
                    <a:p>
                      <a:r>
                        <a:rPr lang="en-US"/>
                        <a:t>Kalem 5</a:t>
                      </a:r>
                    </a:p>
                  </a:txBody>
                  <a:tcPr/>
                </a:tc>
                <a:tc>
                  <a:txBody>
                    <a:bodyPr/>
                    <a:lstStyle/>
                    <a:p>
                      <a:r>
                        <a:rPr lang="en-US"/>
                        <a:t>90</a:t>
                      </a:r>
                    </a:p>
                  </a:txBody>
                  <a:tcPr/>
                </a:tc>
                <a:tc>
                  <a:txBody>
                    <a:bodyPr/>
                    <a:lstStyle/>
                    <a:p>
                      <a:r>
                        <a:rPr lang="en-US"/>
                        <a:t>190</a:t>
                      </a:r>
                    </a:p>
                  </a:txBody>
                  <a:tcPr/>
                </a:tc>
                <a:extLst>
                  <a:ext uri="{0D108BD9-81ED-4DB2-BD59-A6C34878D82A}">
                    <a16:rowId xmlns:a16="http://schemas.microsoft.com/office/drawing/2014/main" val="194871988"/>
                  </a:ext>
                </a:extLst>
              </a:tr>
              <a:tr h="370840">
                <a:tc>
                  <a:txBody>
                    <a:bodyPr/>
                    <a:lstStyle/>
                    <a:p>
                      <a:r>
                        <a:rPr lang="en-US"/>
                        <a:t>Kalem 5</a:t>
                      </a:r>
                    </a:p>
                  </a:txBody>
                  <a:tcPr/>
                </a:tc>
                <a:tc>
                  <a:txBody>
                    <a:bodyPr/>
                    <a:lstStyle/>
                    <a:p>
                      <a:r>
                        <a:rPr lang="en-US"/>
                        <a:t>200</a:t>
                      </a:r>
                    </a:p>
                  </a:txBody>
                  <a:tcPr/>
                </a:tc>
                <a:tc>
                  <a:txBody>
                    <a:bodyPr/>
                    <a:lstStyle/>
                    <a:p>
                      <a:r>
                        <a:rPr lang="en-US"/>
                        <a:t>20</a:t>
                      </a:r>
                    </a:p>
                  </a:txBody>
                  <a:tcPr/>
                </a:tc>
                <a:extLst>
                  <a:ext uri="{0D108BD9-81ED-4DB2-BD59-A6C34878D82A}">
                    <a16:rowId xmlns:a16="http://schemas.microsoft.com/office/drawing/2014/main" val="3893991891"/>
                  </a:ext>
                </a:extLst>
              </a:tr>
            </a:tbl>
          </a:graphicData>
        </a:graphic>
      </p:graphicFrame>
      <p:sp>
        <p:nvSpPr>
          <p:cNvPr id="5" name="Flowchart: Alternate Process 4">
            <a:extLst>
              <a:ext uri="{FF2B5EF4-FFF2-40B4-BE49-F238E27FC236}">
                <a16:creationId xmlns:a16="http://schemas.microsoft.com/office/drawing/2014/main" id="{C2F836D1-0256-48CE-BB41-A0FF60FFAA0F}"/>
              </a:ext>
            </a:extLst>
          </p:cNvPr>
          <p:cNvSpPr/>
          <p:nvPr/>
        </p:nvSpPr>
        <p:spPr>
          <a:xfrm>
            <a:off x="324373" y="1528537"/>
            <a:ext cx="2151530" cy="545519"/>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t>Excel oluştur</a:t>
            </a:r>
          </a:p>
        </p:txBody>
      </p:sp>
      <p:sp>
        <p:nvSpPr>
          <p:cNvPr id="40" name="Flowchart: Alternate Process 39">
            <a:extLst>
              <a:ext uri="{FF2B5EF4-FFF2-40B4-BE49-F238E27FC236}">
                <a16:creationId xmlns:a16="http://schemas.microsoft.com/office/drawing/2014/main" id="{C4E18BB3-1F53-43BB-AF28-312F7F37BE92}"/>
              </a:ext>
            </a:extLst>
          </p:cNvPr>
          <p:cNvSpPr/>
          <p:nvPr/>
        </p:nvSpPr>
        <p:spPr>
          <a:xfrm>
            <a:off x="2708984" y="1528538"/>
            <a:ext cx="2151530" cy="545519"/>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t>PDF oluştur</a:t>
            </a:r>
          </a:p>
        </p:txBody>
      </p:sp>
      <p:sp>
        <p:nvSpPr>
          <p:cNvPr id="41" name="Flowchart: Alternate Process 40">
            <a:extLst>
              <a:ext uri="{FF2B5EF4-FFF2-40B4-BE49-F238E27FC236}">
                <a16:creationId xmlns:a16="http://schemas.microsoft.com/office/drawing/2014/main" id="{8C243DA5-C6A7-4B23-882D-73AC95373B87}"/>
              </a:ext>
            </a:extLst>
          </p:cNvPr>
          <p:cNvSpPr/>
          <p:nvPr/>
        </p:nvSpPr>
        <p:spPr>
          <a:xfrm>
            <a:off x="5093595" y="1539716"/>
            <a:ext cx="2151530" cy="545519"/>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t>Excel ve PDF oluştur</a:t>
            </a:r>
          </a:p>
        </p:txBody>
      </p:sp>
      <p:sp>
        <p:nvSpPr>
          <p:cNvPr id="42" name="Flowchart: Alternate Process 41">
            <a:extLst>
              <a:ext uri="{FF2B5EF4-FFF2-40B4-BE49-F238E27FC236}">
                <a16:creationId xmlns:a16="http://schemas.microsoft.com/office/drawing/2014/main" id="{E393BD83-75C2-491E-9BE0-C9599A032D82}"/>
              </a:ext>
            </a:extLst>
          </p:cNvPr>
          <p:cNvSpPr/>
          <p:nvPr/>
        </p:nvSpPr>
        <p:spPr>
          <a:xfrm>
            <a:off x="7376607" y="1569100"/>
            <a:ext cx="2151530" cy="545519"/>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t>Xml oluştur</a:t>
            </a:r>
          </a:p>
        </p:txBody>
      </p:sp>
      <p:sp>
        <p:nvSpPr>
          <p:cNvPr id="43" name="Flowchart: Alternate Process 42">
            <a:extLst>
              <a:ext uri="{FF2B5EF4-FFF2-40B4-BE49-F238E27FC236}">
                <a16:creationId xmlns:a16="http://schemas.microsoft.com/office/drawing/2014/main" id="{22737768-FD01-42F4-9D70-5C89AA1958B5}"/>
              </a:ext>
            </a:extLst>
          </p:cNvPr>
          <p:cNvSpPr/>
          <p:nvPr/>
        </p:nvSpPr>
        <p:spPr>
          <a:xfrm>
            <a:off x="9659619" y="1569100"/>
            <a:ext cx="2151530" cy="545519"/>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t>Json oluştur</a:t>
            </a:r>
          </a:p>
        </p:txBody>
      </p:sp>
      <p:sp>
        <p:nvSpPr>
          <p:cNvPr id="44" name="Flowchart: Alternate Process 43">
            <a:extLst>
              <a:ext uri="{FF2B5EF4-FFF2-40B4-BE49-F238E27FC236}">
                <a16:creationId xmlns:a16="http://schemas.microsoft.com/office/drawing/2014/main" id="{BEF540ED-A66D-4E30-8E84-22CA4E34ABA7}"/>
              </a:ext>
            </a:extLst>
          </p:cNvPr>
          <p:cNvSpPr/>
          <p:nvPr/>
        </p:nvSpPr>
        <p:spPr>
          <a:xfrm>
            <a:off x="8583854" y="2377527"/>
            <a:ext cx="1187675" cy="2687532"/>
          </a:xfrm>
          <a:prstGeom prst="flowChartAlternateProcess">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t>Excel </a:t>
            </a:r>
            <a:br>
              <a:rPr lang="en-US"/>
            </a:br>
            <a:r>
              <a:rPr lang="en-US"/>
              <a:t>Pdf</a:t>
            </a:r>
          </a:p>
          <a:p>
            <a:pPr algn="ctr"/>
            <a:r>
              <a:rPr lang="en-US"/>
              <a:t>Xml</a:t>
            </a:r>
            <a:br>
              <a:rPr lang="en-US"/>
            </a:br>
            <a:r>
              <a:rPr lang="en-US"/>
              <a:t>Json</a:t>
            </a:r>
          </a:p>
        </p:txBody>
      </p:sp>
      <p:sp>
        <p:nvSpPr>
          <p:cNvPr id="45" name="Flowchart: Alternate Process 44">
            <a:extLst>
              <a:ext uri="{FF2B5EF4-FFF2-40B4-BE49-F238E27FC236}">
                <a16:creationId xmlns:a16="http://schemas.microsoft.com/office/drawing/2014/main" id="{D5946125-C0B9-4392-87B0-73667D034324}"/>
              </a:ext>
            </a:extLst>
          </p:cNvPr>
          <p:cNvSpPr/>
          <p:nvPr/>
        </p:nvSpPr>
        <p:spPr>
          <a:xfrm>
            <a:off x="9916606" y="2413938"/>
            <a:ext cx="1187675" cy="2687532"/>
          </a:xfrm>
          <a:prstGeom prst="flowChartAlternateProcess">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t>Oluştur</a:t>
            </a:r>
          </a:p>
        </p:txBody>
      </p:sp>
    </p:spTree>
    <p:extLst>
      <p:ext uri="{BB962C8B-B14F-4D97-AF65-F5344CB8AC3E}">
        <p14:creationId xmlns:p14="http://schemas.microsoft.com/office/powerpoint/2010/main" val="4047105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a:t>Command</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403001EE-2CD1-4027-93C4-540D63355A69}"/>
              </a:ext>
            </a:extLst>
          </p:cNvPr>
          <p:cNvSpPr txBox="1"/>
          <p:nvPr/>
        </p:nvSpPr>
        <p:spPr>
          <a:xfrm>
            <a:off x="5988973" y="2978449"/>
            <a:ext cx="4778169" cy="58477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kumimoji="0" lang="en-US" sz="3200" b="0" i="0" u="none" strike="noStrike" kern="1200" cap="none" spc="0" normalizeH="0" baseline="0" noProof="0">
                <a:ln>
                  <a:noFill/>
                </a:ln>
                <a:solidFill>
                  <a:prstClr val="black"/>
                </a:solidFill>
                <a:effectLst/>
                <a:uLnTx/>
                <a:uFillTx/>
                <a:latin typeface="Calibri" panose="020F0502020204030204"/>
                <a:ea typeface="+mn-ea"/>
                <a:cs typeface="+mn-cs"/>
              </a:rPr>
              <a:t>1.adım</a:t>
            </a:r>
          </a:p>
        </p:txBody>
      </p:sp>
    </p:spTree>
    <p:extLst>
      <p:ext uri="{BB962C8B-B14F-4D97-AF65-F5344CB8AC3E}">
        <p14:creationId xmlns:p14="http://schemas.microsoft.com/office/powerpoint/2010/main" val="36825010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a:t>Command</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403001EE-2CD1-4027-93C4-540D63355A69}"/>
              </a:ext>
            </a:extLst>
          </p:cNvPr>
          <p:cNvSpPr txBox="1"/>
          <p:nvPr/>
        </p:nvSpPr>
        <p:spPr>
          <a:xfrm>
            <a:off x="5988973" y="2978449"/>
            <a:ext cx="4778169" cy="58477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lang="en-US" sz="3200">
                <a:solidFill>
                  <a:prstClr val="black"/>
                </a:solidFill>
                <a:latin typeface="Calibri" panose="020F0502020204030204"/>
              </a:rPr>
              <a:t>2</a:t>
            </a:r>
            <a:r>
              <a:rPr kumimoji="0" lang="en-US" sz="3200" b="0" i="0" u="none" strike="noStrike" kern="1200" cap="none" spc="0" normalizeH="0" baseline="0" noProof="0">
                <a:ln>
                  <a:noFill/>
                </a:ln>
                <a:solidFill>
                  <a:prstClr val="black"/>
                </a:solidFill>
                <a:effectLst/>
                <a:uLnTx/>
                <a:uFillTx/>
                <a:latin typeface="Calibri" panose="020F0502020204030204"/>
                <a:ea typeface="+mn-ea"/>
                <a:cs typeface="+mn-cs"/>
              </a:rPr>
              <a:t>. Adım (ExcelFile class)</a:t>
            </a:r>
          </a:p>
        </p:txBody>
      </p:sp>
    </p:spTree>
    <p:extLst>
      <p:ext uri="{BB962C8B-B14F-4D97-AF65-F5344CB8AC3E}">
        <p14:creationId xmlns:p14="http://schemas.microsoft.com/office/powerpoint/2010/main" val="319315990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Base Project</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EE2BB76-BA13-4606-B792-5C40D61B298E}"/>
              </a:ext>
            </a:extLst>
          </p:cNvPr>
          <p:cNvSpPr txBox="1"/>
          <p:nvPr/>
        </p:nvSpPr>
        <p:spPr>
          <a:xfrm>
            <a:off x="5529549" y="3188137"/>
            <a:ext cx="4778169" cy="369332"/>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1"/>
                </a:solidFill>
              </a:rPr>
              <a:t>Identity API  </a:t>
            </a:r>
            <a:r>
              <a:rPr lang="en-US" err="1">
                <a:solidFill>
                  <a:schemeClr val="bg1"/>
                </a:solidFill>
              </a:rPr>
              <a:t>ile</a:t>
            </a:r>
            <a:r>
              <a:rPr lang="en-US">
                <a:solidFill>
                  <a:schemeClr val="bg1"/>
                </a:solidFill>
              </a:rPr>
              <a:t> bir </a:t>
            </a:r>
            <a:r>
              <a:rPr lang="en-US" err="1">
                <a:solidFill>
                  <a:schemeClr val="bg1"/>
                </a:solidFill>
              </a:rPr>
              <a:t>üyelik</a:t>
            </a:r>
            <a:r>
              <a:rPr lang="en-US">
                <a:solidFill>
                  <a:schemeClr val="bg1"/>
                </a:solidFill>
              </a:rPr>
              <a:t> </a:t>
            </a:r>
            <a:r>
              <a:rPr lang="en-US" err="1">
                <a:solidFill>
                  <a:schemeClr val="bg1"/>
                </a:solidFill>
              </a:rPr>
              <a:t>sistemi</a:t>
            </a:r>
            <a:r>
              <a:rPr lang="en-US">
                <a:solidFill>
                  <a:schemeClr val="bg1"/>
                </a:solidFill>
              </a:rPr>
              <a:t> </a:t>
            </a:r>
            <a:r>
              <a:rPr lang="en-US" err="1">
                <a:solidFill>
                  <a:schemeClr val="bg1"/>
                </a:solidFill>
              </a:rPr>
              <a:t>oluşturmak</a:t>
            </a:r>
            <a:r>
              <a:rPr lang="en-US">
                <a:solidFill>
                  <a:schemeClr val="bg1"/>
                </a:solidFill>
              </a:rPr>
              <a:t>.</a:t>
            </a:r>
          </a:p>
        </p:txBody>
      </p:sp>
    </p:spTree>
    <p:extLst>
      <p:ext uri="{BB962C8B-B14F-4D97-AF65-F5344CB8AC3E}">
        <p14:creationId xmlns:p14="http://schemas.microsoft.com/office/powerpoint/2010/main" val="21306441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a:t>Command</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403001EE-2CD1-4027-93C4-540D63355A69}"/>
              </a:ext>
            </a:extLst>
          </p:cNvPr>
          <p:cNvSpPr txBox="1"/>
          <p:nvPr/>
        </p:nvSpPr>
        <p:spPr>
          <a:xfrm>
            <a:off x="5988973" y="2978449"/>
            <a:ext cx="4778169" cy="58477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kumimoji="0" lang="en-US" sz="3200" b="0" i="0" u="none" strike="noStrike" kern="1200" cap="none" spc="0" normalizeH="0" baseline="0" noProof="0">
                <a:ln>
                  <a:noFill/>
                </a:ln>
                <a:solidFill>
                  <a:prstClr val="black"/>
                </a:solidFill>
                <a:effectLst/>
                <a:uLnTx/>
                <a:uFillTx/>
                <a:latin typeface="Calibri" panose="020F0502020204030204"/>
                <a:ea typeface="+mn-ea"/>
                <a:cs typeface="+mn-cs"/>
              </a:rPr>
              <a:t>3. Adım (</a:t>
            </a:r>
            <a:r>
              <a:rPr lang="en-US" sz="3200">
                <a:solidFill>
                  <a:prstClr val="black"/>
                </a:solidFill>
                <a:latin typeface="Calibri" panose="020F0502020204030204"/>
              </a:rPr>
              <a:t>Pdf</a:t>
            </a:r>
            <a:r>
              <a:rPr kumimoji="0" lang="en-US" sz="3200" b="0" i="0" u="none" strike="noStrike" kern="1200" cap="none" spc="0" normalizeH="0" baseline="0" noProof="0">
                <a:ln>
                  <a:noFill/>
                </a:ln>
                <a:solidFill>
                  <a:prstClr val="black"/>
                </a:solidFill>
                <a:effectLst/>
                <a:uLnTx/>
                <a:uFillTx/>
                <a:latin typeface="Calibri" panose="020F0502020204030204"/>
                <a:ea typeface="+mn-ea"/>
                <a:cs typeface="+mn-cs"/>
              </a:rPr>
              <a:t>File class)</a:t>
            </a:r>
          </a:p>
        </p:txBody>
      </p:sp>
    </p:spTree>
    <p:extLst>
      <p:ext uri="{BB962C8B-B14F-4D97-AF65-F5344CB8AC3E}">
        <p14:creationId xmlns:p14="http://schemas.microsoft.com/office/powerpoint/2010/main" val="26458081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a:t>Command</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403001EE-2CD1-4027-93C4-540D63355A69}"/>
              </a:ext>
            </a:extLst>
          </p:cNvPr>
          <p:cNvSpPr txBox="1"/>
          <p:nvPr/>
        </p:nvSpPr>
        <p:spPr>
          <a:xfrm>
            <a:off x="5374722" y="3061576"/>
            <a:ext cx="6767285" cy="58477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lang="en-US" sz="3200">
                <a:solidFill>
                  <a:prstClr val="black"/>
                </a:solidFill>
                <a:latin typeface="Calibri" panose="020F0502020204030204"/>
              </a:rPr>
              <a:t>4</a:t>
            </a:r>
            <a:r>
              <a:rPr kumimoji="0" lang="en-US" sz="3200" b="0" i="0" u="none" strike="noStrike" kern="1200" cap="none" spc="0" normalizeH="0" baseline="0" noProof="0">
                <a:ln>
                  <a:noFill/>
                </a:ln>
                <a:solidFill>
                  <a:prstClr val="black"/>
                </a:solidFill>
                <a:effectLst/>
                <a:uLnTx/>
                <a:uFillTx/>
                <a:latin typeface="Calibri" panose="020F0502020204030204"/>
                <a:ea typeface="+mn-ea"/>
                <a:cs typeface="+mn-cs"/>
              </a:rPr>
              <a:t>. Adım (Command Interface ve </a:t>
            </a:r>
            <a:r>
              <a:rPr lang="en-US" sz="3200">
                <a:solidFill>
                  <a:prstClr val="black"/>
                </a:solidFill>
                <a:latin typeface="Calibri" panose="020F0502020204030204"/>
              </a:rPr>
              <a:t>Class</a:t>
            </a:r>
            <a:r>
              <a:rPr kumimoji="0" lang="en-US" sz="3200" b="0" i="0" u="none" strike="noStrike" kern="1200" cap="none" spc="0" normalizeH="0" baseline="0" noProof="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112593121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a:t>Command</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403001EE-2CD1-4027-93C4-540D63355A69}"/>
              </a:ext>
            </a:extLst>
          </p:cNvPr>
          <p:cNvSpPr txBox="1"/>
          <p:nvPr/>
        </p:nvSpPr>
        <p:spPr>
          <a:xfrm>
            <a:off x="5374722" y="3061576"/>
            <a:ext cx="6767285"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5. Adım (</a:t>
            </a:r>
            <a:r>
              <a:rPr lang="en-US" sz="2400">
                <a:solidFill>
                  <a:prstClr val="black"/>
                </a:solidFill>
                <a:latin typeface="Calibri" panose="020F0502020204030204"/>
              </a:rPr>
              <a:t>FileCreateInvoker</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291834045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a:t>Command</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403001EE-2CD1-4027-93C4-540D63355A69}"/>
              </a:ext>
            </a:extLst>
          </p:cNvPr>
          <p:cNvSpPr txBox="1"/>
          <p:nvPr/>
        </p:nvSpPr>
        <p:spPr>
          <a:xfrm>
            <a:off x="5374722" y="3061576"/>
            <a:ext cx="6767285"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lang="en-US" sz="2400">
                <a:solidFill>
                  <a:prstClr val="black"/>
                </a:solidFill>
                <a:latin typeface="Calibri" panose="020F0502020204030204"/>
              </a:rPr>
              <a:t>6</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 Adım </a:t>
            </a:r>
          </a:p>
        </p:txBody>
      </p:sp>
    </p:spTree>
    <p:extLst>
      <p:ext uri="{BB962C8B-B14F-4D97-AF65-F5344CB8AC3E}">
        <p14:creationId xmlns:p14="http://schemas.microsoft.com/office/powerpoint/2010/main" val="82240821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a:t>Command</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403001EE-2CD1-4027-93C4-540D63355A69}"/>
              </a:ext>
            </a:extLst>
          </p:cNvPr>
          <p:cNvSpPr txBox="1"/>
          <p:nvPr/>
        </p:nvSpPr>
        <p:spPr>
          <a:xfrm>
            <a:off x="5374722" y="3061576"/>
            <a:ext cx="6767285"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7. Adım </a:t>
            </a:r>
          </a:p>
        </p:txBody>
      </p:sp>
    </p:spTree>
    <p:extLst>
      <p:ext uri="{BB962C8B-B14F-4D97-AF65-F5344CB8AC3E}">
        <p14:creationId xmlns:p14="http://schemas.microsoft.com/office/powerpoint/2010/main" val="222182676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Observer</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EE2BB76-BA13-4606-B792-5C40D61B298E}"/>
              </a:ext>
            </a:extLst>
          </p:cNvPr>
          <p:cNvSpPr txBox="1"/>
          <p:nvPr/>
        </p:nvSpPr>
        <p:spPr>
          <a:xfrm>
            <a:off x="6369280" y="2574293"/>
            <a:ext cx="4778169" cy="1477328"/>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1"/>
                </a:solidFill>
              </a:rPr>
              <a:t>Behavioral category.</a:t>
            </a:r>
          </a:p>
          <a:p>
            <a:pPr marL="285750" indent="-285750">
              <a:buFont typeface="Arial" panose="020B0604020202020204" pitchFamily="34" charset="0"/>
              <a:buChar char="•"/>
            </a:pPr>
            <a:r>
              <a:rPr lang="en-US" err="1">
                <a:solidFill>
                  <a:schemeClr val="bg1"/>
                </a:solidFill>
              </a:rPr>
              <a:t>Objeler</a:t>
            </a:r>
            <a:r>
              <a:rPr lang="en-US">
                <a:solidFill>
                  <a:schemeClr val="bg1"/>
                </a:solidFill>
              </a:rPr>
              <a:t> </a:t>
            </a:r>
            <a:r>
              <a:rPr lang="en-US" err="1">
                <a:solidFill>
                  <a:schemeClr val="bg1"/>
                </a:solidFill>
              </a:rPr>
              <a:t>arasında</a:t>
            </a:r>
            <a:r>
              <a:rPr lang="en-US">
                <a:solidFill>
                  <a:schemeClr val="bg1"/>
                </a:solidFill>
              </a:rPr>
              <a:t> </a:t>
            </a:r>
            <a:r>
              <a:rPr lang="en-US" err="1">
                <a:solidFill>
                  <a:schemeClr val="bg1"/>
                </a:solidFill>
              </a:rPr>
              <a:t>bire-çok</a:t>
            </a:r>
            <a:r>
              <a:rPr lang="en-US">
                <a:solidFill>
                  <a:schemeClr val="bg1"/>
                </a:solidFill>
              </a:rPr>
              <a:t> bir </a:t>
            </a:r>
            <a:r>
              <a:rPr lang="en-US" err="1">
                <a:solidFill>
                  <a:schemeClr val="bg1"/>
                </a:solidFill>
              </a:rPr>
              <a:t>ilişki</a:t>
            </a:r>
            <a:r>
              <a:rPr lang="en-US">
                <a:solidFill>
                  <a:schemeClr val="bg1"/>
                </a:solidFill>
              </a:rPr>
              <a:t> </a:t>
            </a:r>
            <a:r>
              <a:rPr lang="en-US" err="1">
                <a:solidFill>
                  <a:schemeClr val="bg1"/>
                </a:solidFill>
              </a:rPr>
              <a:t>tanımlanır</a:t>
            </a:r>
            <a:r>
              <a:rPr lang="en-US">
                <a:solidFill>
                  <a:schemeClr val="bg1"/>
                </a:solidFill>
              </a:rPr>
              <a:t>. </a:t>
            </a:r>
            <a:r>
              <a:rPr lang="en-US">
                <a:solidFill>
                  <a:srgbClr val="FF0000"/>
                </a:solidFill>
              </a:rPr>
              <a:t>Bir objenin </a:t>
            </a:r>
            <a:r>
              <a:rPr lang="en-US" err="1">
                <a:solidFill>
                  <a:srgbClr val="FF0000"/>
                </a:solidFill>
              </a:rPr>
              <a:t>durumu</a:t>
            </a:r>
            <a:r>
              <a:rPr lang="en-US">
                <a:solidFill>
                  <a:srgbClr val="FF0000"/>
                </a:solidFill>
              </a:rPr>
              <a:t> </a:t>
            </a:r>
            <a:r>
              <a:rPr lang="en-US" err="1">
                <a:solidFill>
                  <a:srgbClr val="FF0000"/>
                </a:solidFill>
              </a:rPr>
              <a:t>değiştiğinde</a:t>
            </a:r>
            <a:r>
              <a:rPr lang="en-US">
                <a:solidFill>
                  <a:srgbClr val="FF0000"/>
                </a:solidFill>
              </a:rPr>
              <a:t>, </a:t>
            </a:r>
            <a:r>
              <a:rPr lang="en-US" err="1">
                <a:solidFill>
                  <a:srgbClr val="FF0000"/>
                </a:solidFill>
              </a:rPr>
              <a:t>bütün</a:t>
            </a:r>
            <a:r>
              <a:rPr lang="en-US">
                <a:solidFill>
                  <a:srgbClr val="FF0000"/>
                </a:solidFill>
              </a:rPr>
              <a:t> </a:t>
            </a:r>
            <a:r>
              <a:rPr lang="en-US" err="1">
                <a:solidFill>
                  <a:srgbClr val="FF0000"/>
                </a:solidFill>
              </a:rPr>
              <a:t>ilişkili</a:t>
            </a:r>
            <a:r>
              <a:rPr lang="en-US">
                <a:solidFill>
                  <a:srgbClr val="FF0000"/>
                </a:solidFill>
              </a:rPr>
              <a:t> </a:t>
            </a:r>
            <a:r>
              <a:rPr lang="en-US" err="1">
                <a:solidFill>
                  <a:srgbClr val="FF0000"/>
                </a:solidFill>
              </a:rPr>
              <a:t>olduğu</a:t>
            </a:r>
            <a:r>
              <a:rPr lang="en-US">
                <a:solidFill>
                  <a:srgbClr val="FF0000"/>
                </a:solidFill>
              </a:rPr>
              <a:t> </a:t>
            </a:r>
            <a:r>
              <a:rPr lang="en-US" err="1">
                <a:solidFill>
                  <a:srgbClr val="FF0000"/>
                </a:solidFill>
              </a:rPr>
              <a:t>objeler</a:t>
            </a:r>
            <a:r>
              <a:rPr lang="en-US">
                <a:solidFill>
                  <a:srgbClr val="FF0000"/>
                </a:solidFill>
              </a:rPr>
              <a:t> </a:t>
            </a:r>
            <a:r>
              <a:rPr lang="en-US" err="1">
                <a:solidFill>
                  <a:srgbClr val="FF0000"/>
                </a:solidFill>
              </a:rPr>
              <a:t>bilgilendirilir</a:t>
            </a:r>
            <a:r>
              <a:rPr lang="en-US">
                <a:solidFill>
                  <a:srgbClr val="FF0000"/>
                </a:solidFill>
              </a:rPr>
              <a:t>.</a:t>
            </a:r>
          </a:p>
          <a:p>
            <a:pPr marL="285750" indent="-285750">
              <a:buFont typeface="Arial" panose="020B0604020202020204" pitchFamily="34" charset="0"/>
              <a:buChar char="•"/>
            </a:pPr>
            <a:r>
              <a:rPr lang="en-US">
                <a:solidFill>
                  <a:srgbClr val="FF0000"/>
                </a:solidFill>
              </a:rPr>
              <a:t>Loosely coupled</a:t>
            </a:r>
          </a:p>
        </p:txBody>
      </p:sp>
    </p:spTree>
    <p:extLst>
      <p:ext uri="{BB962C8B-B14F-4D97-AF65-F5344CB8AC3E}">
        <p14:creationId xmlns:p14="http://schemas.microsoft.com/office/powerpoint/2010/main" val="142065353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FDC48-1F21-49F1-9B42-441273BB7616}"/>
              </a:ext>
            </a:extLst>
          </p:cNvPr>
          <p:cNvSpPr>
            <a:spLocks noGrp="1"/>
          </p:cNvSpPr>
          <p:nvPr>
            <p:ph type="ctrTitle"/>
          </p:nvPr>
        </p:nvSpPr>
        <p:spPr>
          <a:xfrm>
            <a:off x="324373" y="310391"/>
            <a:ext cx="7200551" cy="545519"/>
          </a:xfrm>
        </p:spPr>
        <p:txBody>
          <a:bodyPr>
            <a:noAutofit/>
          </a:bodyPr>
          <a:lstStyle/>
          <a:p>
            <a:pPr algn="l"/>
            <a:r>
              <a:rPr lang="en-US" sz="3600"/>
              <a:t>Observer Design Pattern (</a:t>
            </a:r>
            <a:r>
              <a:rPr lang="en-US" sz="3600" err="1"/>
              <a:t>Senaryo</a:t>
            </a:r>
            <a:r>
              <a:rPr lang="en-US" sz="3600"/>
              <a:t>)</a:t>
            </a:r>
          </a:p>
        </p:txBody>
      </p:sp>
      <p:sp>
        <p:nvSpPr>
          <p:cNvPr id="4" name="Rectangle: Rounded Corners 3">
            <a:extLst>
              <a:ext uri="{FF2B5EF4-FFF2-40B4-BE49-F238E27FC236}">
                <a16:creationId xmlns:a16="http://schemas.microsoft.com/office/drawing/2014/main" id="{F6D6EC66-A27C-4A6A-80E8-4D646CE3D8B6}"/>
              </a:ext>
            </a:extLst>
          </p:cNvPr>
          <p:cNvSpPr/>
          <p:nvPr/>
        </p:nvSpPr>
        <p:spPr>
          <a:xfrm>
            <a:off x="5036732" y="1359480"/>
            <a:ext cx="2118536" cy="96252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a:t>User Created</a:t>
            </a:r>
          </a:p>
        </p:txBody>
      </p:sp>
      <p:sp>
        <p:nvSpPr>
          <p:cNvPr id="6" name="Rectangle: Rounded Corners 5">
            <a:extLst>
              <a:ext uri="{FF2B5EF4-FFF2-40B4-BE49-F238E27FC236}">
                <a16:creationId xmlns:a16="http://schemas.microsoft.com/office/drawing/2014/main" id="{01893F31-88F5-4796-93B1-BF3A309AAF72}"/>
              </a:ext>
            </a:extLst>
          </p:cNvPr>
          <p:cNvSpPr/>
          <p:nvPr/>
        </p:nvSpPr>
        <p:spPr>
          <a:xfrm>
            <a:off x="8017619" y="3864522"/>
            <a:ext cx="1906555" cy="7536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00" err="1"/>
              <a:t>Kullanıcıya</a:t>
            </a:r>
            <a:r>
              <a:rPr lang="en-US" sz="1000"/>
              <a:t> </a:t>
            </a:r>
            <a:r>
              <a:rPr lang="en-US" sz="1000" err="1"/>
              <a:t>hoş</a:t>
            </a:r>
            <a:r>
              <a:rPr lang="en-US" sz="1000"/>
              <a:t> </a:t>
            </a:r>
            <a:r>
              <a:rPr lang="en-US" sz="1000" err="1"/>
              <a:t>geldin</a:t>
            </a:r>
            <a:r>
              <a:rPr lang="en-US" sz="1000"/>
              <a:t> email’i </a:t>
            </a:r>
            <a:r>
              <a:rPr lang="en-US" sz="1000" err="1"/>
              <a:t>gönderilmesi</a:t>
            </a:r>
            <a:endParaRPr lang="en-US" sz="1000"/>
          </a:p>
        </p:txBody>
      </p:sp>
      <p:sp>
        <p:nvSpPr>
          <p:cNvPr id="23" name="Rectangle: Rounded Corners 22">
            <a:extLst>
              <a:ext uri="{FF2B5EF4-FFF2-40B4-BE49-F238E27FC236}">
                <a16:creationId xmlns:a16="http://schemas.microsoft.com/office/drawing/2014/main" id="{8D0A6514-8353-4148-A76D-2C90BB7107FF}"/>
              </a:ext>
            </a:extLst>
          </p:cNvPr>
          <p:cNvSpPr/>
          <p:nvPr/>
        </p:nvSpPr>
        <p:spPr>
          <a:xfrm>
            <a:off x="5142722" y="3872916"/>
            <a:ext cx="1906555" cy="7536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00"/>
              <a:t>Yeni </a:t>
            </a:r>
            <a:r>
              <a:rPr lang="en-US" sz="1000" err="1"/>
              <a:t>olan</a:t>
            </a:r>
            <a:r>
              <a:rPr lang="en-US" sz="1000"/>
              <a:t> </a:t>
            </a:r>
            <a:r>
              <a:rPr lang="en-US" sz="1000" err="1"/>
              <a:t>kullanıcıya</a:t>
            </a:r>
            <a:r>
              <a:rPr lang="en-US" sz="1000"/>
              <a:t> Discount </a:t>
            </a:r>
            <a:r>
              <a:rPr lang="en-US" sz="1000" err="1"/>
              <a:t>tablosunda</a:t>
            </a:r>
            <a:r>
              <a:rPr lang="en-US" sz="1000"/>
              <a:t>  </a:t>
            </a:r>
            <a:r>
              <a:rPr lang="en-US" sz="1000" err="1"/>
              <a:t>hoşgeldin</a:t>
            </a:r>
            <a:r>
              <a:rPr lang="en-US" sz="1000"/>
              <a:t> </a:t>
            </a:r>
            <a:r>
              <a:rPr lang="en-US" sz="1000" err="1"/>
              <a:t>indiriminin</a:t>
            </a:r>
            <a:r>
              <a:rPr lang="en-US" sz="1000"/>
              <a:t> </a:t>
            </a:r>
            <a:r>
              <a:rPr lang="en-US" sz="1000" err="1"/>
              <a:t>tanımlanması</a:t>
            </a:r>
            <a:endParaRPr lang="en-US" sz="1000"/>
          </a:p>
        </p:txBody>
      </p:sp>
      <p:sp>
        <p:nvSpPr>
          <p:cNvPr id="24" name="Rectangle: Rounded Corners 23">
            <a:extLst>
              <a:ext uri="{FF2B5EF4-FFF2-40B4-BE49-F238E27FC236}">
                <a16:creationId xmlns:a16="http://schemas.microsoft.com/office/drawing/2014/main" id="{AB522B7B-ADB3-4E1E-A913-4AE2E2444352}"/>
              </a:ext>
            </a:extLst>
          </p:cNvPr>
          <p:cNvSpPr/>
          <p:nvPr/>
        </p:nvSpPr>
        <p:spPr>
          <a:xfrm>
            <a:off x="2267826" y="3872916"/>
            <a:ext cx="1906555" cy="7536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00"/>
              <a:t>Yeni üye </a:t>
            </a:r>
            <a:r>
              <a:rPr lang="en-US" sz="1000" err="1"/>
              <a:t>olan</a:t>
            </a:r>
            <a:r>
              <a:rPr lang="en-US" sz="1000"/>
              <a:t> </a:t>
            </a:r>
            <a:r>
              <a:rPr lang="en-US" sz="1000" err="1"/>
              <a:t>kullanıcı</a:t>
            </a:r>
            <a:r>
              <a:rPr lang="en-US" sz="1000"/>
              <a:t> </a:t>
            </a:r>
            <a:r>
              <a:rPr lang="en-US" sz="1000" err="1"/>
              <a:t>bilgilerini</a:t>
            </a:r>
            <a:r>
              <a:rPr lang="en-US" sz="1000"/>
              <a:t> </a:t>
            </a:r>
            <a:r>
              <a:rPr lang="en-US" sz="1000" err="1"/>
              <a:t>consol’da</a:t>
            </a:r>
            <a:r>
              <a:rPr lang="en-US" sz="1000"/>
              <a:t> </a:t>
            </a:r>
            <a:r>
              <a:rPr lang="en-US" sz="1000" err="1"/>
              <a:t>yazdırma</a:t>
            </a:r>
            <a:endParaRPr lang="en-US" sz="1000"/>
          </a:p>
        </p:txBody>
      </p:sp>
      <p:sp>
        <p:nvSpPr>
          <p:cNvPr id="5" name="Arrow: Down 4">
            <a:extLst>
              <a:ext uri="{FF2B5EF4-FFF2-40B4-BE49-F238E27FC236}">
                <a16:creationId xmlns:a16="http://schemas.microsoft.com/office/drawing/2014/main" id="{128D4390-089E-46FE-97DE-64F7456AC25B}"/>
              </a:ext>
            </a:extLst>
          </p:cNvPr>
          <p:cNvSpPr/>
          <p:nvPr/>
        </p:nvSpPr>
        <p:spPr>
          <a:xfrm>
            <a:off x="5900257" y="2616198"/>
            <a:ext cx="391486" cy="9625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24">
            <a:extLst>
              <a:ext uri="{FF2B5EF4-FFF2-40B4-BE49-F238E27FC236}">
                <a16:creationId xmlns:a16="http://schemas.microsoft.com/office/drawing/2014/main" id="{BF948B24-A0F6-42B4-8C3B-BF9DD8EF7050}"/>
              </a:ext>
            </a:extLst>
          </p:cNvPr>
          <p:cNvSpPr/>
          <p:nvPr/>
        </p:nvSpPr>
        <p:spPr>
          <a:xfrm rot="2085657">
            <a:off x="4215617" y="2466584"/>
            <a:ext cx="391486" cy="13798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21CBEDD3-4CD1-4F95-995B-049C2041E4F6}"/>
              </a:ext>
            </a:extLst>
          </p:cNvPr>
          <p:cNvSpPr/>
          <p:nvPr/>
        </p:nvSpPr>
        <p:spPr>
          <a:xfrm rot="19538181">
            <a:off x="7583485" y="2460350"/>
            <a:ext cx="391486" cy="13860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73536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Observer</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EE2BB76-BA13-4606-B792-5C40D61B298E}"/>
              </a:ext>
            </a:extLst>
          </p:cNvPr>
          <p:cNvSpPr txBox="1"/>
          <p:nvPr/>
        </p:nvSpPr>
        <p:spPr>
          <a:xfrm>
            <a:off x="6369280" y="2574293"/>
            <a:ext cx="4778169" cy="1477328"/>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1"/>
                </a:solidFill>
              </a:rPr>
              <a:t>Behavioral category.</a:t>
            </a:r>
          </a:p>
          <a:p>
            <a:pPr marL="285750" indent="-285750">
              <a:buFont typeface="Arial" panose="020B0604020202020204" pitchFamily="34" charset="0"/>
              <a:buChar char="•"/>
            </a:pPr>
            <a:r>
              <a:rPr lang="en-US" err="1">
                <a:solidFill>
                  <a:schemeClr val="bg1"/>
                </a:solidFill>
              </a:rPr>
              <a:t>Objeler</a:t>
            </a:r>
            <a:r>
              <a:rPr lang="en-US">
                <a:solidFill>
                  <a:schemeClr val="bg1"/>
                </a:solidFill>
              </a:rPr>
              <a:t> </a:t>
            </a:r>
            <a:r>
              <a:rPr lang="en-US" err="1">
                <a:solidFill>
                  <a:schemeClr val="bg1"/>
                </a:solidFill>
              </a:rPr>
              <a:t>arasında</a:t>
            </a:r>
            <a:r>
              <a:rPr lang="en-US">
                <a:solidFill>
                  <a:schemeClr val="bg1"/>
                </a:solidFill>
              </a:rPr>
              <a:t> </a:t>
            </a:r>
            <a:r>
              <a:rPr lang="en-US" err="1">
                <a:solidFill>
                  <a:schemeClr val="bg1"/>
                </a:solidFill>
              </a:rPr>
              <a:t>bire-çok</a:t>
            </a:r>
            <a:r>
              <a:rPr lang="en-US">
                <a:solidFill>
                  <a:schemeClr val="bg1"/>
                </a:solidFill>
              </a:rPr>
              <a:t> bir </a:t>
            </a:r>
            <a:r>
              <a:rPr lang="en-US" err="1">
                <a:solidFill>
                  <a:schemeClr val="bg1"/>
                </a:solidFill>
              </a:rPr>
              <a:t>ilişki</a:t>
            </a:r>
            <a:r>
              <a:rPr lang="en-US">
                <a:solidFill>
                  <a:schemeClr val="bg1"/>
                </a:solidFill>
              </a:rPr>
              <a:t> </a:t>
            </a:r>
            <a:r>
              <a:rPr lang="en-US" err="1">
                <a:solidFill>
                  <a:schemeClr val="bg1"/>
                </a:solidFill>
              </a:rPr>
              <a:t>tanımlanır</a:t>
            </a:r>
            <a:r>
              <a:rPr lang="en-US">
                <a:solidFill>
                  <a:schemeClr val="bg1"/>
                </a:solidFill>
              </a:rPr>
              <a:t>. </a:t>
            </a:r>
            <a:r>
              <a:rPr lang="en-US">
                <a:solidFill>
                  <a:srgbClr val="FF0000"/>
                </a:solidFill>
              </a:rPr>
              <a:t>Bir objenin </a:t>
            </a:r>
            <a:r>
              <a:rPr lang="en-US" err="1">
                <a:solidFill>
                  <a:srgbClr val="FF0000"/>
                </a:solidFill>
              </a:rPr>
              <a:t>durumu</a:t>
            </a:r>
            <a:r>
              <a:rPr lang="en-US">
                <a:solidFill>
                  <a:srgbClr val="FF0000"/>
                </a:solidFill>
              </a:rPr>
              <a:t> </a:t>
            </a:r>
            <a:r>
              <a:rPr lang="en-US" err="1">
                <a:solidFill>
                  <a:srgbClr val="FF0000"/>
                </a:solidFill>
              </a:rPr>
              <a:t>değiştiğinde</a:t>
            </a:r>
            <a:r>
              <a:rPr lang="en-US">
                <a:solidFill>
                  <a:srgbClr val="FF0000"/>
                </a:solidFill>
              </a:rPr>
              <a:t>, </a:t>
            </a:r>
            <a:r>
              <a:rPr lang="en-US" err="1">
                <a:solidFill>
                  <a:srgbClr val="FF0000"/>
                </a:solidFill>
              </a:rPr>
              <a:t>bütün</a:t>
            </a:r>
            <a:r>
              <a:rPr lang="en-US">
                <a:solidFill>
                  <a:srgbClr val="FF0000"/>
                </a:solidFill>
              </a:rPr>
              <a:t> </a:t>
            </a:r>
            <a:r>
              <a:rPr lang="en-US" err="1">
                <a:solidFill>
                  <a:srgbClr val="FF0000"/>
                </a:solidFill>
              </a:rPr>
              <a:t>ilişkili</a:t>
            </a:r>
            <a:r>
              <a:rPr lang="en-US">
                <a:solidFill>
                  <a:srgbClr val="FF0000"/>
                </a:solidFill>
              </a:rPr>
              <a:t> </a:t>
            </a:r>
            <a:r>
              <a:rPr lang="en-US" err="1">
                <a:solidFill>
                  <a:srgbClr val="FF0000"/>
                </a:solidFill>
              </a:rPr>
              <a:t>olduğu</a:t>
            </a:r>
            <a:r>
              <a:rPr lang="en-US">
                <a:solidFill>
                  <a:srgbClr val="FF0000"/>
                </a:solidFill>
              </a:rPr>
              <a:t> </a:t>
            </a:r>
            <a:r>
              <a:rPr lang="en-US" err="1">
                <a:solidFill>
                  <a:srgbClr val="FF0000"/>
                </a:solidFill>
              </a:rPr>
              <a:t>objeler</a:t>
            </a:r>
            <a:r>
              <a:rPr lang="en-US">
                <a:solidFill>
                  <a:srgbClr val="FF0000"/>
                </a:solidFill>
              </a:rPr>
              <a:t> </a:t>
            </a:r>
            <a:r>
              <a:rPr lang="en-US" err="1">
                <a:solidFill>
                  <a:srgbClr val="FF0000"/>
                </a:solidFill>
              </a:rPr>
              <a:t>bilgilendirilir</a:t>
            </a:r>
            <a:r>
              <a:rPr lang="en-US">
                <a:solidFill>
                  <a:srgbClr val="FF0000"/>
                </a:solidFill>
              </a:rPr>
              <a:t>.</a:t>
            </a:r>
          </a:p>
          <a:p>
            <a:pPr marL="285750" indent="-285750">
              <a:buFont typeface="Arial" panose="020B0604020202020204" pitchFamily="34" charset="0"/>
              <a:buChar char="•"/>
            </a:pPr>
            <a:r>
              <a:rPr lang="en-US">
                <a:solidFill>
                  <a:srgbClr val="FF0000"/>
                </a:solidFill>
              </a:rPr>
              <a:t>Loosely coupled</a:t>
            </a:r>
          </a:p>
        </p:txBody>
      </p:sp>
    </p:spTree>
    <p:extLst>
      <p:ext uri="{BB962C8B-B14F-4D97-AF65-F5344CB8AC3E}">
        <p14:creationId xmlns:p14="http://schemas.microsoft.com/office/powerpoint/2010/main" val="379998986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Observer</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C2704A0-FA27-4A0C-9DB4-DE0A7A3A008A}"/>
              </a:ext>
            </a:extLst>
          </p:cNvPr>
          <p:cNvSpPr txBox="1"/>
          <p:nvPr/>
        </p:nvSpPr>
        <p:spPr>
          <a:xfrm>
            <a:off x="5873486" y="3198167"/>
            <a:ext cx="6767285"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lang="en-US" sz="2400">
                <a:solidFill>
                  <a:prstClr val="black"/>
                </a:solidFill>
                <a:latin typeface="Calibri" panose="020F0502020204030204"/>
              </a:rPr>
              <a:t>1</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 Adım</a:t>
            </a:r>
          </a:p>
        </p:txBody>
      </p:sp>
    </p:spTree>
    <p:extLst>
      <p:ext uri="{BB962C8B-B14F-4D97-AF65-F5344CB8AC3E}">
        <p14:creationId xmlns:p14="http://schemas.microsoft.com/office/powerpoint/2010/main" val="27218738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Observer</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C2704A0-FA27-4A0C-9DB4-DE0A7A3A008A}"/>
              </a:ext>
            </a:extLst>
          </p:cNvPr>
          <p:cNvSpPr txBox="1"/>
          <p:nvPr/>
        </p:nvSpPr>
        <p:spPr>
          <a:xfrm>
            <a:off x="5873486" y="3198167"/>
            <a:ext cx="6767285"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2. Adım ( IUserObserver)</a:t>
            </a:r>
          </a:p>
        </p:txBody>
      </p:sp>
    </p:spTree>
    <p:extLst>
      <p:ext uri="{BB962C8B-B14F-4D97-AF65-F5344CB8AC3E}">
        <p14:creationId xmlns:p14="http://schemas.microsoft.com/office/powerpoint/2010/main" val="33951944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Base Project</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EE2BB76-BA13-4606-B792-5C40D61B298E}"/>
              </a:ext>
            </a:extLst>
          </p:cNvPr>
          <p:cNvSpPr txBox="1"/>
          <p:nvPr/>
        </p:nvSpPr>
        <p:spPr>
          <a:xfrm>
            <a:off x="5609700" y="3367598"/>
            <a:ext cx="4778169" cy="369332"/>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1"/>
                </a:solidFill>
              </a:rPr>
              <a:t>Identity API  </a:t>
            </a:r>
            <a:r>
              <a:rPr lang="en-US" err="1">
                <a:solidFill>
                  <a:schemeClr val="bg1"/>
                </a:solidFill>
              </a:rPr>
              <a:t>ile</a:t>
            </a:r>
            <a:r>
              <a:rPr lang="en-US">
                <a:solidFill>
                  <a:schemeClr val="bg1"/>
                </a:solidFill>
              </a:rPr>
              <a:t> bir </a:t>
            </a:r>
            <a:r>
              <a:rPr lang="en-US" err="1">
                <a:solidFill>
                  <a:schemeClr val="bg1"/>
                </a:solidFill>
              </a:rPr>
              <a:t>üyelik</a:t>
            </a:r>
            <a:r>
              <a:rPr lang="en-US">
                <a:solidFill>
                  <a:schemeClr val="bg1"/>
                </a:solidFill>
              </a:rPr>
              <a:t> </a:t>
            </a:r>
            <a:r>
              <a:rPr lang="en-US" err="1">
                <a:solidFill>
                  <a:schemeClr val="bg1"/>
                </a:solidFill>
              </a:rPr>
              <a:t>sistemi</a:t>
            </a:r>
            <a:r>
              <a:rPr lang="en-US">
                <a:solidFill>
                  <a:schemeClr val="bg1"/>
                </a:solidFill>
              </a:rPr>
              <a:t> oluşturmak-3</a:t>
            </a:r>
          </a:p>
        </p:txBody>
      </p:sp>
    </p:spTree>
    <p:extLst>
      <p:ext uri="{BB962C8B-B14F-4D97-AF65-F5344CB8AC3E}">
        <p14:creationId xmlns:p14="http://schemas.microsoft.com/office/powerpoint/2010/main" val="157000131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Observer</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C2704A0-FA27-4A0C-9DB4-DE0A7A3A008A}"/>
              </a:ext>
            </a:extLst>
          </p:cNvPr>
          <p:cNvSpPr txBox="1"/>
          <p:nvPr/>
        </p:nvSpPr>
        <p:spPr>
          <a:xfrm>
            <a:off x="5873486" y="3198167"/>
            <a:ext cx="6767285"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lang="en-US" sz="2400">
                <a:solidFill>
                  <a:prstClr val="black"/>
                </a:solidFill>
                <a:latin typeface="Calibri" panose="020F0502020204030204"/>
              </a:rPr>
              <a:t>3</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 Adım ( UserObserverCreateDiscount)</a:t>
            </a:r>
          </a:p>
        </p:txBody>
      </p:sp>
    </p:spTree>
    <p:extLst>
      <p:ext uri="{BB962C8B-B14F-4D97-AF65-F5344CB8AC3E}">
        <p14:creationId xmlns:p14="http://schemas.microsoft.com/office/powerpoint/2010/main" val="31303663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Observer</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C2704A0-FA27-4A0C-9DB4-DE0A7A3A008A}"/>
              </a:ext>
            </a:extLst>
          </p:cNvPr>
          <p:cNvSpPr txBox="1"/>
          <p:nvPr/>
        </p:nvSpPr>
        <p:spPr>
          <a:xfrm>
            <a:off x="5873486" y="3198167"/>
            <a:ext cx="6767285"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4. Adım ( UserObserverSendEmail)</a:t>
            </a:r>
          </a:p>
        </p:txBody>
      </p:sp>
    </p:spTree>
    <p:extLst>
      <p:ext uri="{BB962C8B-B14F-4D97-AF65-F5344CB8AC3E}">
        <p14:creationId xmlns:p14="http://schemas.microsoft.com/office/powerpoint/2010/main" val="399093689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Observer</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C2704A0-FA27-4A0C-9DB4-DE0A7A3A008A}"/>
              </a:ext>
            </a:extLst>
          </p:cNvPr>
          <p:cNvSpPr txBox="1"/>
          <p:nvPr/>
        </p:nvSpPr>
        <p:spPr>
          <a:xfrm>
            <a:off x="5873486" y="3198167"/>
            <a:ext cx="6767285"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lang="en-US" sz="2400">
                <a:solidFill>
                  <a:prstClr val="black"/>
                </a:solidFill>
                <a:latin typeface="Calibri" panose="020F0502020204030204"/>
              </a:rPr>
              <a:t>5</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 Adım ( SignUp method)</a:t>
            </a:r>
          </a:p>
        </p:txBody>
      </p:sp>
    </p:spTree>
    <p:extLst>
      <p:ext uri="{BB962C8B-B14F-4D97-AF65-F5344CB8AC3E}">
        <p14:creationId xmlns:p14="http://schemas.microsoft.com/office/powerpoint/2010/main" val="58367669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Observer</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C2704A0-FA27-4A0C-9DB4-DE0A7A3A008A}"/>
              </a:ext>
            </a:extLst>
          </p:cNvPr>
          <p:cNvSpPr txBox="1"/>
          <p:nvPr/>
        </p:nvSpPr>
        <p:spPr>
          <a:xfrm>
            <a:off x="5873486" y="3198167"/>
            <a:ext cx="6767285"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6. Adım ( </a:t>
            </a:r>
            <a:r>
              <a:rPr lang="en-US" sz="2400">
                <a:solidFill>
                  <a:prstClr val="black"/>
                </a:solidFill>
                <a:latin typeface="Calibri" panose="020F0502020204030204"/>
              </a:rPr>
              <a:t>Subject class</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25402964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Observer</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C2704A0-FA27-4A0C-9DB4-DE0A7A3A008A}"/>
              </a:ext>
            </a:extLst>
          </p:cNvPr>
          <p:cNvSpPr txBox="1"/>
          <p:nvPr/>
        </p:nvSpPr>
        <p:spPr>
          <a:xfrm>
            <a:off x="5873486" y="3198167"/>
            <a:ext cx="6767285"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lang="en-US" sz="2400">
                <a:solidFill>
                  <a:prstClr val="black"/>
                </a:solidFill>
                <a:latin typeface="Calibri" panose="020F0502020204030204"/>
              </a:rPr>
              <a:t>7</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 Adım ( Test işlemi)</a:t>
            </a:r>
          </a:p>
        </p:txBody>
      </p:sp>
    </p:spTree>
    <p:extLst>
      <p:ext uri="{BB962C8B-B14F-4D97-AF65-F5344CB8AC3E}">
        <p14:creationId xmlns:p14="http://schemas.microsoft.com/office/powerpoint/2010/main" val="186889960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Observer</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C2704A0-FA27-4A0C-9DB4-DE0A7A3A008A}"/>
              </a:ext>
            </a:extLst>
          </p:cNvPr>
          <p:cNvSpPr txBox="1"/>
          <p:nvPr/>
        </p:nvSpPr>
        <p:spPr>
          <a:xfrm>
            <a:off x="5873486" y="3198167"/>
            <a:ext cx="6767285"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8. Adım ( </a:t>
            </a:r>
            <a:r>
              <a:rPr lang="en-US" sz="2400">
                <a:solidFill>
                  <a:prstClr val="black"/>
                </a:solidFill>
                <a:latin typeface="Calibri" panose="020F0502020204030204"/>
              </a:rPr>
              <a:t>MediatR</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a:t>
            </a:r>
          </a:p>
        </p:txBody>
      </p:sp>
      <p:sp>
        <p:nvSpPr>
          <p:cNvPr id="7" name="TextBox 6">
            <a:extLst>
              <a:ext uri="{FF2B5EF4-FFF2-40B4-BE49-F238E27FC236}">
                <a16:creationId xmlns:a16="http://schemas.microsoft.com/office/drawing/2014/main" id="{028C263B-CC5C-480E-8078-33ED54C565AC}"/>
              </a:ext>
            </a:extLst>
          </p:cNvPr>
          <p:cNvSpPr txBox="1"/>
          <p:nvPr/>
        </p:nvSpPr>
        <p:spPr>
          <a:xfrm>
            <a:off x="5867502" y="3767657"/>
            <a:ext cx="6321450" cy="369332"/>
          </a:xfrm>
          <a:prstGeom prst="rect">
            <a:avLst/>
          </a:prstGeom>
          <a:noFill/>
        </p:spPr>
        <p:txBody>
          <a:bodyPr wrap="square">
            <a:spAutoFit/>
          </a:bodyPr>
          <a:lstStyle/>
          <a:p>
            <a:r>
              <a:rPr lang="en-US" b="1" i="0">
                <a:solidFill>
                  <a:srgbClr val="292929"/>
                </a:solidFill>
                <a:effectLst/>
                <a:latin typeface="charter"/>
              </a:rPr>
              <a:t>CQRS(</a:t>
            </a:r>
            <a:r>
              <a:rPr lang="en-US" b="0" i="0">
                <a:solidFill>
                  <a:srgbClr val="292929"/>
                </a:solidFill>
                <a:effectLst/>
                <a:latin typeface="charter"/>
              </a:rPr>
              <a:t>Command Query Responsibility Segregation)</a:t>
            </a:r>
            <a:endParaRPr lang="en-US"/>
          </a:p>
        </p:txBody>
      </p:sp>
    </p:spTree>
    <p:extLst>
      <p:ext uri="{BB962C8B-B14F-4D97-AF65-F5344CB8AC3E}">
        <p14:creationId xmlns:p14="http://schemas.microsoft.com/office/powerpoint/2010/main" val="55602682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Chain of Responsibility</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EE2BB76-BA13-4606-B792-5C40D61B298E}"/>
              </a:ext>
            </a:extLst>
          </p:cNvPr>
          <p:cNvSpPr txBox="1"/>
          <p:nvPr/>
        </p:nvSpPr>
        <p:spPr>
          <a:xfrm>
            <a:off x="6369280" y="2574293"/>
            <a:ext cx="4778169" cy="1200329"/>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1"/>
                </a:solidFill>
              </a:rPr>
              <a:t>Behavioral category.</a:t>
            </a:r>
          </a:p>
          <a:p>
            <a:pPr marL="285750" indent="-285750">
              <a:buFont typeface="Arial" panose="020B0604020202020204" pitchFamily="34" charset="0"/>
              <a:buChar char="•"/>
            </a:pPr>
            <a:r>
              <a:rPr lang="en-US">
                <a:solidFill>
                  <a:schemeClr val="bg1"/>
                </a:solidFill>
              </a:rPr>
              <a:t>Sorumluluk zinciri oluşturur. </a:t>
            </a:r>
          </a:p>
          <a:p>
            <a:pPr marL="285750" indent="-285750">
              <a:buFont typeface="Arial" panose="020B0604020202020204" pitchFamily="34" charset="0"/>
              <a:buChar char="•"/>
            </a:pPr>
            <a:r>
              <a:rPr lang="en-US">
                <a:solidFill>
                  <a:srgbClr val="FF0000"/>
                </a:solidFill>
              </a:rPr>
              <a:t>Birbirini takip eden işleri ya handle eder, yada zincirdeki bir sonraki halkaya gönderir.</a:t>
            </a:r>
          </a:p>
        </p:txBody>
      </p:sp>
    </p:spTree>
    <p:extLst>
      <p:ext uri="{BB962C8B-B14F-4D97-AF65-F5344CB8AC3E}">
        <p14:creationId xmlns:p14="http://schemas.microsoft.com/office/powerpoint/2010/main" val="180186537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Chain of Responsibility</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A511FE8-3610-4083-A43C-ECBC94A471E9}"/>
              </a:ext>
            </a:extLst>
          </p:cNvPr>
          <p:cNvSpPr txBox="1"/>
          <p:nvPr/>
        </p:nvSpPr>
        <p:spPr>
          <a:xfrm>
            <a:off x="5873486" y="3198167"/>
            <a:ext cx="5326025"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lang="en-US" sz="2400">
                <a:solidFill>
                  <a:prstClr val="black"/>
                </a:solidFill>
                <a:latin typeface="Calibri" panose="020F0502020204030204"/>
              </a:rPr>
              <a:t>1</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 Adım</a:t>
            </a:r>
          </a:p>
        </p:txBody>
      </p:sp>
    </p:spTree>
    <p:extLst>
      <p:ext uri="{BB962C8B-B14F-4D97-AF65-F5344CB8AC3E}">
        <p14:creationId xmlns:p14="http://schemas.microsoft.com/office/powerpoint/2010/main" val="105538648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Chain of Responsibility</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A511FE8-3610-4083-A43C-ECBC94A471E9}"/>
              </a:ext>
            </a:extLst>
          </p:cNvPr>
          <p:cNvSpPr txBox="1"/>
          <p:nvPr/>
        </p:nvSpPr>
        <p:spPr>
          <a:xfrm>
            <a:off x="5873486" y="3198167"/>
            <a:ext cx="5952381"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2. Adım(IProcessHandler/ ProcessHandler)</a:t>
            </a:r>
          </a:p>
        </p:txBody>
      </p:sp>
    </p:spTree>
    <p:extLst>
      <p:ext uri="{BB962C8B-B14F-4D97-AF65-F5344CB8AC3E}">
        <p14:creationId xmlns:p14="http://schemas.microsoft.com/office/powerpoint/2010/main" val="365008378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Chain of Responsibility</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A511FE8-3610-4083-A43C-ECBC94A471E9}"/>
              </a:ext>
            </a:extLst>
          </p:cNvPr>
          <p:cNvSpPr txBox="1"/>
          <p:nvPr/>
        </p:nvSpPr>
        <p:spPr>
          <a:xfrm>
            <a:off x="5873486" y="3198167"/>
            <a:ext cx="5952381"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lang="en-US" sz="2400">
                <a:solidFill>
                  <a:prstClr val="black"/>
                </a:solidFill>
                <a:latin typeface="Calibri" panose="020F0502020204030204"/>
              </a:rPr>
              <a:t>3</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 Adım(</a:t>
            </a:r>
            <a:r>
              <a:rPr lang="en-US" sz="2400">
                <a:solidFill>
                  <a:prstClr val="black"/>
                </a:solidFill>
                <a:latin typeface="Calibri" panose="020F0502020204030204"/>
              </a:rPr>
              <a:t>ExcelProcessHandler&lt;T&gt;</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58903740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Strategy</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EE2BB76-BA13-4606-B792-5C40D61B298E}"/>
              </a:ext>
            </a:extLst>
          </p:cNvPr>
          <p:cNvSpPr txBox="1"/>
          <p:nvPr/>
        </p:nvSpPr>
        <p:spPr>
          <a:xfrm>
            <a:off x="6369280" y="2574293"/>
            <a:ext cx="4778169" cy="1477328"/>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1"/>
                </a:solidFill>
              </a:rPr>
              <a:t>Behavioral category.</a:t>
            </a:r>
          </a:p>
          <a:p>
            <a:pPr marL="285750" indent="-285750">
              <a:buFont typeface="Arial" panose="020B0604020202020204" pitchFamily="34" charset="0"/>
              <a:buChar char="•"/>
            </a:pPr>
            <a:r>
              <a:rPr lang="en-US">
                <a:solidFill>
                  <a:srgbClr val="FF0000"/>
                </a:solidFill>
              </a:rPr>
              <a:t>Runtime esnasında bir objenin davranışını değiştirmemize imkan verir.</a:t>
            </a:r>
          </a:p>
          <a:p>
            <a:pPr marL="285750" indent="-285750">
              <a:buFont typeface="Arial" panose="020B0604020202020204" pitchFamily="34" charset="0"/>
              <a:buChar char="•"/>
            </a:pPr>
            <a:r>
              <a:rPr lang="en-US">
                <a:solidFill>
                  <a:schemeClr val="bg1"/>
                </a:solidFill>
              </a:rPr>
              <a:t>Consumer’lara runtime esnasında strategy (algorithm) seçmelerine imkan tanır.</a:t>
            </a:r>
          </a:p>
        </p:txBody>
      </p:sp>
    </p:spTree>
    <p:extLst>
      <p:ext uri="{BB962C8B-B14F-4D97-AF65-F5344CB8AC3E}">
        <p14:creationId xmlns:p14="http://schemas.microsoft.com/office/powerpoint/2010/main" val="186355780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Chain of Responsibility</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A511FE8-3610-4083-A43C-ECBC94A471E9}"/>
              </a:ext>
            </a:extLst>
          </p:cNvPr>
          <p:cNvSpPr txBox="1"/>
          <p:nvPr/>
        </p:nvSpPr>
        <p:spPr>
          <a:xfrm>
            <a:off x="5873486" y="3198167"/>
            <a:ext cx="5952381"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4. Adım(</a:t>
            </a:r>
            <a:r>
              <a:rPr lang="en-US" sz="2400">
                <a:solidFill>
                  <a:prstClr val="black"/>
                </a:solidFill>
                <a:latin typeface="Calibri" panose="020F0502020204030204"/>
              </a:rPr>
              <a:t>ZipFileProcessHandler</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264285670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Chain of Responsibility</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A511FE8-3610-4083-A43C-ECBC94A471E9}"/>
              </a:ext>
            </a:extLst>
          </p:cNvPr>
          <p:cNvSpPr txBox="1"/>
          <p:nvPr/>
        </p:nvSpPr>
        <p:spPr>
          <a:xfrm>
            <a:off x="5873486" y="3198167"/>
            <a:ext cx="5952381"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lang="en-US" sz="2400">
                <a:solidFill>
                  <a:prstClr val="black"/>
                </a:solidFill>
                <a:latin typeface="Calibri" panose="020F0502020204030204"/>
              </a:rPr>
              <a:t>5</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 Adım(</a:t>
            </a:r>
            <a:r>
              <a:rPr lang="en-US" sz="2400">
                <a:solidFill>
                  <a:prstClr val="black"/>
                </a:solidFill>
                <a:latin typeface="Calibri" panose="020F0502020204030204"/>
              </a:rPr>
              <a:t>SendEmailProcessHandler</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143296548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Chain of Responsibility</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A511FE8-3610-4083-A43C-ECBC94A471E9}"/>
              </a:ext>
            </a:extLst>
          </p:cNvPr>
          <p:cNvSpPr txBox="1"/>
          <p:nvPr/>
        </p:nvSpPr>
        <p:spPr>
          <a:xfrm>
            <a:off x="5873486" y="3198167"/>
            <a:ext cx="5952381"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lang="en-US" sz="2400">
                <a:solidFill>
                  <a:prstClr val="black"/>
                </a:solidFill>
                <a:latin typeface="Calibri" panose="020F0502020204030204"/>
              </a:rPr>
              <a:t>6</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 Adım(</a:t>
            </a:r>
            <a:r>
              <a:rPr lang="en-US" sz="2400">
                <a:solidFill>
                  <a:prstClr val="black"/>
                </a:solidFill>
                <a:latin typeface="Calibri" panose="020F0502020204030204"/>
              </a:rPr>
              <a:t>Son</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296611821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B4125D98-AAD9-4165-97CB-6374AB618BFA}"/>
              </a:ext>
            </a:extLst>
          </p:cNvPr>
          <p:cNvSpPr/>
          <p:nvPr/>
        </p:nvSpPr>
        <p:spPr>
          <a:xfrm>
            <a:off x="1881699" y="1541633"/>
            <a:ext cx="7874420" cy="98241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CC2FDC48-1F21-49F1-9B42-441273BB7616}"/>
              </a:ext>
            </a:extLst>
          </p:cNvPr>
          <p:cNvSpPr>
            <a:spLocks noGrp="1"/>
          </p:cNvSpPr>
          <p:nvPr>
            <p:ph type="ctrTitle"/>
          </p:nvPr>
        </p:nvSpPr>
        <p:spPr>
          <a:xfrm>
            <a:off x="324373" y="310391"/>
            <a:ext cx="10134549" cy="545519"/>
          </a:xfrm>
        </p:spPr>
        <p:txBody>
          <a:bodyPr>
            <a:noAutofit/>
          </a:bodyPr>
          <a:lstStyle/>
          <a:p>
            <a:pPr algn="l"/>
            <a:r>
              <a:rPr lang="en-US" sz="3600" kern="1200">
                <a:solidFill>
                  <a:schemeClr val="tx1"/>
                </a:solidFill>
                <a:latin typeface="+mj-lt"/>
                <a:ea typeface="+mj-ea"/>
                <a:cs typeface="+mj-cs"/>
              </a:rPr>
              <a:t>Chain of Responsibility Design Pattern</a:t>
            </a:r>
            <a:r>
              <a:rPr lang="en-US" sz="3600"/>
              <a:t>(</a:t>
            </a:r>
            <a:r>
              <a:rPr lang="en-US" sz="3600" err="1"/>
              <a:t>Senaryo</a:t>
            </a:r>
            <a:r>
              <a:rPr lang="en-US" sz="3600"/>
              <a:t>)</a:t>
            </a:r>
          </a:p>
        </p:txBody>
      </p:sp>
      <p:sp>
        <p:nvSpPr>
          <p:cNvPr id="3" name="Oval 2">
            <a:extLst>
              <a:ext uri="{FF2B5EF4-FFF2-40B4-BE49-F238E27FC236}">
                <a16:creationId xmlns:a16="http://schemas.microsoft.com/office/drawing/2014/main" id="{3BBC0A98-4DB7-4ECE-A4CD-8C84F43C1D85}"/>
              </a:ext>
            </a:extLst>
          </p:cNvPr>
          <p:cNvSpPr/>
          <p:nvPr/>
        </p:nvSpPr>
        <p:spPr>
          <a:xfrm>
            <a:off x="1450949" y="2637402"/>
            <a:ext cx="1987497" cy="19874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List to Excel</a:t>
            </a:r>
          </a:p>
        </p:txBody>
      </p:sp>
      <p:sp>
        <p:nvSpPr>
          <p:cNvPr id="11" name="Oval 10">
            <a:extLst>
              <a:ext uri="{FF2B5EF4-FFF2-40B4-BE49-F238E27FC236}">
                <a16:creationId xmlns:a16="http://schemas.microsoft.com/office/drawing/2014/main" id="{8D9C469B-2DF9-43C7-9836-AE25A16CC080}"/>
              </a:ext>
            </a:extLst>
          </p:cNvPr>
          <p:cNvSpPr/>
          <p:nvPr/>
        </p:nvSpPr>
        <p:spPr>
          <a:xfrm>
            <a:off x="4719071" y="2637398"/>
            <a:ext cx="1987497" cy="19874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Excel to Zip</a:t>
            </a:r>
          </a:p>
        </p:txBody>
      </p:sp>
      <p:sp>
        <p:nvSpPr>
          <p:cNvPr id="12" name="Oval 11">
            <a:extLst>
              <a:ext uri="{FF2B5EF4-FFF2-40B4-BE49-F238E27FC236}">
                <a16:creationId xmlns:a16="http://schemas.microsoft.com/office/drawing/2014/main" id="{9D68E10E-D2A7-47C6-852D-9113C038EE84}"/>
              </a:ext>
            </a:extLst>
          </p:cNvPr>
          <p:cNvSpPr/>
          <p:nvPr/>
        </p:nvSpPr>
        <p:spPr>
          <a:xfrm>
            <a:off x="8126320" y="2637399"/>
            <a:ext cx="1987497" cy="19874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Zip to Email</a:t>
            </a:r>
          </a:p>
        </p:txBody>
      </p:sp>
      <p:sp>
        <p:nvSpPr>
          <p:cNvPr id="7" name="Arrow: Curved Down 6">
            <a:extLst>
              <a:ext uri="{FF2B5EF4-FFF2-40B4-BE49-F238E27FC236}">
                <a16:creationId xmlns:a16="http://schemas.microsoft.com/office/drawing/2014/main" id="{C371DF56-45A8-4B12-A37B-691E75AC1475}"/>
              </a:ext>
            </a:extLst>
          </p:cNvPr>
          <p:cNvSpPr/>
          <p:nvPr/>
        </p:nvSpPr>
        <p:spPr>
          <a:xfrm>
            <a:off x="3573309" y="3211736"/>
            <a:ext cx="1010898" cy="545519"/>
          </a:xfrm>
          <a:prstGeom prst="curved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14" name="Arrow: Curved Down 13">
            <a:extLst>
              <a:ext uri="{FF2B5EF4-FFF2-40B4-BE49-F238E27FC236}">
                <a16:creationId xmlns:a16="http://schemas.microsoft.com/office/drawing/2014/main" id="{352F722C-6304-456B-88E2-CF72B25A40AF}"/>
              </a:ext>
            </a:extLst>
          </p:cNvPr>
          <p:cNvSpPr/>
          <p:nvPr/>
        </p:nvSpPr>
        <p:spPr>
          <a:xfrm>
            <a:off x="6910995" y="3211736"/>
            <a:ext cx="1010898" cy="545519"/>
          </a:xfrm>
          <a:prstGeom prst="curved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8" name="Rectangle 7">
            <a:extLst>
              <a:ext uri="{FF2B5EF4-FFF2-40B4-BE49-F238E27FC236}">
                <a16:creationId xmlns:a16="http://schemas.microsoft.com/office/drawing/2014/main" id="{3CCFCBF0-7586-4C97-A7DB-FEC21B396B0A}"/>
              </a:ext>
            </a:extLst>
          </p:cNvPr>
          <p:cNvSpPr/>
          <p:nvPr/>
        </p:nvSpPr>
        <p:spPr>
          <a:xfrm>
            <a:off x="2183979" y="1830363"/>
            <a:ext cx="521435" cy="52143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072C734-21F2-4A1F-84D3-D64B7AC54EE4}"/>
              </a:ext>
            </a:extLst>
          </p:cNvPr>
          <p:cNvSpPr/>
          <p:nvPr/>
        </p:nvSpPr>
        <p:spPr>
          <a:xfrm>
            <a:off x="5391647" y="1753229"/>
            <a:ext cx="638859" cy="63885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77C36374-F11A-431E-A1A7-1570424657D3}"/>
              </a:ext>
            </a:extLst>
          </p:cNvPr>
          <p:cNvSpPr/>
          <p:nvPr/>
        </p:nvSpPr>
        <p:spPr>
          <a:xfrm>
            <a:off x="8932403" y="1889256"/>
            <a:ext cx="536549" cy="462542"/>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924CE332-81A4-45CB-8332-A25F47C0B382}"/>
              </a:ext>
            </a:extLst>
          </p:cNvPr>
          <p:cNvSpPr/>
          <p:nvPr/>
        </p:nvSpPr>
        <p:spPr>
          <a:xfrm>
            <a:off x="2911198" y="1928168"/>
            <a:ext cx="2274664" cy="288980"/>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00413119-D1A7-479D-BAC5-9D900CFB9A19}"/>
              </a:ext>
            </a:extLst>
          </p:cNvPr>
          <p:cNvSpPr/>
          <p:nvPr/>
        </p:nvSpPr>
        <p:spPr>
          <a:xfrm>
            <a:off x="6344122" y="1946590"/>
            <a:ext cx="2274664" cy="288980"/>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42EE307B-F4A1-44C4-94CE-AA34B2CA7EF4}"/>
              </a:ext>
            </a:extLst>
          </p:cNvPr>
          <p:cNvSpPr/>
          <p:nvPr/>
        </p:nvSpPr>
        <p:spPr>
          <a:xfrm>
            <a:off x="1769603" y="4821378"/>
            <a:ext cx="7874420" cy="98241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7" name="Rectangle 26">
            <a:extLst>
              <a:ext uri="{FF2B5EF4-FFF2-40B4-BE49-F238E27FC236}">
                <a16:creationId xmlns:a16="http://schemas.microsoft.com/office/drawing/2014/main" id="{440C2DFE-B377-4297-8834-5EA49CFF025A}"/>
              </a:ext>
            </a:extLst>
          </p:cNvPr>
          <p:cNvSpPr/>
          <p:nvPr/>
        </p:nvSpPr>
        <p:spPr>
          <a:xfrm>
            <a:off x="2071883" y="5110108"/>
            <a:ext cx="521435" cy="52143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15B21A31-0A57-4264-8A5D-B892BB4CA748}"/>
              </a:ext>
            </a:extLst>
          </p:cNvPr>
          <p:cNvSpPr/>
          <p:nvPr/>
        </p:nvSpPr>
        <p:spPr>
          <a:xfrm>
            <a:off x="2799102" y="5207913"/>
            <a:ext cx="2274664" cy="288980"/>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987EEB3F-5F53-4DE7-998E-38C9A9829486}"/>
              </a:ext>
            </a:extLst>
          </p:cNvPr>
          <p:cNvSpPr/>
          <p:nvPr/>
        </p:nvSpPr>
        <p:spPr>
          <a:xfrm>
            <a:off x="6232026" y="5226335"/>
            <a:ext cx="2274664" cy="288980"/>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E0EA5BE-7973-46A9-8FB8-B7191ED098FA}"/>
              </a:ext>
            </a:extLst>
          </p:cNvPr>
          <p:cNvSpPr/>
          <p:nvPr/>
        </p:nvSpPr>
        <p:spPr>
          <a:xfrm>
            <a:off x="5430692" y="5110108"/>
            <a:ext cx="521435" cy="52143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E601236-2BDF-4273-8048-97283E342422}"/>
              </a:ext>
            </a:extLst>
          </p:cNvPr>
          <p:cNvSpPr/>
          <p:nvPr/>
        </p:nvSpPr>
        <p:spPr>
          <a:xfrm>
            <a:off x="8871463" y="5091685"/>
            <a:ext cx="521435" cy="52143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26348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Chain of Responsibility</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884805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Composite</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EE2BB76-BA13-4606-B792-5C40D61B298E}"/>
              </a:ext>
            </a:extLst>
          </p:cNvPr>
          <p:cNvSpPr txBox="1"/>
          <p:nvPr/>
        </p:nvSpPr>
        <p:spPr>
          <a:xfrm>
            <a:off x="6369280" y="2574293"/>
            <a:ext cx="4778169" cy="1200329"/>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1"/>
                </a:solidFill>
              </a:rPr>
              <a:t>Structural Category.</a:t>
            </a:r>
          </a:p>
          <a:p>
            <a:pPr marL="285750" indent="-285750">
              <a:buFont typeface="Arial" panose="020B0604020202020204" pitchFamily="34" charset="0"/>
              <a:buChar char="•"/>
            </a:pPr>
            <a:r>
              <a:rPr lang="en-US" err="1">
                <a:solidFill>
                  <a:srgbClr val="FF0000"/>
                </a:solidFill>
              </a:rPr>
              <a:t>Hiyararşik</a:t>
            </a:r>
            <a:r>
              <a:rPr lang="en-US">
                <a:solidFill>
                  <a:srgbClr val="FF0000"/>
                </a:solidFill>
              </a:rPr>
              <a:t> bir data </a:t>
            </a:r>
            <a:r>
              <a:rPr lang="en-US" err="1">
                <a:solidFill>
                  <a:srgbClr val="FF0000"/>
                </a:solidFill>
              </a:rPr>
              <a:t>yapısı</a:t>
            </a:r>
            <a:r>
              <a:rPr lang="en-US">
                <a:solidFill>
                  <a:srgbClr val="FF0000"/>
                </a:solidFill>
              </a:rPr>
              <a:t> </a:t>
            </a:r>
            <a:r>
              <a:rPr lang="en-US" err="1">
                <a:solidFill>
                  <a:srgbClr val="FF0000"/>
                </a:solidFill>
              </a:rPr>
              <a:t>oluşturmaya</a:t>
            </a:r>
            <a:r>
              <a:rPr lang="en-US">
                <a:solidFill>
                  <a:srgbClr val="FF0000"/>
                </a:solidFill>
              </a:rPr>
              <a:t> </a:t>
            </a:r>
            <a:r>
              <a:rPr lang="en-US" err="1">
                <a:solidFill>
                  <a:srgbClr val="FF0000"/>
                </a:solidFill>
              </a:rPr>
              <a:t>izin</a:t>
            </a:r>
            <a:r>
              <a:rPr lang="en-US">
                <a:solidFill>
                  <a:srgbClr val="FF0000"/>
                </a:solidFill>
              </a:rPr>
              <a:t> </a:t>
            </a:r>
            <a:r>
              <a:rPr lang="en-US" err="1">
                <a:solidFill>
                  <a:srgbClr val="FF0000"/>
                </a:solidFill>
              </a:rPr>
              <a:t>vermesidir</a:t>
            </a:r>
            <a:r>
              <a:rPr lang="en-US">
                <a:solidFill>
                  <a:srgbClr val="FF0000"/>
                </a:solidFill>
              </a:rPr>
              <a:t>.</a:t>
            </a:r>
          </a:p>
          <a:p>
            <a:pPr marL="285750" indent="-285750">
              <a:buFont typeface="Arial" panose="020B0604020202020204" pitchFamily="34" charset="0"/>
              <a:buChar char="•"/>
            </a:pPr>
            <a:endParaRPr lang="en-US">
              <a:solidFill>
                <a:schemeClr val="bg1"/>
              </a:solidFill>
            </a:endParaRPr>
          </a:p>
        </p:txBody>
      </p:sp>
    </p:spTree>
    <p:extLst>
      <p:ext uri="{BB962C8B-B14F-4D97-AF65-F5344CB8AC3E}">
        <p14:creationId xmlns:p14="http://schemas.microsoft.com/office/powerpoint/2010/main" val="150605525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Composite</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tree with green leaves&#10;&#10;Description automatically generated with medium confidence">
            <a:extLst>
              <a:ext uri="{FF2B5EF4-FFF2-40B4-BE49-F238E27FC236}">
                <a16:creationId xmlns:a16="http://schemas.microsoft.com/office/drawing/2014/main" id="{C3C1C8CC-9A90-42D1-83D2-18A5F66825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3649" y="1623350"/>
            <a:ext cx="4961644" cy="4961644"/>
          </a:xfrm>
          <a:prstGeom prst="rect">
            <a:avLst/>
          </a:prstGeom>
        </p:spPr>
      </p:pic>
      <p:sp>
        <p:nvSpPr>
          <p:cNvPr id="7" name="Speech Bubble: Oval 6">
            <a:extLst>
              <a:ext uri="{FF2B5EF4-FFF2-40B4-BE49-F238E27FC236}">
                <a16:creationId xmlns:a16="http://schemas.microsoft.com/office/drawing/2014/main" id="{6F117A16-87CD-4111-AFC7-47D2144C9F30}"/>
              </a:ext>
            </a:extLst>
          </p:cNvPr>
          <p:cNvSpPr/>
          <p:nvPr/>
        </p:nvSpPr>
        <p:spPr>
          <a:xfrm>
            <a:off x="9763746" y="438775"/>
            <a:ext cx="1178826" cy="1006038"/>
          </a:xfrm>
          <a:prstGeom prst="wedgeEllipseCallout">
            <a:avLst>
              <a:gd name="adj1" fmla="val -99043"/>
              <a:gd name="adj2" fmla="val 9630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50"/>
              <a:t>Component(kitap)</a:t>
            </a:r>
          </a:p>
        </p:txBody>
      </p:sp>
      <p:sp>
        <p:nvSpPr>
          <p:cNvPr id="23" name="Speech Bubble: Oval 22">
            <a:extLst>
              <a:ext uri="{FF2B5EF4-FFF2-40B4-BE49-F238E27FC236}">
                <a16:creationId xmlns:a16="http://schemas.microsoft.com/office/drawing/2014/main" id="{94C2721F-DCE9-42D7-A590-E3BA1E198A07}"/>
              </a:ext>
            </a:extLst>
          </p:cNvPr>
          <p:cNvSpPr/>
          <p:nvPr/>
        </p:nvSpPr>
        <p:spPr>
          <a:xfrm>
            <a:off x="6000944" y="441608"/>
            <a:ext cx="1593865" cy="1006038"/>
          </a:xfrm>
          <a:prstGeom prst="wedgeEllipseCallout">
            <a:avLst>
              <a:gd name="adj1" fmla="val 115646"/>
              <a:gd name="adj2" fmla="val 17517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50"/>
              <a:t>Composite</a:t>
            </a:r>
          </a:p>
          <a:p>
            <a:pPr algn="ctr"/>
            <a:r>
              <a:rPr lang="en-US" sz="1050"/>
              <a:t>(kitap kategori)</a:t>
            </a:r>
          </a:p>
        </p:txBody>
      </p:sp>
    </p:spTree>
    <p:extLst>
      <p:ext uri="{BB962C8B-B14F-4D97-AF65-F5344CB8AC3E}">
        <p14:creationId xmlns:p14="http://schemas.microsoft.com/office/powerpoint/2010/main" val="107500307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Composite</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C4A8604-BFA9-41F8-A529-26AB06BE54EB}"/>
              </a:ext>
            </a:extLst>
          </p:cNvPr>
          <p:cNvSpPr/>
          <p:nvPr/>
        </p:nvSpPr>
        <p:spPr>
          <a:xfrm>
            <a:off x="5954936" y="347623"/>
            <a:ext cx="3098380" cy="592470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BBA8867A-EE5B-482E-A48B-7C00957A8002}"/>
              </a:ext>
            </a:extLst>
          </p:cNvPr>
          <p:cNvSpPr/>
          <p:nvPr/>
        </p:nvSpPr>
        <p:spPr>
          <a:xfrm>
            <a:off x="6035544" y="477454"/>
            <a:ext cx="1944674" cy="36137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Kitap Kategori 1</a:t>
            </a:r>
          </a:p>
        </p:txBody>
      </p:sp>
      <p:sp>
        <p:nvSpPr>
          <p:cNvPr id="8" name="Rectangle: Rounded Corners 7">
            <a:extLst>
              <a:ext uri="{FF2B5EF4-FFF2-40B4-BE49-F238E27FC236}">
                <a16:creationId xmlns:a16="http://schemas.microsoft.com/office/drawing/2014/main" id="{D06F65FE-0DE8-4D7E-9F0D-04981A1BF13F}"/>
              </a:ext>
            </a:extLst>
          </p:cNvPr>
          <p:cNvSpPr/>
          <p:nvPr/>
        </p:nvSpPr>
        <p:spPr>
          <a:xfrm>
            <a:off x="6035544" y="995109"/>
            <a:ext cx="1944674" cy="36137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Kitap Kategori 2</a:t>
            </a:r>
          </a:p>
        </p:txBody>
      </p:sp>
      <p:sp>
        <p:nvSpPr>
          <p:cNvPr id="9" name="Rectangle: Rounded Corners 8">
            <a:extLst>
              <a:ext uri="{FF2B5EF4-FFF2-40B4-BE49-F238E27FC236}">
                <a16:creationId xmlns:a16="http://schemas.microsoft.com/office/drawing/2014/main" id="{7474E554-1126-43AF-B073-F52E428E6464}"/>
              </a:ext>
            </a:extLst>
          </p:cNvPr>
          <p:cNvSpPr/>
          <p:nvPr/>
        </p:nvSpPr>
        <p:spPr>
          <a:xfrm>
            <a:off x="6035544" y="1424747"/>
            <a:ext cx="1944674" cy="36137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Kitap Kategori 3</a:t>
            </a:r>
          </a:p>
        </p:txBody>
      </p:sp>
      <p:sp>
        <p:nvSpPr>
          <p:cNvPr id="10" name="Rectangle: Rounded Corners 9">
            <a:extLst>
              <a:ext uri="{FF2B5EF4-FFF2-40B4-BE49-F238E27FC236}">
                <a16:creationId xmlns:a16="http://schemas.microsoft.com/office/drawing/2014/main" id="{CE4C4660-F134-446B-BD5C-7CA90F588ED8}"/>
              </a:ext>
            </a:extLst>
          </p:cNvPr>
          <p:cNvSpPr/>
          <p:nvPr/>
        </p:nvSpPr>
        <p:spPr>
          <a:xfrm>
            <a:off x="6230198" y="3285690"/>
            <a:ext cx="1944674" cy="36137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a:t>Kitap Kategori 3.1</a:t>
            </a:r>
          </a:p>
        </p:txBody>
      </p:sp>
      <p:sp>
        <p:nvSpPr>
          <p:cNvPr id="12" name="Rectangle: Rounded Corners 11">
            <a:extLst>
              <a:ext uri="{FF2B5EF4-FFF2-40B4-BE49-F238E27FC236}">
                <a16:creationId xmlns:a16="http://schemas.microsoft.com/office/drawing/2014/main" id="{E1ABE16F-6678-4D85-9331-543026DC6E8C}"/>
              </a:ext>
            </a:extLst>
          </p:cNvPr>
          <p:cNvSpPr/>
          <p:nvPr/>
        </p:nvSpPr>
        <p:spPr>
          <a:xfrm>
            <a:off x="6251570" y="1896500"/>
            <a:ext cx="1226106" cy="3613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Kitap 1</a:t>
            </a:r>
          </a:p>
        </p:txBody>
      </p:sp>
      <p:sp>
        <p:nvSpPr>
          <p:cNvPr id="13" name="Rectangle: Rounded Corners 12">
            <a:extLst>
              <a:ext uri="{FF2B5EF4-FFF2-40B4-BE49-F238E27FC236}">
                <a16:creationId xmlns:a16="http://schemas.microsoft.com/office/drawing/2014/main" id="{F44694C1-81F8-4331-BC86-9D0D814E56D2}"/>
              </a:ext>
            </a:extLst>
          </p:cNvPr>
          <p:cNvSpPr/>
          <p:nvPr/>
        </p:nvSpPr>
        <p:spPr>
          <a:xfrm>
            <a:off x="6251570" y="2355373"/>
            <a:ext cx="1226106" cy="3613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Kitap 2</a:t>
            </a:r>
          </a:p>
        </p:txBody>
      </p:sp>
      <p:sp>
        <p:nvSpPr>
          <p:cNvPr id="14" name="Rectangle: Rounded Corners 13">
            <a:extLst>
              <a:ext uri="{FF2B5EF4-FFF2-40B4-BE49-F238E27FC236}">
                <a16:creationId xmlns:a16="http://schemas.microsoft.com/office/drawing/2014/main" id="{CABA6AB2-CB23-4C8B-ABD1-B4DF3EE97432}"/>
              </a:ext>
            </a:extLst>
          </p:cNvPr>
          <p:cNvSpPr/>
          <p:nvPr/>
        </p:nvSpPr>
        <p:spPr>
          <a:xfrm>
            <a:off x="6251570" y="2836296"/>
            <a:ext cx="1226106" cy="3613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Kitap 3</a:t>
            </a:r>
          </a:p>
        </p:txBody>
      </p:sp>
      <p:sp>
        <p:nvSpPr>
          <p:cNvPr id="19" name="Rectangle: Rounded Corners 18">
            <a:extLst>
              <a:ext uri="{FF2B5EF4-FFF2-40B4-BE49-F238E27FC236}">
                <a16:creationId xmlns:a16="http://schemas.microsoft.com/office/drawing/2014/main" id="{934962DA-6231-45E4-B04E-1DE12237DCE7}"/>
              </a:ext>
            </a:extLst>
          </p:cNvPr>
          <p:cNvSpPr/>
          <p:nvPr/>
        </p:nvSpPr>
        <p:spPr>
          <a:xfrm>
            <a:off x="6645280" y="3799315"/>
            <a:ext cx="1226106" cy="3613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Kitap 1</a:t>
            </a:r>
          </a:p>
        </p:txBody>
      </p:sp>
      <p:sp>
        <p:nvSpPr>
          <p:cNvPr id="20" name="Rectangle: Rounded Corners 19">
            <a:extLst>
              <a:ext uri="{FF2B5EF4-FFF2-40B4-BE49-F238E27FC236}">
                <a16:creationId xmlns:a16="http://schemas.microsoft.com/office/drawing/2014/main" id="{448547F2-D1F5-48FC-8338-C9232BD7B5AD}"/>
              </a:ext>
            </a:extLst>
          </p:cNvPr>
          <p:cNvSpPr/>
          <p:nvPr/>
        </p:nvSpPr>
        <p:spPr>
          <a:xfrm>
            <a:off x="6645280" y="4294551"/>
            <a:ext cx="1226106" cy="3613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Kitap 2</a:t>
            </a:r>
          </a:p>
        </p:txBody>
      </p:sp>
      <p:sp>
        <p:nvSpPr>
          <p:cNvPr id="21" name="Rectangle: Rounded Corners 20">
            <a:extLst>
              <a:ext uri="{FF2B5EF4-FFF2-40B4-BE49-F238E27FC236}">
                <a16:creationId xmlns:a16="http://schemas.microsoft.com/office/drawing/2014/main" id="{3E3DE6EC-FAD6-4E72-8A48-33DA893832A4}"/>
              </a:ext>
            </a:extLst>
          </p:cNvPr>
          <p:cNvSpPr/>
          <p:nvPr/>
        </p:nvSpPr>
        <p:spPr>
          <a:xfrm>
            <a:off x="6645280" y="4759427"/>
            <a:ext cx="1226106" cy="3613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Kitap 3</a:t>
            </a:r>
          </a:p>
        </p:txBody>
      </p:sp>
      <p:sp>
        <p:nvSpPr>
          <p:cNvPr id="22" name="Rectangle: Rounded Corners 21">
            <a:extLst>
              <a:ext uri="{FF2B5EF4-FFF2-40B4-BE49-F238E27FC236}">
                <a16:creationId xmlns:a16="http://schemas.microsoft.com/office/drawing/2014/main" id="{3F018ACE-FB14-4330-BCF3-F55DD0926BF3}"/>
              </a:ext>
            </a:extLst>
          </p:cNvPr>
          <p:cNvSpPr/>
          <p:nvPr/>
        </p:nvSpPr>
        <p:spPr>
          <a:xfrm>
            <a:off x="6645279" y="5224303"/>
            <a:ext cx="2135983" cy="36137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a:t>Kitap Kategori 3.1.1</a:t>
            </a:r>
          </a:p>
        </p:txBody>
      </p:sp>
    </p:spTree>
    <p:extLst>
      <p:ext uri="{BB962C8B-B14F-4D97-AF65-F5344CB8AC3E}">
        <p14:creationId xmlns:p14="http://schemas.microsoft.com/office/powerpoint/2010/main" val="386511724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Composite</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897B223-80BC-4828-A064-E2D1B43C174D}"/>
              </a:ext>
            </a:extLst>
          </p:cNvPr>
          <p:cNvSpPr txBox="1"/>
          <p:nvPr/>
        </p:nvSpPr>
        <p:spPr>
          <a:xfrm>
            <a:off x="5873486" y="3198167"/>
            <a:ext cx="5952381"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1. Adım</a:t>
            </a:r>
          </a:p>
        </p:txBody>
      </p:sp>
    </p:spTree>
    <p:extLst>
      <p:ext uri="{BB962C8B-B14F-4D97-AF65-F5344CB8AC3E}">
        <p14:creationId xmlns:p14="http://schemas.microsoft.com/office/powerpoint/2010/main" val="291783424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Composite</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897B223-80BC-4828-A064-E2D1B43C174D}"/>
              </a:ext>
            </a:extLst>
          </p:cNvPr>
          <p:cNvSpPr txBox="1"/>
          <p:nvPr/>
        </p:nvSpPr>
        <p:spPr>
          <a:xfrm>
            <a:off x="5873486" y="3198167"/>
            <a:ext cx="5952381"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lang="en-US" sz="2400">
                <a:solidFill>
                  <a:prstClr val="black"/>
                </a:solidFill>
                <a:latin typeface="Calibri" panose="020F0502020204030204"/>
              </a:rPr>
              <a:t>2</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 Adım(IComponent/BookComponent)</a:t>
            </a:r>
          </a:p>
        </p:txBody>
      </p:sp>
    </p:spTree>
    <p:extLst>
      <p:ext uri="{BB962C8B-B14F-4D97-AF65-F5344CB8AC3E}">
        <p14:creationId xmlns:p14="http://schemas.microsoft.com/office/powerpoint/2010/main" val="185371681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err="1"/>
              <a:t>Genel</a:t>
            </a:r>
            <a:endParaRPr lang="en-US" sz="4800" kern="1200">
              <a:solidFill>
                <a:schemeClr val="tx1"/>
              </a:solidFill>
              <a:latin typeface="+mj-lt"/>
              <a:ea typeface="+mj-ea"/>
              <a:cs typeface="+mj-cs"/>
            </a:endParaRP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EE2BB76-BA13-4606-B792-5C40D61B298E}"/>
              </a:ext>
            </a:extLst>
          </p:cNvPr>
          <p:cNvSpPr txBox="1"/>
          <p:nvPr/>
        </p:nvSpPr>
        <p:spPr>
          <a:xfrm>
            <a:off x="6369280" y="2574293"/>
            <a:ext cx="4778169" cy="646331"/>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1"/>
                </a:solidFill>
              </a:rPr>
              <a:t>Compile Time</a:t>
            </a:r>
          </a:p>
          <a:p>
            <a:pPr marL="285750" indent="-285750">
              <a:buFont typeface="Arial" panose="020B0604020202020204" pitchFamily="34" charset="0"/>
              <a:buChar char="•"/>
            </a:pPr>
            <a:r>
              <a:rPr lang="en-US">
                <a:solidFill>
                  <a:schemeClr val="bg1"/>
                </a:solidFill>
              </a:rPr>
              <a:t>Run Time</a:t>
            </a:r>
          </a:p>
        </p:txBody>
      </p:sp>
    </p:spTree>
    <p:extLst>
      <p:ext uri="{BB962C8B-B14F-4D97-AF65-F5344CB8AC3E}">
        <p14:creationId xmlns:p14="http://schemas.microsoft.com/office/powerpoint/2010/main" val="9105887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Composite</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897B223-80BC-4828-A064-E2D1B43C174D}"/>
              </a:ext>
            </a:extLst>
          </p:cNvPr>
          <p:cNvSpPr txBox="1"/>
          <p:nvPr/>
        </p:nvSpPr>
        <p:spPr>
          <a:xfrm>
            <a:off x="5873486" y="3198167"/>
            <a:ext cx="5952381"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3. Adım(BookComposite)</a:t>
            </a:r>
          </a:p>
        </p:txBody>
      </p:sp>
    </p:spTree>
    <p:extLst>
      <p:ext uri="{BB962C8B-B14F-4D97-AF65-F5344CB8AC3E}">
        <p14:creationId xmlns:p14="http://schemas.microsoft.com/office/powerpoint/2010/main" val="54989388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Composite</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897B223-80BC-4828-A064-E2D1B43C174D}"/>
              </a:ext>
            </a:extLst>
          </p:cNvPr>
          <p:cNvSpPr txBox="1"/>
          <p:nvPr/>
        </p:nvSpPr>
        <p:spPr>
          <a:xfrm>
            <a:off x="5873486" y="3198167"/>
            <a:ext cx="5952381"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lang="en-US" sz="2400">
                <a:solidFill>
                  <a:prstClr val="black"/>
                </a:solidFill>
                <a:latin typeface="Calibri" panose="020F0502020204030204"/>
              </a:rPr>
              <a:t>4</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 Adım(Recursive method)</a:t>
            </a:r>
          </a:p>
        </p:txBody>
      </p:sp>
    </p:spTree>
    <p:extLst>
      <p:ext uri="{BB962C8B-B14F-4D97-AF65-F5344CB8AC3E}">
        <p14:creationId xmlns:p14="http://schemas.microsoft.com/office/powerpoint/2010/main" val="365805027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Composite</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897B223-80BC-4828-A064-E2D1B43C174D}"/>
              </a:ext>
            </a:extLst>
          </p:cNvPr>
          <p:cNvSpPr txBox="1"/>
          <p:nvPr/>
        </p:nvSpPr>
        <p:spPr>
          <a:xfrm>
            <a:off x="5873486" y="3198167"/>
            <a:ext cx="5952381"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5. Adım(</a:t>
            </a:r>
            <a:r>
              <a:rPr lang="en-US" sz="2400">
                <a:solidFill>
                  <a:prstClr val="black"/>
                </a:solidFill>
                <a:latin typeface="Calibri" panose="020F0502020204030204"/>
              </a:rPr>
              <a:t>Menu</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150856853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Composite</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897B223-80BC-4828-A064-E2D1B43C174D}"/>
              </a:ext>
            </a:extLst>
          </p:cNvPr>
          <p:cNvSpPr txBox="1"/>
          <p:nvPr/>
        </p:nvSpPr>
        <p:spPr>
          <a:xfrm>
            <a:off x="5873486" y="3198167"/>
            <a:ext cx="5952381"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lang="en-US" sz="2400">
                <a:solidFill>
                  <a:prstClr val="black"/>
                </a:solidFill>
                <a:latin typeface="Calibri" panose="020F0502020204030204"/>
              </a:rPr>
              <a:t>6</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 Adım(</a:t>
            </a:r>
            <a:r>
              <a:rPr lang="en-US" sz="2400">
                <a:solidFill>
                  <a:prstClr val="black"/>
                </a:solidFill>
                <a:latin typeface="Calibri" panose="020F0502020204030204"/>
              </a:rPr>
              <a:t>Dropdownlist</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147015337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Composite</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897B223-80BC-4828-A064-E2D1B43C174D}"/>
              </a:ext>
            </a:extLst>
          </p:cNvPr>
          <p:cNvSpPr txBox="1"/>
          <p:nvPr/>
        </p:nvSpPr>
        <p:spPr>
          <a:xfrm>
            <a:off x="5873486" y="3198167"/>
            <a:ext cx="5952381"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7. Adım(</a:t>
            </a:r>
            <a:r>
              <a:rPr lang="en-US" sz="2400">
                <a:solidFill>
                  <a:prstClr val="black"/>
                </a:solidFill>
                <a:latin typeface="Calibri" panose="020F0502020204030204"/>
              </a:rPr>
              <a:t>Kitap Save</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24501969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Composite</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897B223-80BC-4828-A064-E2D1B43C174D}"/>
              </a:ext>
            </a:extLst>
          </p:cNvPr>
          <p:cNvSpPr txBox="1"/>
          <p:nvPr/>
        </p:nvSpPr>
        <p:spPr>
          <a:xfrm>
            <a:off x="5873486" y="3198167"/>
            <a:ext cx="5952381"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lang="en-US" sz="2400">
                <a:solidFill>
                  <a:prstClr val="black"/>
                </a:solidFill>
                <a:latin typeface="Calibri" panose="020F0502020204030204"/>
              </a:rPr>
              <a:t>8</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 Adım(open/close menu)</a:t>
            </a:r>
          </a:p>
        </p:txBody>
      </p:sp>
    </p:spTree>
    <p:extLst>
      <p:ext uri="{BB962C8B-B14F-4D97-AF65-F5344CB8AC3E}">
        <p14:creationId xmlns:p14="http://schemas.microsoft.com/office/powerpoint/2010/main" val="104197671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Decorator</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C3BEF54-2893-47A0-9E15-E7DC97C2EA67}"/>
              </a:ext>
            </a:extLst>
          </p:cNvPr>
          <p:cNvSpPr txBox="1"/>
          <p:nvPr/>
        </p:nvSpPr>
        <p:spPr>
          <a:xfrm>
            <a:off x="5889957" y="2736525"/>
            <a:ext cx="5576913" cy="1477328"/>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1"/>
                </a:solidFill>
              </a:rPr>
              <a:t>Structural Category.</a:t>
            </a:r>
          </a:p>
          <a:p>
            <a:pPr marL="285750" indent="-285750">
              <a:buFont typeface="Arial" panose="020B0604020202020204" pitchFamily="34" charset="0"/>
              <a:buChar char="•"/>
            </a:pPr>
            <a:r>
              <a:rPr lang="en-US">
                <a:solidFill>
                  <a:srgbClr val="FF0000"/>
                </a:solidFill>
              </a:rPr>
              <a:t>Var olan bir objenin yapısını bozmadan genişletmek ve yeni özellikler kazandırmak.</a:t>
            </a:r>
          </a:p>
          <a:p>
            <a:pPr marL="285750" indent="-285750">
              <a:buFont typeface="Arial" panose="020B0604020202020204" pitchFamily="34" charset="0"/>
              <a:buChar char="•"/>
            </a:pPr>
            <a:r>
              <a:rPr lang="en-US">
                <a:solidFill>
                  <a:srgbClr val="FF0000"/>
                </a:solidFill>
              </a:rPr>
              <a:t>Bu işlemi runtime esnasındanda gerçekleştirebilmek</a:t>
            </a:r>
          </a:p>
          <a:p>
            <a:pPr marL="285750" indent="-285750">
              <a:buFont typeface="Arial" panose="020B0604020202020204" pitchFamily="34" charset="0"/>
              <a:buChar char="•"/>
            </a:pPr>
            <a:endParaRPr lang="en-US">
              <a:solidFill>
                <a:schemeClr val="bg1"/>
              </a:solidFill>
            </a:endParaRPr>
          </a:p>
        </p:txBody>
      </p:sp>
    </p:spTree>
    <p:extLst>
      <p:ext uri="{BB962C8B-B14F-4D97-AF65-F5344CB8AC3E}">
        <p14:creationId xmlns:p14="http://schemas.microsoft.com/office/powerpoint/2010/main" val="177582069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Decorator</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E74DC31-0123-4971-8310-5F34B77DB39B}"/>
              </a:ext>
            </a:extLst>
          </p:cNvPr>
          <p:cNvSpPr txBox="1"/>
          <p:nvPr/>
        </p:nvSpPr>
        <p:spPr>
          <a:xfrm>
            <a:off x="5873486" y="3198167"/>
            <a:ext cx="5952381"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1. Adım(Projenin oluşturulması)</a:t>
            </a:r>
          </a:p>
        </p:txBody>
      </p:sp>
    </p:spTree>
    <p:extLst>
      <p:ext uri="{BB962C8B-B14F-4D97-AF65-F5344CB8AC3E}">
        <p14:creationId xmlns:p14="http://schemas.microsoft.com/office/powerpoint/2010/main" val="203954158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Decorator</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E74DC31-0123-4971-8310-5F34B77DB39B}"/>
              </a:ext>
            </a:extLst>
          </p:cNvPr>
          <p:cNvSpPr txBox="1"/>
          <p:nvPr/>
        </p:nvSpPr>
        <p:spPr>
          <a:xfrm>
            <a:off x="5873486" y="3198167"/>
            <a:ext cx="5952381"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2. Adım(</a:t>
            </a:r>
            <a:r>
              <a:rPr lang="en-US" sz="2400">
                <a:solidFill>
                  <a:prstClr val="black"/>
                </a:solidFill>
                <a:latin typeface="Calibri" panose="020F0502020204030204"/>
              </a:rPr>
              <a:t>ProductRepository</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260343477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Decorator</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E74DC31-0123-4971-8310-5F34B77DB39B}"/>
              </a:ext>
            </a:extLst>
          </p:cNvPr>
          <p:cNvSpPr txBox="1"/>
          <p:nvPr/>
        </p:nvSpPr>
        <p:spPr>
          <a:xfrm>
            <a:off x="5873486" y="3198167"/>
            <a:ext cx="5952381"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lang="en-US" sz="2400">
                <a:solidFill>
                  <a:prstClr val="black"/>
                </a:solidFill>
                <a:latin typeface="Calibri" panose="020F0502020204030204"/>
              </a:rPr>
              <a:t>3</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 Adım(</a:t>
            </a:r>
            <a:r>
              <a:rPr lang="en-US" sz="2400">
                <a:solidFill>
                  <a:prstClr val="black"/>
                </a:solidFill>
                <a:latin typeface="Calibri" panose="020F0502020204030204"/>
              </a:rPr>
              <a:t>BaseProductRepositoryDecorator</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3081209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err="1"/>
              <a:t>Genel</a:t>
            </a:r>
            <a:endParaRPr lang="en-US" sz="4800" kern="1200">
              <a:solidFill>
                <a:schemeClr val="tx1"/>
              </a:solidFill>
              <a:latin typeface="+mj-lt"/>
              <a:ea typeface="+mj-ea"/>
              <a:cs typeface="+mj-cs"/>
            </a:endParaRP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EE2BB76-BA13-4606-B792-5C40D61B298E}"/>
              </a:ext>
            </a:extLst>
          </p:cNvPr>
          <p:cNvSpPr txBox="1"/>
          <p:nvPr/>
        </p:nvSpPr>
        <p:spPr>
          <a:xfrm>
            <a:off x="5907885" y="2867908"/>
            <a:ext cx="4778169" cy="923330"/>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1"/>
                </a:solidFill>
              </a:rPr>
              <a:t>Inversion Of Control Container (framework)</a:t>
            </a:r>
          </a:p>
          <a:p>
            <a:pPr marL="285750" indent="-285750">
              <a:buFont typeface="Arial" panose="020B0604020202020204" pitchFamily="34" charset="0"/>
              <a:buChar char="•"/>
            </a:pPr>
            <a:r>
              <a:rPr lang="en-US">
                <a:solidFill>
                  <a:schemeClr val="bg1"/>
                </a:solidFill>
              </a:rPr>
              <a:t>DI Container (framework)</a:t>
            </a:r>
          </a:p>
          <a:p>
            <a:pPr marL="285750" indent="-285750">
              <a:buFont typeface="Arial" panose="020B0604020202020204" pitchFamily="34" charset="0"/>
              <a:buChar char="•"/>
            </a:pPr>
            <a:r>
              <a:rPr lang="en-US" err="1">
                <a:solidFill>
                  <a:schemeClr val="bg1"/>
                </a:solidFill>
              </a:rPr>
              <a:t>Autofact,Ninject,Unity,Simple</a:t>
            </a:r>
            <a:r>
              <a:rPr lang="en-US">
                <a:solidFill>
                  <a:schemeClr val="bg1"/>
                </a:solidFill>
              </a:rPr>
              <a:t> Injector, …</a:t>
            </a:r>
          </a:p>
        </p:txBody>
      </p:sp>
    </p:spTree>
    <p:extLst>
      <p:ext uri="{BB962C8B-B14F-4D97-AF65-F5344CB8AC3E}">
        <p14:creationId xmlns:p14="http://schemas.microsoft.com/office/powerpoint/2010/main" val="165558426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Decorator</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E74DC31-0123-4971-8310-5F34B77DB39B}"/>
              </a:ext>
            </a:extLst>
          </p:cNvPr>
          <p:cNvSpPr txBox="1"/>
          <p:nvPr/>
        </p:nvSpPr>
        <p:spPr>
          <a:xfrm>
            <a:off x="5873486" y="3198167"/>
            <a:ext cx="5952381"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4. Adım(</a:t>
            </a:r>
            <a:r>
              <a:rPr lang="en-US" sz="2400">
                <a:solidFill>
                  <a:prstClr val="black"/>
                </a:solidFill>
                <a:latin typeface="Calibri" panose="020F0502020204030204"/>
              </a:rPr>
              <a:t>ProductRepositoryCacheDecorator</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74345991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Decorator</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E74DC31-0123-4971-8310-5F34B77DB39B}"/>
              </a:ext>
            </a:extLst>
          </p:cNvPr>
          <p:cNvSpPr txBox="1"/>
          <p:nvPr/>
        </p:nvSpPr>
        <p:spPr>
          <a:xfrm>
            <a:off x="5873486" y="3198167"/>
            <a:ext cx="5952381"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lang="en-US" sz="2400">
                <a:solidFill>
                  <a:prstClr val="black"/>
                </a:solidFill>
                <a:latin typeface="Calibri" panose="020F0502020204030204"/>
              </a:rPr>
              <a:t>5</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 Adım(</a:t>
            </a:r>
            <a:r>
              <a:rPr lang="en-US" sz="2400">
                <a:solidFill>
                  <a:prstClr val="black"/>
                </a:solidFill>
                <a:latin typeface="Calibri" panose="020F0502020204030204"/>
              </a:rPr>
              <a:t>ProductRepositoryLoggingDecorator</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224322200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Decorator</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E74DC31-0123-4971-8310-5F34B77DB39B}"/>
              </a:ext>
            </a:extLst>
          </p:cNvPr>
          <p:cNvSpPr txBox="1"/>
          <p:nvPr/>
        </p:nvSpPr>
        <p:spPr>
          <a:xfrm>
            <a:off x="5873486" y="3198167"/>
            <a:ext cx="5952381"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6. Adım(Scrutor Library)</a:t>
            </a:r>
          </a:p>
        </p:txBody>
      </p:sp>
    </p:spTree>
    <p:extLst>
      <p:ext uri="{BB962C8B-B14F-4D97-AF65-F5344CB8AC3E}">
        <p14:creationId xmlns:p14="http://schemas.microsoft.com/office/powerpoint/2010/main" val="11717882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Decorator</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E74DC31-0123-4971-8310-5F34B77DB39B}"/>
              </a:ext>
            </a:extLst>
          </p:cNvPr>
          <p:cNvSpPr txBox="1"/>
          <p:nvPr/>
        </p:nvSpPr>
        <p:spPr>
          <a:xfrm>
            <a:off x="5873486" y="3198167"/>
            <a:ext cx="5952381"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lang="en-US" sz="2400">
                <a:solidFill>
                  <a:prstClr val="black"/>
                </a:solidFill>
                <a:latin typeface="Calibri" panose="020F0502020204030204"/>
              </a:rPr>
              <a:t>7</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 Adım(</a:t>
            </a:r>
            <a:r>
              <a:rPr lang="en-US" sz="2400">
                <a:solidFill>
                  <a:prstClr val="black"/>
                </a:solidFill>
                <a:latin typeface="Calibri" panose="020F0502020204030204"/>
              </a:rPr>
              <a:t>Runtime</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415641578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FDC48-1F21-49F1-9B42-441273BB7616}"/>
              </a:ext>
            </a:extLst>
          </p:cNvPr>
          <p:cNvSpPr>
            <a:spLocks noGrp="1"/>
          </p:cNvSpPr>
          <p:nvPr>
            <p:ph type="ctrTitle"/>
          </p:nvPr>
        </p:nvSpPr>
        <p:spPr>
          <a:xfrm>
            <a:off x="324373" y="310391"/>
            <a:ext cx="10134549" cy="545519"/>
          </a:xfrm>
        </p:spPr>
        <p:txBody>
          <a:bodyPr>
            <a:noAutofit/>
          </a:bodyPr>
          <a:lstStyle/>
          <a:p>
            <a:pPr algn="l"/>
            <a:r>
              <a:rPr lang="en-US" sz="3600"/>
              <a:t>Decorator </a:t>
            </a:r>
            <a:r>
              <a:rPr lang="en-US" sz="3600" kern="1200">
                <a:solidFill>
                  <a:schemeClr val="tx1"/>
                </a:solidFill>
                <a:latin typeface="+mj-lt"/>
                <a:ea typeface="+mj-ea"/>
                <a:cs typeface="+mj-cs"/>
              </a:rPr>
              <a:t>Design Pattern</a:t>
            </a:r>
            <a:r>
              <a:rPr lang="en-US" sz="3600"/>
              <a:t>(</a:t>
            </a:r>
            <a:r>
              <a:rPr lang="en-US" sz="3600" err="1"/>
              <a:t>Senaryo</a:t>
            </a:r>
            <a:r>
              <a:rPr lang="en-US" sz="3600"/>
              <a:t>)</a:t>
            </a:r>
          </a:p>
        </p:txBody>
      </p:sp>
      <p:sp>
        <p:nvSpPr>
          <p:cNvPr id="4" name="Rectangle 3">
            <a:extLst>
              <a:ext uri="{FF2B5EF4-FFF2-40B4-BE49-F238E27FC236}">
                <a16:creationId xmlns:a16="http://schemas.microsoft.com/office/drawing/2014/main" id="{457A7BA2-5B8A-45CB-868B-65565D925F2F}"/>
              </a:ext>
            </a:extLst>
          </p:cNvPr>
          <p:cNvSpPr/>
          <p:nvPr/>
        </p:nvSpPr>
        <p:spPr>
          <a:xfrm>
            <a:off x="803787" y="1474839"/>
            <a:ext cx="4026310" cy="4830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ProductController(IProductRepository)</a:t>
            </a:r>
          </a:p>
          <a:p>
            <a:pPr algn="ctr"/>
            <a:r>
              <a:rPr lang="en-US"/>
              <a:t>GetAll()</a:t>
            </a:r>
          </a:p>
          <a:p>
            <a:pPr algn="ctr"/>
            <a:r>
              <a:rPr lang="en-US"/>
              <a:t>GetById()</a:t>
            </a:r>
          </a:p>
          <a:p>
            <a:pPr algn="ctr"/>
            <a:r>
              <a:rPr lang="en-US"/>
              <a:t>Save()</a:t>
            </a:r>
          </a:p>
          <a:p>
            <a:pPr algn="ctr"/>
            <a:r>
              <a:rPr lang="en-US"/>
              <a:t>Update()</a:t>
            </a:r>
          </a:p>
          <a:p>
            <a:pPr algn="ctr"/>
            <a:r>
              <a:rPr lang="en-US"/>
              <a:t>Remove()</a:t>
            </a:r>
          </a:p>
        </p:txBody>
      </p:sp>
      <p:sp>
        <p:nvSpPr>
          <p:cNvPr id="21" name="Rectangle 20">
            <a:extLst>
              <a:ext uri="{FF2B5EF4-FFF2-40B4-BE49-F238E27FC236}">
                <a16:creationId xmlns:a16="http://schemas.microsoft.com/office/drawing/2014/main" id="{5BE5AA0F-0DC2-4DF9-91A7-357377557BA5}"/>
              </a:ext>
            </a:extLst>
          </p:cNvPr>
          <p:cNvSpPr/>
          <p:nvPr/>
        </p:nvSpPr>
        <p:spPr>
          <a:xfrm>
            <a:off x="6585153" y="1474839"/>
            <a:ext cx="2622755" cy="217292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Cache Feature</a:t>
            </a:r>
          </a:p>
        </p:txBody>
      </p:sp>
      <p:sp>
        <p:nvSpPr>
          <p:cNvPr id="23" name="Rectangle 22">
            <a:extLst>
              <a:ext uri="{FF2B5EF4-FFF2-40B4-BE49-F238E27FC236}">
                <a16:creationId xmlns:a16="http://schemas.microsoft.com/office/drawing/2014/main" id="{BAD99615-2503-482C-9A4B-B138CAE72561}"/>
              </a:ext>
            </a:extLst>
          </p:cNvPr>
          <p:cNvSpPr/>
          <p:nvPr/>
        </p:nvSpPr>
        <p:spPr>
          <a:xfrm>
            <a:off x="6585154" y="3979606"/>
            <a:ext cx="2622755" cy="217292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Logging Feature</a:t>
            </a:r>
          </a:p>
        </p:txBody>
      </p:sp>
    </p:spTree>
    <p:extLst>
      <p:ext uri="{BB962C8B-B14F-4D97-AF65-F5344CB8AC3E}">
        <p14:creationId xmlns:p14="http://schemas.microsoft.com/office/powerpoint/2010/main" val="23082536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Adapter</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C3BEF54-2893-47A0-9E15-E7DC97C2EA67}"/>
              </a:ext>
            </a:extLst>
          </p:cNvPr>
          <p:cNvSpPr txBox="1"/>
          <p:nvPr/>
        </p:nvSpPr>
        <p:spPr>
          <a:xfrm>
            <a:off x="5969908" y="1363947"/>
            <a:ext cx="5576913" cy="646331"/>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1"/>
                </a:solidFill>
              </a:rPr>
              <a:t>Structural Category.</a:t>
            </a:r>
          </a:p>
          <a:p>
            <a:pPr marL="285750" indent="-285750">
              <a:buFont typeface="Arial" panose="020B0604020202020204" pitchFamily="34" charset="0"/>
              <a:buChar char="•"/>
            </a:pPr>
            <a:r>
              <a:rPr lang="en-US">
                <a:solidFill>
                  <a:srgbClr val="FF0000"/>
                </a:solidFill>
              </a:rPr>
              <a:t>Farklı arayüzleri uyumlu hale getirir.</a:t>
            </a:r>
          </a:p>
        </p:txBody>
      </p:sp>
      <p:pic>
        <p:nvPicPr>
          <p:cNvPr id="4" name="Picture 3">
            <a:extLst>
              <a:ext uri="{FF2B5EF4-FFF2-40B4-BE49-F238E27FC236}">
                <a16:creationId xmlns:a16="http://schemas.microsoft.com/office/drawing/2014/main" id="{B3540372-5508-49A3-AE14-3C4E44074E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170697"/>
            <a:ext cx="4219925" cy="1937851"/>
          </a:xfrm>
          <a:prstGeom prst="rect">
            <a:avLst/>
          </a:prstGeom>
        </p:spPr>
      </p:pic>
    </p:spTree>
    <p:extLst>
      <p:ext uri="{BB962C8B-B14F-4D97-AF65-F5344CB8AC3E}">
        <p14:creationId xmlns:p14="http://schemas.microsoft.com/office/powerpoint/2010/main" val="31050127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Adapter</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6FA6552-EA66-42DC-B73A-9703EF167C0C}"/>
              </a:ext>
            </a:extLst>
          </p:cNvPr>
          <p:cNvSpPr txBox="1"/>
          <p:nvPr/>
        </p:nvSpPr>
        <p:spPr>
          <a:xfrm>
            <a:off x="5873486" y="3198167"/>
            <a:ext cx="5952381"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lang="en-US" sz="2400">
                <a:solidFill>
                  <a:prstClr val="black"/>
                </a:solidFill>
                <a:latin typeface="Calibri" panose="020F0502020204030204"/>
              </a:rPr>
              <a:t>1</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 Adım</a:t>
            </a:r>
          </a:p>
        </p:txBody>
      </p:sp>
    </p:spTree>
    <p:extLst>
      <p:ext uri="{BB962C8B-B14F-4D97-AF65-F5344CB8AC3E}">
        <p14:creationId xmlns:p14="http://schemas.microsoft.com/office/powerpoint/2010/main" val="30380042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Adapter</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6FA6552-EA66-42DC-B73A-9703EF167C0C}"/>
              </a:ext>
            </a:extLst>
          </p:cNvPr>
          <p:cNvSpPr txBox="1"/>
          <p:nvPr/>
        </p:nvSpPr>
        <p:spPr>
          <a:xfrm>
            <a:off x="5873486" y="3198167"/>
            <a:ext cx="5952381"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2. Adım</a:t>
            </a:r>
          </a:p>
        </p:txBody>
      </p:sp>
    </p:spTree>
    <p:extLst>
      <p:ext uri="{BB962C8B-B14F-4D97-AF65-F5344CB8AC3E}">
        <p14:creationId xmlns:p14="http://schemas.microsoft.com/office/powerpoint/2010/main" val="286115219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Adapter</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6FA6552-EA66-42DC-B73A-9703EF167C0C}"/>
              </a:ext>
            </a:extLst>
          </p:cNvPr>
          <p:cNvSpPr txBox="1"/>
          <p:nvPr/>
        </p:nvSpPr>
        <p:spPr>
          <a:xfrm>
            <a:off x="5873486" y="3198167"/>
            <a:ext cx="5952381"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lang="en-US" sz="2400">
                <a:solidFill>
                  <a:prstClr val="black"/>
                </a:solidFill>
                <a:latin typeface="Calibri" panose="020F0502020204030204"/>
              </a:rPr>
              <a:t>3</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 Adım</a:t>
            </a:r>
          </a:p>
        </p:txBody>
      </p:sp>
    </p:spTree>
    <p:extLst>
      <p:ext uri="{BB962C8B-B14F-4D97-AF65-F5344CB8AC3E}">
        <p14:creationId xmlns:p14="http://schemas.microsoft.com/office/powerpoint/2010/main" val="37135705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Adapter</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6FA6552-EA66-42DC-B73A-9703EF167C0C}"/>
              </a:ext>
            </a:extLst>
          </p:cNvPr>
          <p:cNvSpPr txBox="1"/>
          <p:nvPr/>
        </p:nvSpPr>
        <p:spPr>
          <a:xfrm>
            <a:off x="5873486" y="3198167"/>
            <a:ext cx="5952381"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4. Adım</a:t>
            </a:r>
          </a:p>
        </p:txBody>
      </p:sp>
    </p:spTree>
    <p:extLst>
      <p:ext uri="{BB962C8B-B14F-4D97-AF65-F5344CB8AC3E}">
        <p14:creationId xmlns:p14="http://schemas.microsoft.com/office/powerpoint/2010/main" val="126448844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FDC48-1F21-49F1-9B42-441273BB7616}"/>
              </a:ext>
            </a:extLst>
          </p:cNvPr>
          <p:cNvSpPr>
            <a:spLocks noGrp="1"/>
          </p:cNvSpPr>
          <p:nvPr>
            <p:ph type="ctrTitle"/>
          </p:nvPr>
        </p:nvSpPr>
        <p:spPr>
          <a:xfrm>
            <a:off x="324373" y="310391"/>
            <a:ext cx="7200551" cy="545519"/>
          </a:xfrm>
        </p:spPr>
        <p:txBody>
          <a:bodyPr>
            <a:noAutofit/>
          </a:bodyPr>
          <a:lstStyle/>
          <a:p>
            <a:pPr algn="l"/>
            <a:r>
              <a:rPr lang="en-US" sz="3600"/>
              <a:t>Strategy Design Pattern (</a:t>
            </a:r>
            <a:r>
              <a:rPr lang="en-US" sz="3600" err="1"/>
              <a:t>Senaryo</a:t>
            </a:r>
            <a:r>
              <a:rPr lang="en-US" sz="3600"/>
              <a:t>)</a:t>
            </a:r>
          </a:p>
        </p:txBody>
      </p:sp>
      <p:sp>
        <p:nvSpPr>
          <p:cNvPr id="3" name="Rectangle: Rounded Corners 2">
            <a:extLst>
              <a:ext uri="{FF2B5EF4-FFF2-40B4-BE49-F238E27FC236}">
                <a16:creationId xmlns:a16="http://schemas.microsoft.com/office/drawing/2014/main" id="{4A8AFD17-8C06-49C0-B2AD-78C4822BBE35}"/>
              </a:ext>
            </a:extLst>
          </p:cNvPr>
          <p:cNvSpPr/>
          <p:nvPr/>
        </p:nvSpPr>
        <p:spPr>
          <a:xfrm>
            <a:off x="570450" y="1342239"/>
            <a:ext cx="3850547" cy="5205370"/>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F6D6EC66-A27C-4A6A-80E8-4D646CE3D8B6}"/>
              </a:ext>
            </a:extLst>
          </p:cNvPr>
          <p:cNvSpPr/>
          <p:nvPr/>
        </p:nvSpPr>
        <p:spPr>
          <a:xfrm>
            <a:off x="758888" y="2174147"/>
            <a:ext cx="1262859" cy="75361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err="1"/>
              <a:t>SQLServer</a:t>
            </a:r>
            <a:endParaRPr lang="en-US" sz="1000"/>
          </a:p>
        </p:txBody>
      </p:sp>
      <p:sp>
        <p:nvSpPr>
          <p:cNvPr id="6" name="Rectangle: Rounded Corners 5">
            <a:extLst>
              <a:ext uri="{FF2B5EF4-FFF2-40B4-BE49-F238E27FC236}">
                <a16:creationId xmlns:a16="http://schemas.microsoft.com/office/drawing/2014/main" id="{01893F31-88F5-4796-93B1-BF3A309AAF72}"/>
              </a:ext>
            </a:extLst>
          </p:cNvPr>
          <p:cNvSpPr/>
          <p:nvPr/>
        </p:nvSpPr>
        <p:spPr>
          <a:xfrm>
            <a:off x="2589942" y="2174147"/>
            <a:ext cx="1262859" cy="75361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a:t>MongoDB</a:t>
            </a:r>
          </a:p>
        </p:txBody>
      </p:sp>
      <p:sp>
        <p:nvSpPr>
          <p:cNvPr id="7" name="Rectangle: Rounded Corners 6">
            <a:extLst>
              <a:ext uri="{FF2B5EF4-FFF2-40B4-BE49-F238E27FC236}">
                <a16:creationId xmlns:a16="http://schemas.microsoft.com/office/drawing/2014/main" id="{943864A7-9960-4D4F-B37B-6AECD2C27463}"/>
              </a:ext>
            </a:extLst>
          </p:cNvPr>
          <p:cNvSpPr/>
          <p:nvPr/>
        </p:nvSpPr>
        <p:spPr>
          <a:xfrm>
            <a:off x="758888" y="3191312"/>
            <a:ext cx="1262859" cy="75361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err="1"/>
              <a:t>PostGreSQL</a:t>
            </a:r>
            <a:endParaRPr lang="en-US" sz="1000"/>
          </a:p>
        </p:txBody>
      </p:sp>
      <p:sp>
        <p:nvSpPr>
          <p:cNvPr id="8" name="Rectangle: Rounded Corners 7">
            <a:extLst>
              <a:ext uri="{FF2B5EF4-FFF2-40B4-BE49-F238E27FC236}">
                <a16:creationId xmlns:a16="http://schemas.microsoft.com/office/drawing/2014/main" id="{57B20E36-6D01-49EE-8FF9-3B48721DC97C}"/>
              </a:ext>
            </a:extLst>
          </p:cNvPr>
          <p:cNvSpPr/>
          <p:nvPr/>
        </p:nvSpPr>
        <p:spPr>
          <a:xfrm>
            <a:off x="2589942" y="3191312"/>
            <a:ext cx="1262859" cy="75361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err="1"/>
              <a:t>MySql</a:t>
            </a:r>
            <a:endParaRPr lang="en-US" sz="1000"/>
          </a:p>
        </p:txBody>
      </p:sp>
      <p:sp>
        <p:nvSpPr>
          <p:cNvPr id="9" name="Rectangle: Rounded Corners 8">
            <a:extLst>
              <a:ext uri="{FF2B5EF4-FFF2-40B4-BE49-F238E27FC236}">
                <a16:creationId xmlns:a16="http://schemas.microsoft.com/office/drawing/2014/main" id="{6521217C-1E4A-49CD-A8DD-84F63D85823A}"/>
              </a:ext>
            </a:extLst>
          </p:cNvPr>
          <p:cNvSpPr/>
          <p:nvPr/>
        </p:nvSpPr>
        <p:spPr>
          <a:xfrm>
            <a:off x="867199" y="5515761"/>
            <a:ext cx="3093913" cy="37680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a:t>Select</a:t>
            </a:r>
          </a:p>
        </p:txBody>
      </p:sp>
      <p:sp>
        <p:nvSpPr>
          <p:cNvPr id="10" name="Rectangle: Rounded Corners 9">
            <a:extLst>
              <a:ext uri="{FF2B5EF4-FFF2-40B4-BE49-F238E27FC236}">
                <a16:creationId xmlns:a16="http://schemas.microsoft.com/office/drawing/2014/main" id="{D86C712D-EC9B-4386-8A72-61A34C89E7F8}"/>
              </a:ext>
            </a:extLst>
          </p:cNvPr>
          <p:cNvSpPr/>
          <p:nvPr/>
        </p:nvSpPr>
        <p:spPr>
          <a:xfrm>
            <a:off x="6511254" y="1342239"/>
            <a:ext cx="3850547" cy="5205370"/>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CE40264A-DD5A-4208-A713-8F814AF3DF7A}"/>
              </a:ext>
            </a:extLst>
          </p:cNvPr>
          <p:cNvSpPr/>
          <p:nvPr/>
        </p:nvSpPr>
        <p:spPr>
          <a:xfrm>
            <a:off x="7076450" y="5515761"/>
            <a:ext cx="3093913" cy="37680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a:t>CRUD Operation</a:t>
            </a:r>
          </a:p>
        </p:txBody>
      </p:sp>
      <p:sp>
        <p:nvSpPr>
          <p:cNvPr id="12" name="Rectangle: Rounded Corners 11">
            <a:extLst>
              <a:ext uri="{FF2B5EF4-FFF2-40B4-BE49-F238E27FC236}">
                <a16:creationId xmlns:a16="http://schemas.microsoft.com/office/drawing/2014/main" id="{3262A8FD-49EC-44BC-B355-B6053760BE3D}"/>
              </a:ext>
            </a:extLst>
          </p:cNvPr>
          <p:cNvSpPr/>
          <p:nvPr/>
        </p:nvSpPr>
        <p:spPr>
          <a:xfrm>
            <a:off x="6893494" y="2284602"/>
            <a:ext cx="3206851" cy="23209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a:t>Row 1  </a:t>
            </a:r>
          </a:p>
        </p:txBody>
      </p:sp>
      <p:sp>
        <p:nvSpPr>
          <p:cNvPr id="13" name="Rectangle: Rounded Corners 12">
            <a:extLst>
              <a:ext uri="{FF2B5EF4-FFF2-40B4-BE49-F238E27FC236}">
                <a16:creationId xmlns:a16="http://schemas.microsoft.com/office/drawing/2014/main" id="{6B57BFA7-E715-4B9B-9FE3-3DEA11A98FFB}"/>
              </a:ext>
            </a:extLst>
          </p:cNvPr>
          <p:cNvSpPr/>
          <p:nvPr/>
        </p:nvSpPr>
        <p:spPr>
          <a:xfrm>
            <a:off x="6893494" y="2639270"/>
            <a:ext cx="3206851" cy="23209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a:t>Row 2 </a:t>
            </a:r>
          </a:p>
        </p:txBody>
      </p:sp>
      <p:sp>
        <p:nvSpPr>
          <p:cNvPr id="14" name="Rectangle: Rounded Corners 13">
            <a:extLst>
              <a:ext uri="{FF2B5EF4-FFF2-40B4-BE49-F238E27FC236}">
                <a16:creationId xmlns:a16="http://schemas.microsoft.com/office/drawing/2014/main" id="{0C037CE2-FE9E-4A06-B957-B1C01A67758F}"/>
              </a:ext>
            </a:extLst>
          </p:cNvPr>
          <p:cNvSpPr/>
          <p:nvPr/>
        </p:nvSpPr>
        <p:spPr>
          <a:xfrm>
            <a:off x="6893494" y="3075264"/>
            <a:ext cx="3206851" cy="23209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a:t>Row 3</a:t>
            </a:r>
          </a:p>
        </p:txBody>
      </p:sp>
      <p:sp>
        <p:nvSpPr>
          <p:cNvPr id="15" name="Rectangle: Rounded Corners 14">
            <a:extLst>
              <a:ext uri="{FF2B5EF4-FFF2-40B4-BE49-F238E27FC236}">
                <a16:creationId xmlns:a16="http://schemas.microsoft.com/office/drawing/2014/main" id="{E6BEE65D-5E75-473C-BE8A-894FD9650D07}"/>
              </a:ext>
            </a:extLst>
          </p:cNvPr>
          <p:cNvSpPr/>
          <p:nvPr/>
        </p:nvSpPr>
        <p:spPr>
          <a:xfrm>
            <a:off x="6893494" y="3483004"/>
            <a:ext cx="3206851" cy="23209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a:t>Row 4</a:t>
            </a:r>
          </a:p>
        </p:txBody>
      </p:sp>
      <p:sp>
        <p:nvSpPr>
          <p:cNvPr id="16" name="Rectangle: Rounded Corners 15">
            <a:extLst>
              <a:ext uri="{FF2B5EF4-FFF2-40B4-BE49-F238E27FC236}">
                <a16:creationId xmlns:a16="http://schemas.microsoft.com/office/drawing/2014/main" id="{15D92051-1DAB-4662-8E88-5C4C33E5E722}"/>
              </a:ext>
            </a:extLst>
          </p:cNvPr>
          <p:cNvSpPr/>
          <p:nvPr/>
        </p:nvSpPr>
        <p:spPr>
          <a:xfrm>
            <a:off x="6893494" y="3878335"/>
            <a:ext cx="3206851" cy="23209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a:t>Row 5</a:t>
            </a:r>
          </a:p>
        </p:txBody>
      </p:sp>
      <p:sp>
        <p:nvSpPr>
          <p:cNvPr id="17" name="Cloud 16">
            <a:extLst>
              <a:ext uri="{FF2B5EF4-FFF2-40B4-BE49-F238E27FC236}">
                <a16:creationId xmlns:a16="http://schemas.microsoft.com/office/drawing/2014/main" id="{4FD16939-06DE-40CB-8AB9-A4D6BC23CD04}"/>
              </a:ext>
            </a:extLst>
          </p:cNvPr>
          <p:cNvSpPr/>
          <p:nvPr/>
        </p:nvSpPr>
        <p:spPr>
          <a:xfrm>
            <a:off x="828795" y="1685487"/>
            <a:ext cx="1262860" cy="690228"/>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a:t>Strategy 1</a:t>
            </a:r>
          </a:p>
        </p:txBody>
      </p:sp>
      <p:sp>
        <p:nvSpPr>
          <p:cNvPr id="18" name="Cloud 17">
            <a:extLst>
              <a:ext uri="{FF2B5EF4-FFF2-40B4-BE49-F238E27FC236}">
                <a16:creationId xmlns:a16="http://schemas.microsoft.com/office/drawing/2014/main" id="{7311FE08-5A29-4E02-8247-7014130C028C}"/>
              </a:ext>
            </a:extLst>
          </p:cNvPr>
          <p:cNvSpPr/>
          <p:nvPr/>
        </p:nvSpPr>
        <p:spPr>
          <a:xfrm>
            <a:off x="2561661" y="1697257"/>
            <a:ext cx="1262860" cy="690228"/>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a:t>Strategy 2</a:t>
            </a:r>
          </a:p>
        </p:txBody>
      </p:sp>
      <p:sp>
        <p:nvSpPr>
          <p:cNvPr id="20" name="Cloud 19">
            <a:extLst>
              <a:ext uri="{FF2B5EF4-FFF2-40B4-BE49-F238E27FC236}">
                <a16:creationId xmlns:a16="http://schemas.microsoft.com/office/drawing/2014/main" id="{D601BAEB-CC18-46D0-8355-CF1B10832920}"/>
              </a:ext>
            </a:extLst>
          </p:cNvPr>
          <p:cNvSpPr/>
          <p:nvPr/>
        </p:nvSpPr>
        <p:spPr>
          <a:xfrm>
            <a:off x="732590" y="3749120"/>
            <a:ext cx="1262860" cy="690228"/>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a:t>Strategy 3</a:t>
            </a:r>
          </a:p>
        </p:txBody>
      </p:sp>
      <p:sp>
        <p:nvSpPr>
          <p:cNvPr id="21" name="Cloud 20">
            <a:extLst>
              <a:ext uri="{FF2B5EF4-FFF2-40B4-BE49-F238E27FC236}">
                <a16:creationId xmlns:a16="http://schemas.microsoft.com/office/drawing/2014/main" id="{41CD1D8C-58C1-41E5-9FDE-77FCA6E0EABE}"/>
              </a:ext>
            </a:extLst>
          </p:cNvPr>
          <p:cNvSpPr/>
          <p:nvPr/>
        </p:nvSpPr>
        <p:spPr>
          <a:xfrm>
            <a:off x="2561661" y="3808368"/>
            <a:ext cx="1262860" cy="690228"/>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a:t>Strategy 4</a:t>
            </a:r>
          </a:p>
        </p:txBody>
      </p:sp>
      <p:sp>
        <p:nvSpPr>
          <p:cNvPr id="22" name="Arrow: Right 21">
            <a:extLst>
              <a:ext uri="{FF2B5EF4-FFF2-40B4-BE49-F238E27FC236}">
                <a16:creationId xmlns:a16="http://schemas.microsoft.com/office/drawing/2014/main" id="{31296843-3663-4825-A631-2EA4436173C8}"/>
              </a:ext>
            </a:extLst>
          </p:cNvPr>
          <p:cNvSpPr/>
          <p:nvPr/>
        </p:nvSpPr>
        <p:spPr>
          <a:xfrm>
            <a:off x="4731391" y="3715099"/>
            <a:ext cx="1518407" cy="47100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113362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FDC48-1F21-49F1-9B42-441273BB7616}"/>
              </a:ext>
            </a:extLst>
          </p:cNvPr>
          <p:cNvSpPr>
            <a:spLocks noGrp="1"/>
          </p:cNvSpPr>
          <p:nvPr>
            <p:ph type="ctrTitle"/>
          </p:nvPr>
        </p:nvSpPr>
        <p:spPr>
          <a:xfrm>
            <a:off x="324373" y="310391"/>
            <a:ext cx="10134549" cy="545519"/>
          </a:xfrm>
        </p:spPr>
        <p:txBody>
          <a:bodyPr>
            <a:noAutofit/>
          </a:bodyPr>
          <a:lstStyle/>
          <a:p>
            <a:pPr algn="l"/>
            <a:r>
              <a:rPr lang="en-US" sz="3600"/>
              <a:t>Adapter</a:t>
            </a:r>
            <a:r>
              <a:rPr lang="en-US" sz="3600" kern="1200">
                <a:solidFill>
                  <a:schemeClr val="tx1"/>
                </a:solidFill>
                <a:latin typeface="+mj-lt"/>
                <a:ea typeface="+mj-ea"/>
                <a:cs typeface="+mj-cs"/>
              </a:rPr>
              <a:t> Design Pattern (senaryo)</a:t>
            </a:r>
            <a:endParaRPr lang="en-US" sz="3600"/>
          </a:p>
        </p:txBody>
      </p:sp>
      <p:sp>
        <p:nvSpPr>
          <p:cNvPr id="21" name="Flowchart: Decision 20">
            <a:extLst>
              <a:ext uri="{FF2B5EF4-FFF2-40B4-BE49-F238E27FC236}">
                <a16:creationId xmlns:a16="http://schemas.microsoft.com/office/drawing/2014/main" id="{E3A029B8-C734-4FFF-A2AA-700ECC270C7E}"/>
              </a:ext>
            </a:extLst>
          </p:cNvPr>
          <p:cNvSpPr/>
          <p:nvPr/>
        </p:nvSpPr>
        <p:spPr>
          <a:xfrm>
            <a:off x="1634950" y="2144305"/>
            <a:ext cx="1531329" cy="167199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DA3E97F-8E55-4883-9E0E-DB945E17DDFF}"/>
              </a:ext>
            </a:extLst>
          </p:cNvPr>
          <p:cNvSpPr/>
          <p:nvPr/>
        </p:nvSpPr>
        <p:spPr>
          <a:xfrm>
            <a:off x="476092" y="2144305"/>
            <a:ext cx="1924522" cy="1671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Var olan sistem</a:t>
            </a:r>
          </a:p>
        </p:txBody>
      </p:sp>
      <p:sp>
        <p:nvSpPr>
          <p:cNvPr id="24" name="Flowchart: Process 23">
            <a:extLst>
              <a:ext uri="{FF2B5EF4-FFF2-40B4-BE49-F238E27FC236}">
                <a16:creationId xmlns:a16="http://schemas.microsoft.com/office/drawing/2014/main" id="{082EEB17-B6C6-48C4-8F18-A1BFDC55F134}"/>
              </a:ext>
            </a:extLst>
          </p:cNvPr>
          <p:cNvSpPr/>
          <p:nvPr/>
        </p:nvSpPr>
        <p:spPr>
          <a:xfrm>
            <a:off x="4023176" y="2156871"/>
            <a:ext cx="2431851" cy="16594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Adapter</a:t>
            </a:r>
          </a:p>
        </p:txBody>
      </p:sp>
      <p:sp>
        <p:nvSpPr>
          <p:cNvPr id="25" name="Flowchart: Decision 24">
            <a:extLst>
              <a:ext uri="{FF2B5EF4-FFF2-40B4-BE49-F238E27FC236}">
                <a16:creationId xmlns:a16="http://schemas.microsoft.com/office/drawing/2014/main" id="{B36A3BD8-D696-496E-8CB4-A842A29CF5C2}"/>
              </a:ext>
            </a:extLst>
          </p:cNvPr>
          <p:cNvSpPr/>
          <p:nvPr/>
        </p:nvSpPr>
        <p:spPr>
          <a:xfrm>
            <a:off x="3257512" y="2144305"/>
            <a:ext cx="1531329" cy="1671992"/>
          </a:xfrm>
          <a:prstGeom prst="flowChartDecision">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17BBE2E1-EEAD-49CF-983B-EBC86C1B5F87}"/>
              </a:ext>
            </a:extLst>
          </p:cNvPr>
          <p:cNvSpPr/>
          <p:nvPr/>
        </p:nvSpPr>
        <p:spPr>
          <a:xfrm>
            <a:off x="5771161" y="2156871"/>
            <a:ext cx="1632000" cy="1659426"/>
          </a:xfrm>
          <a:prstGeom prst="ellipse">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DC344749-E2D6-4800-A3D3-A7E06EF1EED5}"/>
              </a:ext>
            </a:extLst>
          </p:cNvPr>
          <p:cNvSpPr/>
          <p:nvPr/>
        </p:nvSpPr>
        <p:spPr>
          <a:xfrm>
            <a:off x="6783733" y="2156871"/>
            <a:ext cx="1632000" cy="1659426"/>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E69358B-26A3-447D-AF24-CF04FBA70429}"/>
              </a:ext>
            </a:extLst>
          </p:cNvPr>
          <p:cNvSpPr/>
          <p:nvPr/>
        </p:nvSpPr>
        <p:spPr>
          <a:xfrm>
            <a:off x="7558283" y="2144305"/>
            <a:ext cx="1924522" cy="1671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Third Party Library</a:t>
            </a:r>
          </a:p>
        </p:txBody>
      </p:sp>
      <p:sp>
        <p:nvSpPr>
          <p:cNvPr id="5" name="TextBox 4">
            <a:extLst>
              <a:ext uri="{FF2B5EF4-FFF2-40B4-BE49-F238E27FC236}">
                <a16:creationId xmlns:a16="http://schemas.microsoft.com/office/drawing/2014/main" id="{D77885D7-C868-4AC2-95D3-142BCE677554}"/>
              </a:ext>
            </a:extLst>
          </p:cNvPr>
          <p:cNvSpPr txBox="1"/>
          <p:nvPr/>
        </p:nvSpPr>
        <p:spPr>
          <a:xfrm>
            <a:off x="322603" y="4240750"/>
            <a:ext cx="2624693" cy="646331"/>
          </a:xfrm>
          <a:prstGeom prst="rect">
            <a:avLst/>
          </a:prstGeom>
          <a:noFill/>
        </p:spPr>
        <p:txBody>
          <a:bodyPr wrap="none" rtlCol="0">
            <a:spAutoFit/>
          </a:bodyPr>
          <a:lstStyle/>
          <a:p>
            <a:r>
              <a:rPr lang="en-US"/>
              <a:t>Resimlere watermark</a:t>
            </a:r>
          </a:p>
          <a:p>
            <a:r>
              <a:rPr lang="en-US"/>
              <a:t>ekleme(manuel kodlama)</a:t>
            </a:r>
          </a:p>
        </p:txBody>
      </p:sp>
      <p:sp>
        <p:nvSpPr>
          <p:cNvPr id="29" name="TextBox 28">
            <a:extLst>
              <a:ext uri="{FF2B5EF4-FFF2-40B4-BE49-F238E27FC236}">
                <a16:creationId xmlns:a16="http://schemas.microsoft.com/office/drawing/2014/main" id="{BE3EFBA9-4381-46BD-8968-70862EF45B61}"/>
              </a:ext>
            </a:extLst>
          </p:cNvPr>
          <p:cNvSpPr txBox="1"/>
          <p:nvPr/>
        </p:nvSpPr>
        <p:spPr>
          <a:xfrm>
            <a:off x="7558283" y="4240750"/>
            <a:ext cx="2182200" cy="646331"/>
          </a:xfrm>
          <a:prstGeom prst="rect">
            <a:avLst/>
          </a:prstGeom>
          <a:noFill/>
        </p:spPr>
        <p:txBody>
          <a:bodyPr wrap="none" rtlCol="0">
            <a:spAutoFit/>
          </a:bodyPr>
          <a:lstStyle/>
          <a:p>
            <a:r>
              <a:rPr lang="en-US"/>
              <a:t>Resimlere watermark</a:t>
            </a:r>
          </a:p>
          <a:p>
            <a:r>
              <a:rPr lang="en-US"/>
              <a:t>ekleme(Library)</a:t>
            </a:r>
          </a:p>
        </p:txBody>
      </p:sp>
      <p:sp>
        <p:nvSpPr>
          <p:cNvPr id="34" name="TextBox 33">
            <a:extLst>
              <a:ext uri="{FF2B5EF4-FFF2-40B4-BE49-F238E27FC236}">
                <a16:creationId xmlns:a16="http://schemas.microsoft.com/office/drawing/2014/main" id="{E8DC8DF4-0294-4CE8-86BD-9CB8F1431738}"/>
              </a:ext>
            </a:extLst>
          </p:cNvPr>
          <p:cNvSpPr txBox="1"/>
          <p:nvPr/>
        </p:nvSpPr>
        <p:spPr>
          <a:xfrm>
            <a:off x="4688195" y="4379249"/>
            <a:ext cx="940963" cy="369332"/>
          </a:xfrm>
          <a:prstGeom prst="rect">
            <a:avLst/>
          </a:prstGeom>
          <a:noFill/>
        </p:spPr>
        <p:txBody>
          <a:bodyPr wrap="none" rtlCol="0">
            <a:spAutoFit/>
          </a:bodyPr>
          <a:lstStyle/>
          <a:p>
            <a:r>
              <a:rPr lang="en-US"/>
              <a:t>Adapter</a:t>
            </a:r>
          </a:p>
        </p:txBody>
      </p:sp>
    </p:spTree>
    <p:extLst>
      <p:ext uri="{BB962C8B-B14F-4D97-AF65-F5344CB8AC3E}">
        <p14:creationId xmlns:p14="http://schemas.microsoft.com/office/powerpoint/2010/main" val="35597834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a:t>SOLID</a:t>
            </a:r>
            <a:br>
              <a:rPr lang="en-US" sz="4800"/>
            </a:br>
            <a:r>
              <a:rPr lang="en-US" sz="4800"/>
              <a:t>Principles</a:t>
            </a:r>
            <a:endParaRPr lang="en-US" sz="4800" kern="1200">
              <a:solidFill>
                <a:schemeClr val="tx1"/>
              </a:solidFill>
              <a:latin typeface="+mj-lt"/>
              <a:ea typeface="+mj-ea"/>
              <a:cs typeface="+mj-cs"/>
            </a:endParaRP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6FA6552-EA66-42DC-B73A-9703EF167C0C}"/>
              </a:ext>
            </a:extLst>
          </p:cNvPr>
          <p:cNvSpPr txBox="1"/>
          <p:nvPr/>
        </p:nvSpPr>
        <p:spPr>
          <a:xfrm>
            <a:off x="5782174" y="2745240"/>
            <a:ext cx="5952381"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a:ln>
                <a:noFill/>
              </a:ln>
              <a:solidFill>
                <a:schemeClr val="bg1"/>
              </a:solidFill>
              <a:effectLst/>
              <a:uLnTx/>
              <a:uFillTx/>
              <a:ea typeface="+mn-ea"/>
              <a:cs typeface="+mn-cs"/>
            </a:endParaRPr>
          </a:p>
        </p:txBody>
      </p:sp>
      <p:sp>
        <p:nvSpPr>
          <p:cNvPr id="7" name="TextBox 6">
            <a:extLst>
              <a:ext uri="{FF2B5EF4-FFF2-40B4-BE49-F238E27FC236}">
                <a16:creationId xmlns:a16="http://schemas.microsoft.com/office/drawing/2014/main" id="{EBE77D88-D667-4497-A276-FC8FEF4C2AB4}"/>
              </a:ext>
            </a:extLst>
          </p:cNvPr>
          <p:cNvSpPr txBox="1"/>
          <p:nvPr/>
        </p:nvSpPr>
        <p:spPr>
          <a:xfrm>
            <a:off x="5572103" y="2237409"/>
            <a:ext cx="5952381" cy="2308324"/>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lang="en-US" sz="2400" b="1" i="0">
                <a:solidFill>
                  <a:srgbClr val="444444"/>
                </a:solidFill>
                <a:effectLst/>
              </a:rPr>
              <a:t>SOLID</a:t>
            </a:r>
            <a:r>
              <a:rPr lang="en-US" sz="2400">
                <a:solidFill>
                  <a:srgbClr val="444444"/>
                </a:solidFill>
                <a:latin typeface="PT Sans" panose="020B0604020202020204" pitchFamily="34" charset="0"/>
              </a:rPr>
              <a:t> is an acronym representing five principles that extend the basic OOP concepts of Abstraction,Encapsulation,Inherince,Plymorphism</a:t>
            </a:r>
          </a:p>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a:ln>
                  <a:noFill/>
                </a:ln>
                <a:solidFill>
                  <a:srgbClr val="444444"/>
                </a:solidFill>
                <a:effectLst/>
                <a:uLnTx/>
                <a:uFillTx/>
                <a:latin typeface="PT Sans" panose="020B0604020202020204" pitchFamily="34" charset="0"/>
                <a:ea typeface="+mn-ea"/>
                <a:cs typeface="+mn-cs"/>
              </a:rPr>
              <a:t>Robert.C.Martin ( Uncle Bob)</a:t>
            </a:r>
            <a:endParaRPr kumimoji="0" lang="en-US" sz="2400" b="0" i="0" u="none" strike="noStrike" kern="1200" cap="none" spc="0" normalizeH="0" baseline="0" noProof="0">
              <a:ln>
                <a:noFill/>
              </a:ln>
              <a:solidFill>
                <a:schemeClr val="bg1"/>
              </a:solidFill>
              <a:effectLst/>
              <a:uLnTx/>
              <a:uFillTx/>
              <a:ea typeface="+mn-ea"/>
              <a:cs typeface="+mn-cs"/>
            </a:endParaRPr>
          </a:p>
        </p:txBody>
      </p:sp>
    </p:spTree>
    <p:extLst>
      <p:ext uri="{BB962C8B-B14F-4D97-AF65-F5344CB8AC3E}">
        <p14:creationId xmlns:p14="http://schemas.microsoft.com/office/powerpoint/2010/main" val="196665661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a:t>Single Responsibility</a:t>
            </a:r>
            <a:br>
              <a:rPr lang="en-US" sz="4800"/>
            </a:br>
            <a:r>
              <a:rPr lang="en-US" sz="4800"/>
              <a:t>Principle</a:t>
            </a:r>
            <a:endParaRPr lang="en-US" sz="4800" kern="1200">
              <a:solidFill>
                <a:schemeClr val="tx1"/>
              </a:solidFill>
              <a:latin typeface="+mj-lt"/>
              <a:ea typeface="+mj-ea"/>
              <a:cs typeface="+mj-cs"/>
            </a:endParaRP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6FA6552-EA66-42DC-B73A-9703EF167C0C}"/>
              </a:ext>
            </a:extLst>
          </p:cNvPr>
          <p:cNvSpPr txBox="1"/>
          <p:nvPr/>
        </p:nvSpPr>
        <p:spPr>
          <a:xfrm>
            <a:off x="5782174" y="2745240"/>
            <a:ext cx="5952381"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a:ln>
                <a:noFill/>
              </a:ln>
              <a:solidFill>
                <a:schemeClr val="bg1"/>
              </a:solidFill>
              <a:effectLst/>
              <a:uLnTx/>
              <a:uFillTx/>
              <a:ea typeface="+mn-ea"/>
              <a:cs typeface="+mn-cs"/>
            </a:endParaRPr>
          </a:p>
        </p:txBody>
      </p:sp>
      <p:sp>
        <p:nvSpPr>
          <p:cNvPr id="7" name="TextBox 6">
            <a:extLst>
              <a:ext uri="{FF2B5EF4-FFF2-40B4-BE49-F238E27FC236}">
                <a16:creationId xmlns:a16="http://schemas.microsoft.com/office/drawing/2014/main" id="{EBE77D88-D667-4497-A276-FC8FEF4C2AB4}"/>
              </a:ext>
            </a:extLst>
          </p:cNvPr>
          <p:cNvSpPr txBox="1"/>
          <p:nvPr/>
        </p:nvSpPr>
        <p:spPr>
          <a:xfrm>
            <a:off x="5572103" y="2237409"/>
            <a:ext cx="5952381" cy="1200329"/>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a:ln>
                  <a:noFill/>
                </a:ln>
                <a:solidFill>
                  <a:schemeClr val="bg1"/>
                </a:solidFill>
                <a:effectLst/>
                <a:uLnTx/>
                <a:uFillTx/>
                <a:ea typeface="+mn-ea"/>
                <a:cs typeface="+mn-cs"/>
              </a:rPr>
              <a:t>There should never  be more than one reason for a class to change</a:t>
            </a:r>
            <a:br>
              <a:rPr kumimoji="0" lang="en-US" sz="2400" b="0" i="0" u="none" strike="noStrike" kern="1200" cap="none" spc="0" normalizeH="0" baseline="0" noProof="0">
                <a:ln>
                  <a:noFill/>
                </a:ln>
                <a:solidFill>
                  <a:schemeClr val="bg1"/>
                </a:solidFill>
                <a:effectLst/>
                <a:uLnTx/>
                <a:uFillTx/>
                <a:ea typeface="+mn-ea"/>
                <a:cs typeface="+mn-cs"/>
              </a:rPr>
            </a:br>
            <a:r>
              <a:rPr kumimoji="0" lang="en-US" sz="2400" b="0" i="0" u="none" strike="noStrike" kern="1200" cap="none" spc="0" normalizeH="0" baseline="0" noProof="0">
                <a:ln>
                  <a:noFill/>
                </a:ln>
                <a:solidFill>
                  <a:schemeClr val="bg1"/>
                </a:solidFill>
                <a:effectLst/>
                <a:uLnTx/>
                <a:uFillTx/>
                <a:ea typeface="+mn-ea"/>
                <a:cs typeface="+mn-cs"/>
              </a:rPr>
              <a:t> - Robert C. Martin</a:t>
            </a:r>
          </a:p>
        </p:txBody>
      </p:sp>
    </p:spTree>
    <p:extLst>
      <p:ext uri="{BB962C8B-B14F-4D97-AF65-F5344CB8AC3E}">
        <p14:creationId xmlns:p14="http://schemas.microsoft.com/office/powerpoint/2010/main" val="409674456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a:t>Open-Closed</a:t>
            </a:r>
            <a:br>
              <a:rPr lang="en-US" sz="4800"/>
            </a:br>
            <a:r>
              <a:rPr lang="en-US" sz="4800"/>
              <a:t>Principle</a:t>
            </a:r>
            <a:endParaRPr lang="en-US" sz="4800" kern="1200">
              <a:solidFill>
                <a:schemeClr val="tx1"/>
              </a:solidFill>
              <a:latin typeface="+mj-lt"/>
              <a:ea typeface="+mj-ea"/>
              <a:cs typeface="+mj-cs"/>
            </a:endParaRP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6FA6552-EA66-42DC-B73A-9703EF167C0C}"/>
              </a:ext>
            </a:extLst>
          </p:cNvPr>
          <p:cNvSpPr txBox="1"/>
          <p:nvPr/>
        </p:nvSpPr>
        <p:spPr>
          <a:xfrm>
            <a:off x="5782174" y="2745240"/>
            <a:ext cx="5952381"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a:ln>
                <a:noFill/>
              </a:ln>
              <a:solidFill>
                <a:schemeClr val="bg1"/>
              </a:solidFill>
              <a:effectLst/>
              <a:uLnTx/>
              <a:uFillTx/>
              <a:ea typeface="+mn-ea"/>
              <a:cs typeface="+mn-cs"/>
            </a:endParaRPr>
          </a:p>
        </p:txBody>
      </p:sp>
      <p:sp>
        <p:nvSpPr>
          <p:cNvPr id="7" name="TextBox 6">
            <a:extLst>
              <a:ext uri="{FF2B5EF4-FFF2-40B4-BE49-F238E27FC236}">
                <a16:creationId xmlns:a16="http://schemas.microsoft.com/office/drawing/2014/main" id="{EBE77D88-D667-4497-A276-FC8FEF4C2AB4}"/>
              </a:ext>
            </a:extLst>
          </p:cNvPr>
          <p:cNvSpPr txBox="1"/>
          <p:nvPr/>
        </p:nvSpPr>
        <p:spPr>
          <a:xfrm>
            <a:off x="5409733" y="2228671"/>
            <a:ext cx="5952381" cy="1200329"/>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a:ln>
                  <a:noFill/>
                </a:ln>
                <a:solidFill>
                  <a:schemeClr val="bg1"/>
                </a:solidFill>
                <a:effectLst/>
                <a:uLnTx/>
                <a:uFillTx/>
                <a:ea typeface="+mn-ea"/>
                <a:cs typeface="+mn-cs"/>
              </a:rPr>
              <a:t>Software entities should be open for extension but closed for modification</a:t>
            </a:r>
            <a:br>
              <a:rPr kumimoji="0" lang="en-US" sz="2400" b="0" i="0" u="none" strike="noStrike" kern="1200" cap="none" spc="0" normalizeH="0" baseline="0" noProof="0">
                <a:ln>
                  <a:noFill/>
                </a:ln>
                <a:solidFill>
                  <a:schemeClr val="bg1"/>
                </a:solidFill>
                <a:effectLst/>
                <a:uLnTx/>
                <a:uFillTx/>
                <a:ea typeface="+mn-ea"/>
                <a:cs typeface="+mn-cs"/>
              </a:rPr>
            </a:br>
            <a:r>
              <a:rPr kumimoji="0" lang="en-US" sz="2400" b="0" i="0" u="none" strike="noStrike" kern="1200" cap="none" spc="0" normalizeH="0" baseline="0" noProof="0">
                <a:ln>
                  <a:noFill/>
                </a:ln>
                <a:solidFill>
                  <a:schemeClr val="bg1"/>
                </a:solidFill>
                <a:effectLst/>
                <a:uLnTx/>
                <a:uFillTx/>
                <a:ea typeface="+mn-ea"/>
                <a:cs typeface="+mn-cs"/>
              </a:rPr>
              <a:t> - </a:t>
            </a:r>
            <a:r>
              <a:rPr lang="en-US" sz="2400">
                <a:solidFill>
                  <a:schemeClr val="bg1"/>
                </a:solidFill>
              </a:rPr>
              <a:t>Bertrand Meyer</a:t>
            </a:r>
            <a:endParaRPr kumimoji="0" lang="en-US" sz="2400" b="0" i="0" u="none" strike="noStrike" kern="1200" cap="none" spc="0" normalizeH="0" baseline="0" noProof="0">
              <a:ln>
                <a:noFill/>
              </a:ln>
              <a:solidFill>
                <a:schemeClr val="bg1"/>
              </a:solidFill>
              <a:effectLst/>
              <a:uLnTx/>
              <a:uFillTx/>
              <a:ea typeface="+mn-ea"/>
              <a:cs typeface="+mn-cs"/>
            </a:endParaRPr>
          </a:p>
        </p:txBody>
      </p:sp>
    </p:spTree>
    <p:extLst>
      <p:ext uri="{BB962C8B-B14F-4D97-AF65-F5344CB8AC3E}">
        <p14:creationId xmlns:p14="http://schemas.microsoft.com/office/powerpoint/2010/main" val="74155598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156061" y="1172348"/>
            <a:ext cx="4961645" cy="4376572"/>
          </a:xfrm>
        </p:spPr>
        <p:txBody>
          <a:bodyPr vert="horz" lIns="91440" tIns="45720" rIns="91440" bIns="45720" rtlCol="0" anchor="ctr">
            <a:normAutofit/>
          </a:bodyPr>
          <a:lstStyle/>
          <a:p>
            <a:r>
              <a:rPr lang="en-US" sz="4800"/>
              <a:t>Liskov substitution</a:t>
            </a:r>
            <a:br>
              <a:rPr lang="en-US" sz="4800"/>
            </a:br>
            <a:r>
              <a:rPr lang="en-US" sz="4800"/>
              <a:t>Principle</a:t>
            </a:r>
            <a:endParaRPr lang="en-US" sz="4800" kern="1200">
              <a:solidFill>
                <a:schemeClr val="tx1"/>
              </a:solidFill>
              <a:latin typeface="+mj-lt"/>
              <a:ea typeface="+mj-ea"/>
              <a:cs typeface="+mj-cs"/>
            </a:endParaRP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6FA6552-EA66-42DC-B73A-9703EF167C0C}"/>
              </a:ext>
            </a:extLst>
          </p:cNvPr>
          <p:cNvSpPr txBox="1"/>
          <p:nvPr/>
        </p:nvSpPr>
        <p:spPr>
          <a:xfrm>
            <a:off x="5782174" y="2745240"/>
            <a:ext cx="5952381"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a:ln>
                <a:noFill/>
              </a:ln>
              <a:solidFill>
                <a:schemeClr val="bg1"/>
              </a:solidFill>
              <a:effectLst/>
              <a:uLnTx/>
              <a:uFillTx/>
              <a:ea typeface="+mn-ea"/>
              <a:cs typeface="+mn-cs"/>
            </a:endParaRPr>
          </a:p>
        </p:txBody>
      </p:sp>
      <p:sp>
        <p:nvSpPr>
          <p:cNvPr id="7" name="TextBox 6">
            <a:extLst>
              <a:ext uri="{FF2B5EF4-FFF2-40B4-BE49-F238E27FC236}">
                <a16:creationId xmlns:a16="http://schemas.microsoft.com/office/drawing/2014/main" id="{EBE77D88-D667-4497-A276-FC8FEF4C2AB4}"/>
              </a:ext>
            </a:extLst>
          </p:cNvPr>
          <p:cNvSpPr txBox="1"/>
          <p:nvPr/>
        </p:nvSpPr>
        <p:spPr>
          <a:xfrm>
            <a:off x="5713064" y="1998973"/>
            <a:ext cx="5952381" cy="1569660"/>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lang="en-US" sz="2400">
                <a:solidFill>
                  <a:srgbClr val="202122"/>
                </a:solidFill>
              </a:rPr>
              <a:t>A</a:t>
            </a:r>
            <a:r>
              <a:rPr lang="en-US" sz="2400" b="0" i="0">
                <a:solidFill>
                  <a:srgbClr val="202122"/>
                </a:solidFill>
                <a:effectLst/>
              </a:rPr>
              <a:t>n </a:t>
            </a:r>
            <a:r>
              <a:rPr lang="en-US" sz="2400" b="0" i="0" u="none" strike="noStrike">
                <a:solidFill>
                  <a:srgbClr val="0645AD"/>
                </a:solidFill>
                <a:effectLst/>
                <a:hlinkClick r:id="rId2" tooltip="Object (computer science)"/>
              </a:rPr>
              <a:t>object</a:t>
            </a:r>
            <a:r>
              <a:rPr lang="en-US" sz="2400" b="0" i="0">
                <a:solidFill>
                  <a:srgbClr val="202122"/>
                </a:solidFill>
                <a:effectLst/>
              </a:rPr>
              <a:t> (such as a </a:t>
            </a:r>
            <a:r>
              <a:rPr lang="en-US" sz="2400" b="0" i="0" u="none" strike="noStrike">
                <a:solidFill>
                  <a:srgbClr val="0645AD"/>
                </a:solidFill>
                <a:effectLst/>
                <a:hlinkClick r:id="rId3" tooltip="Class (computer programming)"/>
              </a:rPr>
              <a:t>class</a:t>
            </a:r>
            <a:r>
              <a:rPr lang="en-US" sz="2400" b="0" i="0">
                <a:solidFill>
                  <a:srgbClr val="202122"/>
                </a:solidFill>
                <a:effectLst/>
              </a:rPr>
              <a:t>) and a sub-object (such as a class that extends the first class) must be interchangeable without breaking the program</a:t>
            </a:r>
            <a:endParaRPr kumimoji="0" lang="en-US" sz="2400" b="0" i="0" u="none" strike="noStrike" kern="1200" cap="none" spc="0" normalizeH="0" baseline="0" noProof="0">
              <a:ln>
                <a:noFill/>
              </a:ln>
              <a:solidFill>
                <a:schemeClr val="bg1"/>
              </a:solidFill>
              <a:effectLst/>
              <a:uLnTx/>
              <a:uFillTx/>
              <a:ea typeface="+mn-ea"/>
              <a:cs typeface="+mn-cs"/>
            </a:endParaRPr>
          </a:p>
        </p:txBody>
      </p:sp>
      <p:pic>
        <p:nvPicPr>
          <p:cNvPr id="9" name="Picture 8" descr="Text&#10;&#10;Description automatically generated with medium confidence">
            <a:extLst>
              <a:ext uri="{FF2B5EF4-FFF2-40B4-BE49-F238E27FC236}">
                <a16:creationId xmlns:a16="http://schemas.microsoft.com/office/drawing/2014/main" id="{554606DE-9A70-4F98-A60A-9B6598E0EC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0635" y="-905855"/>
            <a:ext cx="2754781" cy="2754781"/>
          </a:xfrm>
          <a:prstGeom prst="rect">
            <a:avLst/>
          </a:prstGeom>
        </p:spPr>
      </p:pic>
    </p:spTree>
    <p:extLst>
      <p:ext uri="{BB962C8B-B14F-4D97-AF65-F5344CB8AC3E}">
        <p14:creationId xmlns:p14="http://schemas.microsoft.com/office/powerpoint/2010/main" val="415944358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156061" y="1172348"/>
            <a:ext cx="4961645" cy="4376572"/>
          </a:xfrm>
        </p:spPr>
        <p:txBody>
          <a:bodyPr vert="horz" lIns="91440" tIns="45720" rIns="91440" bIns="45720" rtlCol="0" anchor="ctr">
            <a:normAutofit/>
          </a:bodyPr>
          <a:lstStyle/>
          <a:p>
            <a:r>
              <a:rPr lang="en-US" sz="4800"/>
              <a:t>Interface Segregation</a:t>
            </a:r>
            <a:br>
              <a:rPr lang="en-US" sz="4800"/>
            </a:br>
            <a:r>
              <a:rPr lang="en-US" sz="4800"/>
              <a:t>Principle</a:t>
            </a:r>
            <a:endParaRPr lang="en-US" sz="4800" kern="1200">
              <a:solidFill>
                <a:schemeClr val="tx1"/>
              </a:solidFill>
              <a:latin typeface="+mj-lt"/>
              <a:ea typeface="+mj-ea"/>
              <a:cs typeface="+mj-cs"/>
            </a:endParaRP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6FA6552-EA66-42DC-B73A-9703EF167C0C}"/>
              </a:ext>
            </a:extLst>
          </p:cNvPr>
          <p:cNvSpPr txBox="1"/>
          <p:nvPr/>
        </p:nvSpPr>
        <p:spPr>
          <a:xfrm>
            <a:off x="5782174" y="2745240"/>
            <a:ext cx="5952381"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a:ln>
                <a:noFill/>
              </a:ln>
              <a:solidFill>
                <a:schemeClr val="bg1"/>
              </a:solidFill>
              <a:effectLst/>
              <a:uLnTx/>
              <a:uFillTx/>
              <a:ea typeface="+mn-ea"/>
              <a:cs typeface="+mn-cs"/>
            </a:endParaRPr>
          </a:p>
        </p:txBody>
      </p:sp>
      <p:sp>
        <p:nvSpPr>
          <p:cNvPr id="7" name="TextBox 6">
            <a:extLst>
              <a:ext uri="{FF2B5EF4-FFF2-40B4-BE49-F238E27FC236}">
                <a16:creationId xmlns:a16="http://schemas.microsoft.com/office/drawing/2014/main" id="{EBE77D88-D667-4497-A276-FC8FEF4C2AB4}"/>
              </a:ext>
            </a:extLst>
          </p:cNvPr>
          <p:cNvSpPr txBox="1"/>
          <p:nvPr/>
        </p:nvSpPr>
        <p:spPr>
          <a:xfrm>
            <a:off x="5572103" y="2237409"/>
            <a:ext cx="5952381" cy="1200329"/>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lang="en-US" sz="2400">
                <a:solidFill>
                  <a:srgbClr val="202122"/>
                </a:solidFill>
              </a:rPr>
              <a:t>Many client-specific interfaces are batter than one general purpose interface</a:t>
            </a:r>
            <a:br>
              <a:rPr lang="en-US" sz="2400">
                <a:solidFill>
                  <a:srgbClr val="202122"/>
                </a:solidFill>
              </a:rPr>
            </a:br>
            <a:r>
              <a:rPr lang="en-US" sz="2400">
                <a:solidFill>
                  <a:srgbClr val="202122"/>
                </a:solidFill>
              </a:rPr>
              <a:t>-Robert C.martin.</a:t>
            </a:r>
            <a:endParaRPr kumimoji="0" lang="en-US" sz="2400" b="0" i="0" u="none" strike="noStrike" kern="1200" cap="none" spc="0" normalizeH="0" baseline="0" noProof="0">
              <a:ln>
                <a:noFill/>
              </a:ln>
              <a:solidFill>
                <a:schemeClr val="bg1"/>
              </a:solidFill>
              <a:effectLst/>
              <a:uLnTx/>
              <a:uFillTx/>
              <a:ea typeface="+mn-ea"/>
              <a:cs typeface="+mn-cs"/>
            </a:endParaRPr>
          </a:p>
        </p:txBody>
      </p:sp>
    </p:spTree>
    <p:extLst>
      <p:ext uri="{BB962C8B-B14F-4D97-AF65-F5344CB8AC3E}">
        <p14:creationId xmlns:p14="http://schemas.microsoft.com/office/powerpoint/2010/main" val="42372672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156061" y="1172348"/>
            <a:ext cx="4961645" cy="4376572"/>
          </a:xfrm>
        </p:spPr>
        <p:txBody>
          <a:bodyPr vert="horz" lIns="91440" tIns="45720" rIns="91440" bIns="45720" rtlCol="0" anchor="ctr">
            <a:normAutofit/>
          </a:bodyPr>
          <a:lstStyle/>
          <a:p>
            <a:r>
              <a:rPr lang="en-US" sz="4800"/>
              <a:t>Dependency Inversion Principle</a:t>
            </a:r>
            <a:endParaRPr lang="en-US" sz="4800" kern="1200">
              <a:solidFill>
                <a:schemeClr val="tx1"/>
              </a:solidFill>
              <a:latin typeface="+mj-lt"/>
              <a:ea typeface="+mj-ea"/>
              <a:cs typeface="+mj-cs"/>
            </a:endParaRP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6FA6552-EA66-42DC-B73A-9703EF167C0C}"/>
              </a:ext>
            </a:extLst>
          </p:cNvPr>
          <p:cNvSpPr txBox="1"/>
          <p:nvPr/>
        </p:nvSpPr>
        <p:spPr>
          <a:xfrm>
            <a:off x="5782174" y="2745240"/>
            <a:ext cx="5952381"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a:ln>
                <a:noFill/>
              </a:ln>
              <a:solidFill>
                <a:schemeClr val="bg1"/>
              </a:solidFill>
              <a:effectLst/>
              <a:uLnTx/>
              <a:uFillTx/>
              <a:ea typeface="+mn-ea"/>
              <a:cs typeface="+mn-cs"/>
            </a:endParaRPr>
          </a:p>
        </p:txBody>
      </p:sp>
      <p:sp>
        <p:nvSpPr>
          <p:cNvPr id="7" name="TextBox 6">
            <a:extLst>
              <a:ext uri="{FF2B5EF4-FFF2-40B4-BE49-F238E27FC236}">
                <a16:creationId xmlns:a16="http://schemas.microsoft.com/office/drawing/2014/main" id="{EBE77D88-D667-4497-A276-FC8FEF4C2AB4}"/>
              </a:ext>
            </a:extLst>
          </p:cNvPr>
          <p:cNvSpPr txBox="1"/>
          <p:nvPr/>
        </p:nvSpPr>
        <p:spPr>
          <a:xfrm>
            <a:off x="5572103" y="2237409"/>
            <a:ext cx="5952381" cy="1200329"/>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lang="en-US" sz="2400" i="0">
                <a:solidFill>
                  <a:schemeClr val="bg1"/>
                </a:solidFill>
                <a:effectLst/>
              </a:rPr>
              <a:t>high level modules should not depend on low level modules; both should depend on abstractions</a:t>
            </a:r>
            <a:endParaRPr kumimoji="0" lang="en-US" sz="2400" b="0" i="0" u="none" strike="noStrike" kern="1200" cap="none" spc="0" normalizeH="0" baseline="0" noProof="0">
              <a:ln>
                <a:noFill/>
              </a:ln>
              <a:solidFill>
                <a:schemeClr val="bg1"/>
              </a:solidFill>
              <a:effectLst/>
              <a:uLnTx/>
              <a:uFillTx/>
              <a:ea typeface="+mn-ea"/>
              <a:cs typeface="+mn-cs"/>
            </a:endParaRPr>
          </a:p>
        </p:txBody>
      </p:sp>
    </p:spTree>
    <p:extLst>
      <p:ext uri="{BB962C8B-B14F-4D97-AF65-F5344CB8AC3E}">
        <p14:creationId xmlns:p14="http://schemas.microsoft.com/office/powerpoint/2010/main" val="386352909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156061" y="1172348"/>
            <a:ext cx="4961645" cy="4376572"/>
          </a:xfrm>
        </p:spPr>
        <p:txBody>
          <a:bodyPr vert="horz" lIns="91440" tIns="45720" rIns="91440" bIns="45720" rtlCol="0" anchor="ctr">
            <a:normAutofit/>
          </a:bodyPr>
          <a:lstStyle/>
          <a:p>
            <a:r>
              <a:rPr lang="en-US" sz="4800"/>
              <a:t>Dependency Inversion Principle</a:t>
            </a:r>
            <a:endParaRPr lang="en-US" sz="4800" kern="1200">
              <a:solidFill>
                <a:schemeClr val="tx1"/>
              </a:solidFill>
              <a:latin typeface="+mj-lt"/>
              <a:ea typeface="+mj-ea"/>
              <a:cs typeface="+mj-cs"/>
            </a:endParaRP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6FA6552-EA66-42DC-B73A-9703EF167C0C}"/>
              </a:ext>
            </a:extLst>
          </p:cNvPr>
          <p:cNvSpPr txBox="1"/>
          <p:nvPr/>
        </p:nvSpPr>
        <p:spPr>
          <a:xfrm>
            <a:off x="5782174" y="2745240"/>
            <a:ext cx="5952381"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a:ln>
                <a:noFill/>
              </a:ln>
              <a:solidFill>
                <a:schemeClr val="bg1"/>
              </a:solidFill>
              <a:effectLst/>
              <a:uLnTx/>
              <a:uFillTx/>
              <a:ea typeface="+mn-ea"/>
              <a:cs typeface="+mn-cs"/>
            </a:endParaRPr>
          </a:p>
        </p:txBody>
      </p:sp>
      <p:sp>
        <p:nvSpPr>
          <p:cNvPr id="3" name="Rectangle: Rounded Corners 2">
            <a:extLst>
              <a:ext uri="{FF2B5EF4-FFF2-40B4-BE49-F238E27FC236}">
                <a16:creationId xmlns:a16="http://schemas.microsoft.com/office/drawing/2014/main" id="{31043C9F-189B-4C3E-9F55-6EB956FC4108}"/>
              </a:ext>
            </a:extLst>
          </p:cNvPr>
          <p:cNvSpPr/>
          <p:nvPr/>
        </p:nvSpPr>
        <p:spPr>
          <a:xfrm>
            <a:off x="5684685" y="2127903"/>
            <a:ext cx="1928501" cy="13010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 Class</a:t>
            </a:r>
            <a:endParaRPr lang="tr-TR"/>
          </a:p>
        </p:txBody>
      </p:sp>
      <p:sp>
        <p:nvSpPr>
          <p:cNvPr id="9" name="Rectangle: Rounded Corners 8">
            <a:extLst>
              <a:ext uri="{FF2B5EF4-FFF2-40B4-BE49-F238E27FC236}">
                <a16:creationId xmlns:a16="http://schemas.microsoft.com/office/drawing/2014/main" id="{8D3C9D3F-F154-47CE-A557-B6DF611691E8}"/>
              </a:ext>
            </a:extLst>
          </p:cNvPr>
          <p:cNvSpPr/>
          <p:nvPr/>
        </p:nvSpPr>
        <p:spPr>
          <a:xfrm>
            <a:off x="9806054" y="2094691"/>
            <a:ext cx="1928501" cy="13010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 Class</a:t>
            </a:r>
            <a:endParaRPr lang="tr-TR"/>
          </a:p>
        </p:txBody>
      </p:sp>
      <p:sp>
        <p:nvSpPr>
          <p:cNvPr id="4" name="Arrow: Right 3">
            <a:extLst>
              <a:ext uri="{FF2B5EF4-FFF2-40B4-BE49-F238E27FC236}">
                <a16:creationId xmlns:a16="http://schemas.microsoft.com/office/drawing/2014/main" id="{C2285377-4E22-48DB-9AB9-5B4EFA05E2CB}"/>
              </a:ext>
            </a:extLst>
          </p:cNvPr>
          <p:cNvSpPr/>
          <p:nvPr/>
        </p:nvSpPr>
        <p:spPr>
          <a:xfrm>
            <a:off x="7984683" y="2642786"/>
            <a:ext cx="1427147" cy="33328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tr-TR"/>
          </a:p>
        </p:txBody>
      </p:sp>
      <p:sp>
        <p:nvSpPr>
          <p:cNvPr id="5" name="TextBox 4">
            <a:extLst>
              <a:ext uri="{FF2B5EF4-FFF2-40B4-BE49-F238E27FC236}">
                <a16:creationId xmlns:a16="http://schemas.microsoft.com/office/drawing/2014/main" id="{F78A3D0B-D4B8-4FB3-9295-DA9AE1B7A94F}"/>
              </a:ext>
            </a:extLst>
          </p:cNvPr>
          <p:cNvSpPr txBox="1"/>
          <p:nvPr/>
        </p:nvSpPr>
        <p:spPr>
          <a:xfrm>
            <a:off x="7532535" y="900834"/>
            <a:ext cx="1978619" cy="369332"/>
          </a:xfrm>
          <a:prstGeom prst="rect">
            <a:avLst/>
          </a:prstGeom>
          <a:noFill/>
        </p:spPr>
        <p:txBody>
          <a:bodyPr wrap="none" rtlCol="0">
            <a:spAutoFit/>
          </a:bodyPr>
          <a:lstStyle/>
          <a:p>
            <a:r>
              <a:rPr lang="en-US">
                <a:solidFill>
                  <a:schemeClr val="bg1"/>
                </a:solidFill>
              </a:rPr>
              <a:t>Direct Dependency</a:t>
            </a:r>
            <a:endParaRPr lang="tr-TR">
              <a:solidFill>
                <a:schemeClr val="bg1"/>
              </a:solidFill>
            </a:endParaRPr>
          </a:p>
        </p:txBody>
      </p:sp>
    </p:spTree>
    <p:extLst>
      <p:ext uri="{BB962C8B-B14F-4D97-AF65-F5344CB8AC3E}">
        <p14:creationId xmlns:p14="http://schemas.microsoft.com/office/powerpoint/2010/main" val="339941241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156061" y="1172348"/>
            <a:ext cx="4961645" cy="4376572"/>
          </a:xfrm>
        </p:spPr>
        <p:txBody>
          <a:bodyPr vert="horz" lIns="91440" tIns="45720" rIns="91440" bIns="45720" rtlCol="0" anchor="ctr">
            <a:normAutofit/>
          </a:bodyPr>
          <a:lstStyle/>
          <a:p>
            <a:r>
              <a:rPr lang="en-US" sz="4800"/>
              <a:t>Dependency Inversion Principle</a:t>
            </a:r>
            <a:endParaRPr lang="en-US" sz="4800" kern="1200">
              <a:solidFill>
                <a:schemeClr val="tx1"/>
              </a:solidFill>
              <a:latin typeface="+mj-lt"/>
              <a:ea typeface="+mj-ea"/>
              <a:cs typeface="+mj-cs"/>
            </a:endParaRP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6FA6552-EA66-42DC-B73A-9703EF167C0C}"/>
              </a:ext>
            </a:extLst>
          </p:cNvPr>
          <p:cNvSpPr txBox="1"/>
          <p:nvPr/>
        </p:nvSpPr>
        <p:spPr>
          <a:xfrm>
            <a:off x="5782174" y="2745240"/>
            <a:ext cx="5952381"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a:ln>
                <a:noFill/>
              </a:ln>
              <a:solidFill>
                <a:schemeClr val="bg1"/>
              </a:solidFill>
              <a:effectLst/>
              <a:uLnTx/>
              <a:uFillTx/>
              <a:ea typeface="+mn-ea"/>
              <a:cs typeface="+mn-cs"/>
            </a:endParaRPr>
          </a:p>
        </p:txBody>
      </p:sp>
      <p:sp>
        <p:nvSpPr>
          <p:cNvPr id="3" name="Rectangle: Rounded Corners 2">
            <a:extLst>
              <a:ext uri="{FF2B5EF4-FFF2-40B4-BE49-F238E27FC236}">
                <a16:creationId xmlns:a16="http://schemas.microsoft.com/office/drawing/2014/main" id="{31043C9F-189B-4C3E-9F55-6EB956FC4108}"/>
              </a:ext>
            </a:extLst>
          </p:cNvPr>
          <p:cNvSpPr/>
          <p:nvPr/>
        </p:nvSpPr>
        <p:spPr>
          <a:xfrm>
            <a:off x="6908833" y="378053"/>
            <a:ext cx="1928501" cy="13010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 Class</a:t>
            </a:r>
            <a:endParaRPr lang="tr-TR"/>
          </a:p>
        </p:txBody>
      </p:sp>
      <p:sp>
        <p:nvSpPr>
          <p:cNvPr id="9" name="Rectangle: Rounded Corners 8">
            <a:extLst>
              <a:ext uri="{FF2B5EF4-FFF2-40B4-BE49-F238E27FC236}">
                <a16:creationId xmlns:a16="http://schemas.microsoft.com/office/drawing/2014/main" id="{8D3C9D3F-F154-47CE-A557-B6DF611691E8}"/>
              </a:ext>
            </a:extLst>
          </p:cNvPr>
          <p:cNvSpPr/>
          <p:nvPr/>
        </p:nvSpPr>
        <p:spPr>
          <a:xfrm>
            <a:off x="7000036" y="4112760"/>
            <a:ext cx="1928501" cy="13010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 Class</a:t>
            </a:r>
            <a:endParaRPr lang="tr-TR"/>
          </a:p>
        </p:txBody>
      </p:sp>
      <p:sp>
        <p:nvSpPr>
          <p:cNvPr id="4" name="Arrow: Right 3">
            <a:extLst>
              <a:ext uri="{FF2B5EF4-FFF2-40B4-BE49-F238E27FC236}">
                <a16:creationId xmlns:a16="http://schemas.microsoft.com/office/drawing/2014/main" id="{C2285377-4E22-48DB-9AB9-5B4EFA05E2CB}"/>
              </a:ext>
            </a:extLst>
          </p:cNvPr>
          <p:cNvSpPr/>
          <p:nvPr/>
        </p:nvSpPr>
        <p:spPr>
          <a:xfrm rot="16200000">
            <a:off x="8493556" y="2645681"/>
            <a:ext cx="1427147" cy="33328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tr-TR"/>
          </a:p>
        </p:txBody>
      </p:sp>
      <p:sp>
        <p:nvSpPr>
          <p:cNvPr id="5" name="TextBox 4">
            <a:extLst>
              <a:ext uri="{FF2B5EF4-FFF2-40B4-BE49-F238E27FC236}">
                <a16:creationId xmlns:a16="http://schemas.microsoft.com/office/drawing/2014/main" id="{F78A3D0B-D4B8-4FB3-9295-DA9AE1B7A94F}"/>
              </a:ext>
            </a:extLst>
          </p:cNvPr>
          <p:cNvSpPr txBox="1"/>
          <p:nvPr/>
        </p:nvSpPr>
        <p:spPr>
          <a:xfrm>
            <a:off x="9760969" y="4088329"/>
            <a:ext cx="2200667" cy="369332"/>
          </a:xfrm>
          <a:prstGeom prst="rect">
            <a:avLst/>
          </a:prstGeom>
          <a:noFill/>
        </p:spPr>
        <p:txBody>
          <a:bodyPr wrap="none" rtlCol="0">
            <a:spAutoFit/>
          </a:bodyPr>
          <a:lstStyle/>
          <a:p>
            <a:r>
              <a:rPr lang="en-US">
                <a:solidFill>
                  <a:schemeClr val="bg1"/>
                </a:solidFill>
              </a:rPr>
              <a:t>Inverted Dependency</a:t>
            </a:r>
            <a:endParaRPr lang="tr-TR">
              <a:solidFill>
                <a:schemeClr val="bg1"/>
              </a:solidFill>
            </a:endParaRPr>
          </a:p>
        </p:txBody>
      </p:sp>
      <p:sp>
        <p:nvSpPr>
          <p:cNvPr id="11" name="Rectangle: Rounded Corners 10">
            <a:extLst>
              <a:ext uri="{FF2B5EF4-FFF2-40B4-BE49-F238E27FC236}">
                <a16:creationId xmlns:a16="http://schemas.microsoft.com/office/drawing/2014/main" id="{E5BDA94B-454C-48F4-A385-A4B23EF57DF3}"/>
              </a:ext>
            </a:extLst>
          </p:cNvPr>
          <p:cNvSpPr/>
          <p:nvPr/>
        </p:nvSpPr>
        <p:spPr>
          <a:xfrm>
            <a:off x="6908833" y="2224801"/>
            <a:ext cx="1928501" cy="13010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&lt;&lt;Interface&gt;&gt;</a:t>
            </a:r>
            <a:endParaRPr lang="tr-TR"/>
          </a:p>
        </p:txBody>
      </p:sp>
      <p:sp>
        <p:nvSpPr>
          <p:cNvPr id="12" name="Arrow: Right 11">
            <a:extLst>
              <a:ext uri="{FF2B5EF4-FFF2-40B4-BE49-F238E27FC236}">
                <a16:creationId xmlns:a16="http://schemas.microsoft.com/office/drawing/2014/main" id="{049D22C2-B27B-43FC-BA4D-4A50BDDD4FF2}"/>
              </a:ext>
            </a:extLst>
          </p:cNvPr>
          <p:cNvSpPr/>
          <p:nvPr/>
        </p:nvSpPr>
        <p:spPr>
          <a:xfrm rot="5400000">
            <a:off x="8876270" y="2745014"/>
            <a:ext cx="1508729" cy="26066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44442808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156061" y="1172348"/>
            <a:ext cx="4961645" cy="4376572"/>
          </a:xfrm>
        </p:spPr>
        <p:txBody>
          <a:bodyPr vert="horz" lIns="91440" tIns="45720" rIns="91440" bIns="45720" rtlCol="0" anchor="ctr">
            <a:normAutofit/>
          </a:bodyPr>
          <a:lstStyle/>
          <a:p>
            <a:r>
              <a:rPr lang="en-US" sz="4800"/>
              <a:t>Dependency Inversion Principle</a:t>
            </a:r>
            <a:endParaRPr lang="en-US" sz="4800" kern="1200">
              <a:solidFill>
                <a:schemeClr val="tx1"/>
              </a:solidFill>
              <a:latin typeface="+mj-lt"/>
              <a:ea typeface="+mj-ea"/>
              <a:cs typeface="+mj-cs"/>
            </a:endParaRP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6FA6552-EA66-42DC-B73A-9703EF167C0C}"/>
              </a:ext>
            </a:extLst>
          </p:cNvPr>
          <p:cNvSpPr txBox="1"/>
          <p:nvPr/>
        </p:nvSpPr>
        <p:spPr>
          <a:xfrm>
            <a:off x="5782174" y="2745240"/>
            <a:ext cx="5952381"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a:ln>
                <a:noFill/>
              </a:ln>
              <a:solidFill>
                <a:schemeClr val="bg1"/>
              </a:solidFill>
              <a:effectLst/>
              <a:uLnTx/>
              <a:uFillTx/>
              <a:ea typeface="+mn-ea"/>
              <a:cs typeface="+mn-cs"/>
            </a:endParaRPr>
          </a:p>
        </p:txBody>
      </p:sp>
      <p:sp>
        <p:nvSpPr>
          <p:cNvPr id="3" name="Rectangle: Rounded Corners 2">
            <a:extLst>
              <a:ext uri="{FF2B5EF4-FFF2-40B4-BE49-F238E27FC236}">
                <a16:creationId xmlns:a16="http://schemas.microsoft.com/office/drawing/2014/main" id="{F9D7D4A5-D647-4375-B9F4-BAD2429AAD08}"/>
              </a:ext>
            </a:extLst>
          </p:cNvPr>
          <p:cNvSpPr/>
          <p:nvPr/>
        </p:nvSpPr>
        <p:spPr>
          <a:xfrm>
            <a:off x="6096000" y="1042587"/>
            <a:ext cx="1595215" cy="84603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t>App</a:t>
            </a:r>
            <a:endParaRPr lang="tr-TR"/>
          </a:p>
        </p:txBody>
      </p:sp>
      <p:sp>
        <p:nvSpPr>
          <p:cNvPr id="9" name="Rectangle: Rounded Corners 8">
            <a:extLst>
              <a:ext uri="{FF2B5EF4-FFF2-40B4-BE49-F238E27FC236}">
                <a16:creationId xmlns:a16="http://schemas.microsoft.com/office/drawing/2014/main" id="{3F4BA583-CCBA-4D33-9080-B97D568208AC}"/>
              </a:ext>
            </a:extLst>
          </p:cNvPr>
          <p:cNvSpPr/>
          <p:nvPr/>
        </p:nvSpPr>
        <p:spPr>
          <a:xfrm>
            <a:off x="9066276" y="1042587"/>
            <a:ext cx="1595215" cy="8460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IStorage</a:t>
            </a:r>
            <a:endParaRPr lang="tr-TR"/>
          </a:p>
        </p:txBody>
      </p:sp>
      <p:sp>
        <p:nvSpPr>
          <p:cNvPr id="10" name="Rectangle: Rounded Corners 9">
            <a:extLst>
              <a:ext uri="{FF2B5EF4-FFF2-40B4-BE49-F238E27FC236}">
                <a16:creationId xmlns:a16="http://schemas.microsoft.com/office/drawing/2014/main" id="{917B904E-10E6-473D-B5CF-8EEF05FE5246}"/>
              </a:ext>
            </a:extLst>
          </p:cNvPr>
          <p:cNvSpPr/>
          <p:nvPr/>
        </p:nvSpPr>
        <p:spPr>
          <a:xfrm>
            <a:off x="7671858" y="3005983"/>
            <a:ext cx="1595215" cy="8460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SqlStorage</a:t>
            </a:r>
            <a:endParaRPr lang="tr-TR"/>
          </a:p>
        </p:txBody>
      </p:sp>
      <p:sp>
        <p:nvSpPr>
          <p:cNvPr id="11" name="Rectangle: Rounded Corners 10">
            <a:extLst>
              <a:ext uri="{FF2B5EF4-FFF2-40B4-BE49-F238E27FC236}">
                <a16:creationId xmlns:a16="http://schemas.microsoft.com/office/drawing/2014/main" id="{A7F7790C-9E0B-408E-9551-B43B2C4DF76C}"/>
              </a:ext>
            </a:extLst>
          </p:cNvPr>
          <p:cNvSpPr/>
          <p:nvPr/>
        </p:nvSpPr>
        <p:spPr>
          <a:xfrm>
            <a:off x="9548995" y="3029483"/>
            <a:ext cx="2013086" cy="8460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MongoDbStorage</a:t>
            </a:r>
            <a:endParaRPr lang="tr-TR"/>
          </a:p>
        </p:txBody>
      </p:sp>
      <p:sp>
        <p:nvSpPr>
          <p:cNvPr id="12" name="Arrow: Right 11">
            <a:extLst>
              <a:ext uri="{FF2B5EF4-FFF2-40B4-BE49-F238E27FC236}">
                <a16:creationId xmlns:a16="http://schemas.microsoft.com/office/drawing/2014/main" id="{41669E50-8590-4B90-8020-35ADCC1D75EE}"/>
              </a:ext>
            </a:extLst>
          </p:cNvPr>
          <p:cNvSpPr/>
          <p:nvPr/>
        </p:nvSpPr>
        <p:spPr>
          <a:xfrm>
            <a:off x="7834720" y="1298961"/>
            <a:ext cx="933265" cy="33328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tr-TR"/>
          </a:p>
        </p:txBody>
      </p:sp>
      <p:sp>
        <p:nvSpPr>
          <p:cNvPr id="13" name="Arrow: Right 12">
            <a:extLst>
              <a:ext uri="{FF2B5EF4-FFF2-40B4-BE49-F238E27FC236}">
                <a16:creationId xmlns:a16="http://schemas.microsoft.com/office/drawing/2014/main" id="{E044ED5F-662A-4B1D-B723-3077B9089EC4}"/>
              </a:ext>
            </a:extLst>
          </p:cNvPr>
          <p:cNvSpPr/>
          <p:nvPr/>
        </p:nvSpPr>
        <p:spPr>
          <a:xfrm rot="6904122">
            <a:off x="8665526" y="2322224"/>
            <a:ext cx="846033" cy="33328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tr-TR"/>
          </a:p>
        </p:txBody>
      </p:sp>
      <p:sp>
        <p:nvSpPr>
          <p:cNvPr id="15" name="Arrow: Right 14">
            <a:extLst>
              <a:ext uri="{FF2B5EF4-FFF2-40B4-BE49-F238E27FC236}">
                <a16:creationId xmlns:a16="http://schemas.microsoft.com/office/drawing/2014/main" id="{AE31CF21-8489-4771-8309-70856617FA3D}"/>
              </a:ext>
            </a:extLst>
          </p:cNvPr>
          <p:cNvSpPr/>
          <p:nvPr/>
        </p:nvSpPr>
        <p:spPr>
          <a:xfrm rot="3901370">
            <a:off x="10051140" y="2332010"/>
            <a:ext cx="846033" cy="33328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66405080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366133" y="1240714"/>
            <a:ext cx="4961645" cy="4376572"/>
          </a:xfrm>
        </p:spPr>
        <p:txBody>
          <a:bodyPr vert="horz" lIns="91440" tIns="45720" rIns="91440" bIns="45720" rtlCol="0" anchor="ctr">
            <a:normAutofit/>
          </a:bodyPr>
          <a:lstStyle/>
          <a:p>
            <a:r>
              <a:rPr lang="en-US" sz="4800" kern="1200">
                <a:solidFill>
                  <a:schemeClr val="tx1"/>
                </a:solidFill>
                <a:latin typeface="+mj-lt"/>
                <a:ea typeface="+mj-ea"/>
                <a:cs typeface="+mj-cs"/>
              </a:rPr>
              <a:t>Strategy</a:t>
            </a:r>
            <a:br>
              <a:rPr lang="en-US" sz="4800" kern="1200">
                <a:solidFill>
                  <a:schemeClr val="tx1"/>
                </a:solidFill>
                <a:latin typeface="+mj-lt"/>
                <a:ea typeface="+mj-ea"/>
                <a:cs typeface="+mj-cs"/>
              </a:rPr>
            </a:br>
            <a:r>
              <a:rPr lang="en-US" sz="4800" kern="1200">
                <a:solidFill>
                  <a:schemeClr val="tx1"/>
                </a:solidFill>
                <a:latin typeface="+mj-lt"/>
                <a:ea typeface="+mj-ea"/>
                <a:cs typeface="+mj-cs"/>
              </a:rPr>
              <a:t>Design Pattern</a:t>
            </a: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EE2BB76-BA13-4606-B792-5C40D61B298E}"/>
              </a:ext>
            </a:extLst>
          </p:cNvPr>
          <p:cNvSpPr txBox="1"/>
          <p:nvPr/>
        </p:nvSpPr>
        <p:spPr>
          <a:xfrm>
            <a:off x="6233254" y="3228945"/>
            <a:ext cx="4778169" cy="400110"/>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chemeClr val="bg1"/>
                </a:solidFill>
              </a:rPr>
              <a:t>1.Adım</a:t>
            </a:r>
          </a:p>
        </p:txBody>
      </p:sp>
    </p:spTree>
    <p:extLst>
      <p:ext uri="{BB962C8B-B14F-4D97-AF65-F5344CB8AC3E}">
        <p14:creationId xmlns:p14="http://schemas.microsoft.com/office/powerpoint/2010/main" val="382400619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156061" y="1172348"/>
            <a:ext cx="4961645" cy="4376572"/>
          </a:xfrm>
        </p:spPr>
        <p:txBody>
          <a:bodyPr vert="horz" lIns="91440" tIns="45720" rIns="91440" bIns="45720" rtlCol="0" anchor="ctr">
            <a:normAutofit/>
          </a:bodyPr>
          <a:lstStyle/>
          <a:p>
            <a:r>
              <a:rPr lang="en-US" sz="4800"/>
              <a:t>Separation Of Concern</a:t>
            </a:r>
            <a:endParaRPr lang="en-US" sz="4800" kern="1200">
              <a:solidFill>
                <a:schemeClr val="tx1"/>
              </a:solidFill>
              <a:latin typeface="+mj-lt"/>
              <a:ea typeface="+mj-ea"/>
              <a:cs typeface="+mj-cs"/>
            </a:endParaRP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6FA6552-EA66-42DC-B73A-9703EF167C0C}"/>
              </a:ext>
            </a:extLst>
          </p:cNvPr>
          <p:cNvSpPr txBox="1"/>
          <p:nvPr/>
        </p:nvSpPr>
        <p:spPr>
          <a:xfrm>
            <a:off x="5782174" y="2745240"/>
            <a:ext cx="5952381"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a:ln>
                <a:noFill/>
              </a:ln>
              <a:solidFill>
                <a:schemeClr val="bg1"/>
              </a:solidFill>
              <a:effectLst/>
              <a:uLnTx/>
              <a:uFillTx/>
              <a:ea typeface="+mn-ea"/>
              <a:cs typeface="+mn-cs"/>
            </a:endParaRPr>
          </a:p>
        </p:txBody>
      </p:sp>
      <p:sp>
        <p:nvSpPr>
          <p:cNvPr id="7" name="TextBox 6">
            <a:extLst>
              <a:ext uri="{FF2B5EF4-FFF2-40B4-BE49-F238E27FC236}">
                <a16:creationId xmlns:a16="http://schemas.microsoft.com/office/drawing/2014/main" id="{EBE77D88-D667-4497-A276-FC8FEF4C2AB4}"/>
              </a:ext>
            </a:extLst>
          </p:cNvPr>
          <p:cNvSpPr txBox="1"/>
          <p:nvPr/>
        </p:nvSpPr>
        <p:spPr>
          <a:xfrm>
            <a:off x="5572103" y="2820099"/>
            <a:ext cx="5952381" cy="830997"/>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lang="en-US" sz="2400">
                <a:solidFill>
                  <a:srgbClr val="202122"/>
                </a:solidFill>
              </a:rPr>
              <a:t>The idea is to separate your software into logical blocks</a:t>
            </a:r>
            <a:endParaRPr kumimoji="0" lang="en-US" sz="2400" b="0" i="0" u="none" strike="noStrike" kern="1200" cap="none" spc="0" normalizeH="0" baseline="0" noProof="0">
              <a:ln>
                <a:noFill/>
              </a:ln>
              <a:solidFill>
                <a:schemeClr val="bg1"/>
              </a:solidFill>
              <a:effectLst/>
              <a:uLnTx/>
              <a:uFillTx/>
              <a:ea typeface="+mn-ea"/>
              <a:cs typeface="+mn-cs"/>
            </a:endParaRPr>
          </a:p>
        </p:txBody>
      </p:sp>
    </p:spTree>
    <p:extLst>
      <p:ext uri="{BB962C8B-B14F-4D97-AF65-F5344CB8AC3E}">
        <p14:creationId xmlns:p14="http://schemas.microsoft.com/office/powerpoint/2010/main" val="427851845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156061" y="1172348"/>
            <a:ext cx="4961645" cy="4376572"/>
          </a:xfrm>
        </p:spPr>
        <p:txBody>
          <a:bodyPr vert="horz" lIns="91440" tIns="45720" rIns="91440" bIns="45720" rtlCol="0" anchor="ctr">
            <a:normAutofit/>
          </a:bodyPr>
          <a:lstStyle/>
          <a:p>
            <a:r>
              <a:rPr lang="en-US" sz="4800"/>
              <a:t>Don’t Repeat Yourself</a:t>
            </a:r>
            <a:endParaRPr lang="en-US" sz="4800" kern="1200">
              <a:solidFill>
                <a:schemeClr val="tx1"/>
              </a:solidFill>
              <a:latin typeface="+mj-lt"/>
              <a:ea typeface="+mj-ea"/>
              <a:cs typeface="+mj-cs"/>
            </a:endParaRP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6FA6552-EA66-42DC-B73A-9703EF167C0C}"/>
              </a:ext>
            </a:extLst>
          </p:cNvPr>
          <p:cNvSpPr txBox="1"/>
          <p:nvPr/>
        </p:nvSpPr>
        <p:spPr>
          <a:xfrm>
            <a:off x="5782174" y="2745240"/>
            <a:ext cx="5952381"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a:ln>
                <a:noFill/>
              </a:ln>
              <a:solidFill>
                <a:schemeClr val="bg1"/>
              </a:solidFill>
              <a:effectLst/>
              <a:uLnTx/>
              <a:uFillTx/>
              <a:ea typeface="+mn-ea"/>
              <a:cs typeface="+mn-cs"/>
            </a:endParaRPr>
          </a:p>
        </p:txBody>
      </p:sp>
      <p:sp>
        <p:nvSpPr>
          <p:cNvPr id="7" name="TextBox 6">
            <a:extLst>
              <a:ext uri="{FF2B5EF4-FFF2-40B4-BE49-F238E27FC236}">
                <a16:creationId xmlns:a16="http://schemas.microsoft.com/office/drawing/2014/main" id="{EBE77D88-D667-4497-A276-FC8FEF4C2AB4}"/>
              </a:ext>
            </a:extLst>
          </p:cNvPr>
          <p:cNvSpPr txBox="1"/>
          <p:nvPr/>
        </p:nvSpPr>
        <p:spPr>
          <a:xfrm>
            <a:off x="5572103" y="2820099"/>
            <a:ext cx="5952381" cy="1200329"/>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lang="en-US" sz="2400">
                <a:solidFill>
                  <a:srgbClr val="202122"/>
                </a:solidFill>
              </a:rPr>
              <a:t>When you have duplicated logic in your system, encapsulate it and reuse that new encapsulation in multiple place  instead</a:t>
            </a:r>
            <a:endParaRPr kumimoji="0" lang="en-US" sz="2400" b="0" i="0" u="none" strike="noStrike" kern="1200" cap="none" spc="0" normalizeH="0" baseline="0" noProof="0">
              <a:ln>
                <a:noFill/>
              </a:ln>
              <a:solidFill>
                <a:schemeClr val="bg1"/>
              </a:solidFill>
              <a:effectLst/>
              <a:uLnTx/>
              <a:uFillTx/>
              <a:ea typeface="+mn-ea"/>
              <a:cs typeface="+mn-cs"/>
            </a:endParaRPr>
          </a:p>
        </p:txBody>
      </p:sp>
    </p:spTree>
    <p:extLst>
      <p:ext uri="{BB962C8B-B14F-4D97-AF65-F5344CB8AC3E}">
        <p14:creationId xmlns:p14="http://schemas.microsoft.com/office/powerpoint/2010/main" val="389781607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156061" y="1172348"/>
            <a:ext cx="4961645" cy="4376572"/>
          </a:xfrm>
        </p:spPr>
        <p:txBody>
          <a:bodyPr vert="horz" lIns="91440" tIns="45720" rIns="91440" bIns="45720" rtlCol="0" anchor="ctr">
            <a:normAutofit/>
          </a:bodyPr>
          <a:lstStyle/>
          <a:p>
            <a:r>
              <a:rPr lang="en-US" sz="4800"/>
              <a:t>YAGNI</a:t>
            </a:r>
            <a:endParaRPr lang="en-US" sz="4800" kern="1200">
              <a:solidFill>
                <a:schemeClr val="tx1"/>
              </a:solidFill>
              <a:latin typeface="+mj-lt"/>
              <a:ea typeface="+mj-ea"/>
              <a:cs typeface="+mj-cs"/>
            </a:endParaRP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6FA6552-EA66-42DC-B73A-9703EF167C0C}"/>
              </a:ext>
            </a:extLst>
          </p:cNvPr>
          <p:cNvSpPr txBox="1"/>
          <p:nvPr/>
        </p:nvSpPr>
        <p:spPr>
          <a:xfrm>
            <a:off x="5782174" y="2745240"/>
            <a:ext cx="5952381"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a:ln>
                <a:noFill/>
              </a:ln>
              <a:solidFill>
                <a:schemeClr val="bg1"/>
              </a:solidFill>
              <a:effectLst/>
              <a:uLnTx/>
              <a:uFillTx/>
              <a:ea typeface="+mn-ea"/>
              <a:cs typeface="+mn-cs"/>
            </a:endParaRPr>
          </a:p>
        </p:txBody>
      </p:sp>
      <p:sp>
        <p:nvSpPr>
          <p:cNvPr id="7" name="TextBox 6">
            <a:extLst>
              <a:ext uri="{FF2B5EF4-FFF2-40B4-BE49-F238E27FC236}">
                <a16:creationId xmlns:a16="http://schemas.microsoft.com/office/drawing/2014/main" id="{EBE77D88-D667-4497-A276-FC8FEF4C2AB4}"/>
              </a:ext>
            </a:extLst>
          </p:cNvPr>
          <p:cNvSpPr txBox="1"/>
          <p:nvPr/>
        </p:nvSpPr>
        <p:spPr>
          <a:xfrm>
            <a:off x="5572103" y="2820099"/>
            <a:ext cx="5952381"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lang="en-US" sz="2400">
                <a:solidFill>
                  <a:srgbClr val="202122"/>
                </a:solidFill>
              </a:rPr>
              <a:t>You ain’t gonna need it</a:t>
            </a:r>
            <a:endParaRPr kumimoji="0" lang="en-US" sz="2400" b="0" i="0" u="none" strike="noStrike" kern="1200" cap="none" spc="0" normalizeH="0" baseline="0" noProof="0">
              <a:ln>
                <a:noFill/>
              </a:ln>
              <a:solidFill>
                <a:schemeClr val="bg1"/>
              </a:solidFill>
              <a:effectLst/>
              <a:uLnTx/>
              <a:uFillTx/>
              <a:ea typeface="+mn-ea"/>
              <a:cs typeface="+mn-cs"/>
            </a:endParaRPr>
          </a:p>
        </p:txBody>
      </p:sp>
    </p:spTree>
    <p:extLst>
      <p:ext uri="{BB962C8B-B14F-4D97-AF65-F5344CB8AC3E}">
        <p14:creationId xmlns:p14="http://schemas.microsoft.com/office/powerpoint/2010/main" val="85032572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156061" y="1172348"/>
            <a:ext cx="4961645" cy="4376572"/>
          </a:xfrm>
        </p:spPr>
        <p:txBody>
          <a:bodyPr vert="horz" lIns="91440" tIns="45720" rIns="91440" bIns="45720" rtlCol="0" anchor="ctr">
            <a:normAutofit/>
          </a:bodyPr>
          <a:lstStyle/>
          <a:p>
            <a:r>
              <a:rPr lang="en-US" sz="4800"/>
              <a:t>KISS</a:t>
            </a:r>
            <a:endParaRPr lang="en-US" sz="4800" kern="1200">
              <a:solidFill>
                <a:schemeClr val="tx1"/>
              </a:solidFill>
              <a:latin typeface="+mj-lt"/>
              <a:ea typeface="+mj-ea"/>
              <a:cs typeface="+mj-cs"/>
            </a:endParaRP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6FA6552-EA66-42DC-B73A-9703EF167C0C}"/>
              </a:ext>
            </a:extLst>
          </p:cNvPr>
          <p:cNvSpPr txBox="1"/>
          <p:nvPr/>
        </p:nvSpPr>
        <p:spPr>
          <a:xfrm>
            <a:off x="5782174" y="2745240"/>
            <a:ext cx="5952381"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a:ln>
                <a:noFill/>
              </a:ln>
              <a:solidFill>
                <a:schemeClr val="bg1"/>
              </a:solidFill>
              <a:effectLst/>
              <a:uLnTx/>
              <a:uFillTx/>
              <a:ea typeface="+mn-ea"/>
              <a:cs typeface="+mn-cs"/>
            </a:endParaRPr>
          </a:p>
        </p:txBody>
      </p:sp>
      <p:sp>
        <p:nvSpPr>
          <p:cNvPr id="7" name="TextBox 6">
            <a:extLst>
              <a:ext uri="{FF2B5EF4-FFF2-40B4-BE49-F238E27FC236}">
                <a16:creationId xmlns:a16="http://schemas.microsoft.com/office/drawing/2014/main" id="{EBE77D88-D667-4497-A276-FC8FEF4C2AB4}"/>
              </a:ext>
            </a:extLst>
          </p:cNvPr>
          <p:cNvSpPr txBox="1"/>
          <p:nvPr/>
        </p:nvSpPr>
        <p:spPr>
          <a:xfrm>
            <a:off x="5572103" y="3063571"/>
            <a:ext cx="5952381"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lang="en-US" sz="2400">
                <a:solidFill>
                  <a:srgbClr val="202122"/>
                </a:solidFill>
              </a:rPr>
              <a:t>Keep It Simple, Stubit</a:t>
            </a:r>
            <a:endParaRPr kumimoji="0" lang="en-US" sz="2400" b="0" i="0" u="none" strike="noStrike" kern="1200" cap="none" spc="0" normalizeH="0" baseline="0" noProof="0">
              <a:ln>
                <a:noFill/>
              </a:ln>
              <a:solidFill>
                <a:schemeClr val="bg1"/>
              </a:solidFill>
              <a:effectLst/>
              <a:uLnTx/>
              <a:uFillTx/>
              <a:ea typeface="+mn-ea"/>
              <a:cs typeface="+mn-cs"/>
            </a:endParaRPr>
          </a:p>
        </p:txBody>
      </p:sp>
    </p:spTree>
    <p:extLst>
      <p:ext uri="{BB962C8B-B14F-4D97-AF65-F5344CB8AC3E}">
        <p14:creationId xmlns:p14="http://schemas.microsoft.com/office/powerpoint/2010/main" val="201928292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156061" y="1172348"/>
            <a:ext cx="4961645" cy="4376572"/>
          </a:xfrm>
        </p:spPr>
        <p:txBody>
          <a:bodyPr vert="horz" lIns="91440" tIns="45720" rIns="91440" bIns="45720" rtlCol="0" anchor="ctr">
            <a:normAutofit/>
          </a:bodyPr>
          <a:lstStyle/>
          <a:p>
            <a:r>
              <a:rPr lang="en-US" sz="4800"/>
              <a:t>Design Pattern</a:t>
            </a:r>
            <a:endParaRPr lang="en-US" sz="4800" kern="1200">
              <a:solidFill>
                <a:schemeClr val="tx1"/>
              </a:solidFill>
              <a:latin typeface="+mj-lt"/>
              <a:ea typeface="+mj-ea"/>
              <a:cs typeface="+mj-cs"/>
            </a:endParaRP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6FA6552-EA66-42DC-B73A-9703EF167C0C}"/>
              </a:ext>
            </a:extLst>
          </p:cNvPr>
          <p:cNvSpPr txBox="1"/>
          <p:nvPr/>
        </p:nvSpPr>
        <p:spPr>
          <a:xfrm>
            <a:off x="5782174" y="2745240"/>
            <a:ext cx="5952381"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a:ln>
                <a:noFill/>
              </a:ln>
              <a:solidFill>
                <a:schemeClr val="bg1"/>
              </a:solidFill>
              <a:effectLst/>
              <a:uLnTx/>
              <a:uFillTx/>
              <a:ea typeface="+mn-ea"/>
              <a:cs typeface="+mn-cs"/>
            </a:endParaRPr>
          </a:p>
        </p:txBody>
      </p:sp>
      <p:sp>
        <p:nvSpPr>
          <p:cNvPr id="7" name="TextBox 6">
            <a:extLst>
              <a:ext uri="{FF2B5EF4-FFF2-40B4-BE49-F238E27FC236}">
                <a16:creationId xmlns:a16="http://schemas.microsoft.com/office/drawing/2014/main" id="{EBE77D88-D667-4497-A276-FC8FEF4C2AB4}"/>
              </a:ext>
            </a:extLst>
          </p:cNvPr>
          <p:cNvSpPr txBox="1"/>
          <p:nvPr/>
        </p:nvSpPr>
        <p:spPr>
          <a:xfrm>
            <a:off x="5572103" y="2459504"/>
            <a:ext cx="5952381" cy="1938992"/>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lang="en-US" sz="2400" b="1" i="0">
                <a:solidFill>
                  <a:srgbClr val="444444"/>
                </a:solidFill>
                <a:effectLst/>
                <a:latin typeface="PT Sans" panose="020B0503020203020204" pitchFamily="34" charset="0"/>
              </a:rPr>
              <a:t>Design patterns</a:t>
            </a:r>
            <a:r>
              <a:rPr lang="en-US" sz="2400" b="0" i="0">
                <a:solidFill>
                  <a:srgbClr val="444444"/>
                </a:solidFill>
                <a:effectLst/>
                <a:latin typeface="PT Sans" panose="020B0503020203020204" pitchFamily="34" charset="0"/>
              </a:rPr>
              <a:t> are typical solutions to common problems in software design. Each pattern is like a blueprint that you can customize to solve a particular design problem in your code.</a:t>
            </a:r>
            <a:endParaRPr kumimoji="0" lang="en-US" sz="2400" b="0" i="0" u="none" strike="noStrike" kern="1200" cap="none" spc="0" normalizeH="0" baseline="0" noProof="0">
              <a:ln>
                <a:noFill/>
              </a:ln>
              <a:solidFill>
                <a:schemeClr val="bg1"/>
              </a:solidFill>
              <a:effectLst/>
              <a:uLnTx/>
              <a:uFillTx/>
              <a:ea typeface="+mn-ea"/>
              <a:cs typeface="+mn-cs"/>
            </a:endParaRPr>
          </a:p>
        </p:txBody>
      </p:sp>
    </p:spTree>
    <p:extLst>
      <p:ext uri="{BB962C8B-B14F-4D97-AF65-F5344CB8AC3E}">
        <p14:creationId xmlns:p14="http://schemas.microsoft.com/office/powerpoint/2010/main" val="422686661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156061" y="1172348"/>
            <a:ext cx="4961645" cy="4376572"/>
          </a:xfrm>
        </p:spPr>
        <p:txBody>
          <a:bodyPr vert="horz" lIns="91440" tIns="45720" rIns="91440" bIns="45720" rtlCol="0" anchor="ctr">
            <a:normAutofit/>
          </a:bodyPr>
          <a:lstStyle/>
          <a:p>
            <a:r>
              <a:rPr lang="en-US" sz="4800"/>
              <a:t>Design Pattern</a:t>
            </a:r>
            <a:endParaRPr lang="en-US" sz="4800" kern="1200">
              <a:solidFill>
                <a:schemeClr val="tx1"/>
              </a:solidFill>
              <a:latin typeface="+mj-lt"/>
              <a:ea typeface="+mj-ea"/>
              <a:cs typeface="+mj-cs"/>
            </a:endParaRP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6FA6552-EA66-42DC-B73A-9703EF167C0C}"/>
              </a:ext>
            </a:extLst>
          </p:cNvPr>
          <p:cNvSpPr txBox="1"/>
          <p:nvPr/>
        </p:nvSpPr>
        <p:spPr>
          <a:xfrm>
            <a:off x="5782174" y="2745240"/>
            <a:ext cx="5952381"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a:ln>
                <a:noFill/>
              </a:ln>
              <a:solidFill>
                <a:schemeClr val="bg1"/>
              </a:solidFill>
              <a:effectLst/>
              <a:uLnTx/>
              <a:uFillTx/>
              <a:ea typeface="+mn-ea"/>
              <a:cs typeface="+mn-cs"/>
            </a:endParaRPr>
          </a:p>
        </p:txBody>
      </p:sp>
      <p:sp>
        <p:nvSpPr>
          <p:cNvPr id="7" name="TextBox 6">
            <a:extLst>
              <a:ext uri="{FF2B5EF4-FFF2-40B4-BE49-F238E27FC236}">
                <a16:creationId xmlns:a16="http://schemas.microsoft.com/office/drawing/2014/main" id="{EBE77D88-D667-4497-A276-FC8FEF4C2AB4}"/>
              </a:ext>
            </a:extLst>
          </p:cNvPr>
          <p:cNvSpPr txBox="1"/>
          <p:nvPr/>
        </p:nvSpPr>
        <p:spPr>
          <a:xfrm>
            <a:off x="5572103" y="2820099"/>
            <a:ext cx="5952381" cy="830997"/>
          </a:xfrm>
          <a:prstGeom prst="rect">
            <a:avLst/>
          </a:prstGeom>
          <a:noFill/>
        </p:spPr>
        <p:txBody>
          <a:bodyPr wrap="square" rtlCol="0">
            <a:spAutoFit/>
          </a:bodyPr>
          <a:lstStyle/>
          <a:p>
            <a:pPr>
              <a:defRPr/>
            </a:pPr>
            <a:r>
              <a:rPr lang="en-US" sz="2400" b="1" i="0">
                <a:solidFill>
                  <a:srgbClr val="444444"/>
                </a:solidFill>
                <a:effectLst/>
                <a:latin typeface="PT Sans" panose="020B0503020203020204" pitchFamily="34" charset="0"/>
              </a:rPr>
              <a:t>Design patterns </a:t>
            </a:r>
            <a:r>
              <a:rPr lang="en-US" sz="2400" b="1" i="0">
                <a:solidFill>
                  <a:srgbClr val="FF0000"/>
                </a:solidFill>
                <a:effectLst/>
                <a:latin typeface="PT Sans" panose="020B0503020203020204" pitchFamily="34" charset="0"/>
              </a:rPr>
              <a:t>vs</a:t>
            </a:r>
            <a:r>
              <a:rPr lang="en-US" sz="2400" b="1" i="0">
                <a:solidFill>
                  <a:srgbClr val="444444"/>
                </a:solidFill>
                <a:effectLst/>
                <a:latin typeface="PT Sans" panose="020B0503020203020204" pitchFamily="34" charset="0"/>
              </a:rPr>
              <a:t> </a:t>
            </a:r>
            <a:r>
              <a:rPr kumimoji="0" lang="en-US" sz="2400" b="1" u="none" strike="noStrike" kern="1200" cap="none" spc="0" normalizeH="0" baseline="0" noProof="0">
                <a:ln>
                  <a:noFill/>
                </a:ln>
                <a:solidFill>
                  <a:srgbClr val="444444"/>
                </a:solidFill>
                <a:uLnTx/>
                <a:uFillTx/>
                <a:latin typeface="PT Sans" panose="020B0503020203020204" pitchFamily="34" charset="0"/>
                <a:ea typeface="+mn-ea"/>
                <a:cs typeface="+mn-cs"/>
              </a:rPr>
              <a:t>Algorithms</a:t>
            </a:r>
            <a:endParaRPr kumimoji="0" lang="en-US" sz="2400" b="1" i="0" u="none" strike="noStrike" kern="1200" cap="none" spc="0" normalizeH="0" baseline="0" noProof="0">
              <a:ln>
                <a:noFill/>
              </a:ln>
              <a:solidFill>
                <a:schemeClr val="bg1"/>
              </a:solidFill>
              <a:effectLst/>
              <a:uLnTx/>
              <a:uFillTx/>
              <a:ea typeface="+mn-ea"/>
              <a:cs typeface="+mn-cs"/>
            </a:endParaRPr>
          </a:p>
          <a:p>
            <a:pPr marR="0" lvl="0" algn="l" defTabSz="457200" rtl="0" eaLnBrk="1" fontAlgn="auto" latinLnBrk="0" hangingPunct="1">
              <a:lnSpc>
                <a:spcPct val="100000"/>
              </a:lnSpc>
              <a:spcBef>
                <a:spcPts val="0"/>
              </a:spcBef>
              <a:spcAft>
                <a:spcPts val="0"/>
              </a:spcAft>
              <a:buClrTx/>
              <a:buSzTx/>
              <a:tabLst/>
              <a:defRPr/>
            </a:pPr>
            <a:r>
              <a:rPr lang="en-US" sz="2400" b="0" i="0">
                <a:solidFill>
                  <a:srgbClr val="444444"/>
                </a:solidFill>
                <a:effectLst/>
                <a:latin typeface="PT Sans" panose="020B0503020203020204" pitchFamily="34" charset="0"/>
              </a:rPr>
              <a:t> </a:t>
            </a:r>
          </a:p>
        </p:txBody>
      </p:sp>
    </p:spTree>
    <p:extLst>
      <p:ext uri="{BB962C8B-B14F-4D97-AF65-F5344CB8AC3E}">
        <p14:creationId xmlns:p14="http://schemas.microsoft.com/office/powerpoint/2010/main" val="260423567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156061" y="1172348"/>
            <a:ext cx="4961645" cy="4376572"/>
          </a:xfrm>
        </p:spPr>
        <p:txBody>
          <a:bodyPr vert="horz" lIns="91440" tIns="45720" rIns="91440" bIns="45720" rtlCol="0" anchor="ctr">
            <a:normAutofit/>
          </a:bodyPr>
          <a:lstStyle/>
          <a:p>
            <a:r>
              <a:rPr lang="en-US" sz="4800"/>
              <a:t>Design Pattern</a:t>
            </a:r>
            <a:endParaRPr lang="en-US" sz="4800" kern="1200">
              <a:solidFill>
                <a:schemeClr val="tx1"/>
              </a:solidFill>
              <a:latin typeface="+mj-lt"/>
              <a:ea typeface="+mj-ea"/>
              <a:cs typeface="+mj-cs"/>
            </a:endParaRP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6FA6552-EA66-42DC-B73A-9703EF167C0C}"/>
              </a:ext>
            </a:extLst>
          </p:cNvPr>
          <p:cNvSpPr txBox="1"/>
          <p:nvPr/>
        </p:nvSpPr>
        <p:spPr>
          <a:xfrm>
            <a:off x="5782174" y="2745240"/>
            <a:ext cx="5952381"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a:ln>
                <a:noFill/>
              </a:ln>
              <a:solidFill>
                <a:schemeClr val="bg1"/>
              </a:solidFill>
              <a:effectLst/>
              <a:uLnTx/>
              <a:uFillTx/>
              <a:ea typeface="+mn-ea"/>
              <a:cs typeface="+mn-cs"/>
            </a:endParaRPr>
          </a:p>
        </p:txBody>
      </p:sp>
      <p:pic>
        <p:nvPicPr>
          <p:cNvPr id="4" name="Picture 3" descr="A plate of food&#10;&#10;Description automatically generated with low confidence">
            <a:extLst>
              <a:ext uri="{FF2B5EF4-FFF2-40B4-BE49-F238E27FC236}">
                <a16:creationId xmlns:a16="http://schemas.microsoft.com/office/drawing/2014/main" id="{E4F1D0B0-B860-4811-8C49-EED454BB5D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137891"/>
            <a:ext cx="5025623" cy="2826913"/>
          </a:xfrm>
          <a:prstGeom prst="rect">
            <a:avLst/>
          </a:prstGeom>
        </p:spPr>
      </p:pic>
    </p:spTree>
    <p:extLst>
      <p:ext uri="{BB962C8B-B14F-4D97-AF65-F5344CB8AC3E}">
        <p14:creationId xmlns:p14="http://schemas.microsoft.com/office/powerpoint/2010/main" val="180467314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156061" y="1172348"/>
            <a:ext cx="4961645" cy="4376572"/>
          </a:xfrm>
        </p:spPr>
        <p:txBody>
          <a:bodyPr vert="horz" lIns="91440" tIns="45720" rIns="91440" bIns="45720" rtlCol="0" anchor="ctr">
            <a:normAutofit/>
          </a:bodyPr>
          <a:lstStyle/>
          <a:p>
            <a:r>
              <a:rPr lang="en-US" sz="4800"/>
              <a:t>Design Pattern</a:t>
            </a:r>
            <a:endParaRPr lang="en-US" sz="4800" kern="1200">
              <a:solidFill>
                <a:schemeClr val="tx1"/>
              </a:solidFill>
              <a:latin typeface="+mj-lt"/>
              <a:ea typeface="+mj-ea"/>
              <a:cs typeface="+mj-cs"/>
            </a:endParaRP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6FA6552-EA66-42DC-B73A-9703EF167C0C}"/>
              </a:ext>
            </a:extLst>
          </p:cNvPr>
          <p:cNvSpPr txBox="1"/>
          <p:nvPr/>
        </p:nvSpPr>
        <p:spPr>
          <a:xfrm>
            <a:off x="5782174" y="2745240"/>
            <a:ext cx="5952381"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a:ln>
                <a:noFill/>
              </a:ln>
              <a:solidFill>
                <a:schemeClr val="bg1"/>
              </a:solidFill>
              <a:effectLst/>
              <a:uLnTx/>
              <a:uFillTx/>
              <a:ea typeface="+mn-ea"/>
              <a:cs typeface="+mn-cs"/>
            </a:endParaRPr>
          </a:p>
        </p:txBody>
      </p:sp>
      <p:sp>
        <p:nvSpPr>
          <p:cNvPr id="7" name="TextBox 6">
            <a:extLst>
              <a:ext uri="{FF2B5EF4-FFF2-40B4-BE49-F238E27FC236}">
                <a16:creationId xmlns:a16="http://schemas.microsoft.com/office/drawing/2014/main" id="{EBE77D88-D667-4497-A276-FC8FEF4C2AB4}"/>
              </a:ext>
            </a:extLst>
          </p:cNvPr>
          <p:cNvSpPr txBox="1"/>
          <p:nvPr/>
        </p:nvSpPr>
        <p:spPr>
          <a:xfrm>
            <a:off x="5572103" y="2820099"/>
            <a:ext cx="5952381" cy="1200329"/>
          </a:xfrm>
          <a:prstGeom prst="rect">
            <a:avLst/>
          </a:prstGeom>
          <a:noFill/>
        </p:spPr>
        <p:txBody>
          <a:bodyPr wrap="square" rtlCol="0">
            <a:spAutoFit/>
          </a:bodyPr>
          <a:lstStyle/>
          <a:p>
            <a:pPr>
              <a:defRPr/>
            </a:pPr>
            <a:r>
              <a:rPr lang="en-US" sz="2400" b="1" i="0">
                <a:solidFill>
                  <a:srgbClr val="444444"/>
                </a:solidFill>
                <a:effectLst/>
                <a:latin typeface="PT Sans" panose="020B0503020203020204" pitchFamily="34" charset="0"/>
              </a:rPr>
              <a:t>Problem</a:t>
            </a:r>
            <a:br>
              <a:rPr lang="en-US" sz="2400" b="1" i="0">
                <a:solidFill>
                  <a:srgbClr val="444444"/>
                </a:solidFill>
                <a:effectLst/>
                <a:latin typeface="PT Sans" panose="020B0503020203020204" pitchFamily="34" charset="0"/>
              </a:rPr>
            </a:br>
            <a:r>
              <a:rPr lang="en-US" sz="2400" b="1" i="0">
                <a:solidFill>
                  <a:srgbClr val="444444"/>
                </a:solidFill>
                <a:effectLst/>
                <a:latin typeface="PT Sans" panose="020B0503020203020204" pitchFamily="34" charset="0"/>
              </a:rPr>
              <a:t>Solution</a:t>
            </a:r>
            <a:endParaRPr kumimoji="0" lang="en-US" sz="2400" b="1" i="0" u="none" strike="noStrike" kern="1200" cap="none" spc="0" normalizeH="0" baseline="0" noProof="0">
              <a:ln>
                <a:noFill/>
              </a:ln>
              <a:solidFill>
                <a:schemeClr val="bg1"/>
              </a:solidFill>
              <a:effectLst/>
              <a:uLnTx/>
              <a:uFillTx/>
              <a:ea typeface="+mn-ea"/>
              <a:cs typeface="+mn-cs"/>
            </a:endParaRPr>
          </a:p>
          <a:p>
            <a:pPr marR="0" lvl="0" algn="l" defTabSz="457200" rtl="0" eaLnBrk="1" fontAlgn="auto" latinLnBrk="0" hangingPunct="1">
              <a:lnSpc>
                <a:spcPct val="100000"/>
              </a:lnSpc>
              <a:spcBef>
                <a:spcPts val="0"/>
              </a:spcBef>
              <a:spcAft>
                <a:spcPts val="0"/>
              </a:spcAft>
              <a:buClrTx/>
              <a:buSzTx/>
              <a:tabLst/>
              <a:defRPr/>
            </a:pPr>
            <a:r>
              <a:rPr lang="en-US" sz="2400" b="0" i="0">
                <a:solidFill>
                  <a:srgbClr val="444444"/>
                </a:solidFill>
                <a:effectLst/>
                <a:latin typeface="PT Sans" panose="020B0503020203020204" pitchFamily="34" charset="0"/>
              </a:rPr>
              <a:t> </a:t>
            </a:r>
          </a:p>
        </p:txBody>
      </p:sp>
    </p:spTree>
    <p:extLst>
      <p:ext uri="{BB962C8B-B14F-4D97-AF65-F5344CB8AC3E}">
        <p14:creationId xmlns:p14="http://schemas.microsoft.com/office/powerpoint/2010/main" val="282655629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156061" y="1172348"/>
            <a:ext cx="4961645" cy="4376572"/>
          </a:xfrm>
        </p:spPr>
        <p:txBody>
          <a:bodyPr vert="horz" lIns="91440" tIns="45720" rIns="91440" bIns="45720" rtlCol="0" anchor="ctr">
            <a:normAutofit/>
          </a:bodyPr>
          <a:lstStyle/>
          <a:p>
            <a:r>
              <a:rPr lang="en-US" sz="4800"/>
              <a:t>Design Pattern</a:t>
            </a:r>
            <a:endParaRPr lang="en-US" sz="4800" kern="1200">
              <a:solidFill>
                <a:schemeClr val="tx1"/>
              </a:solidFill>
              <a:latin typeface="+mj-lt"/>
              <a:ea typeface="+mj-ea"/>
              <a:cs typeface="+mj-cs"/>
            </a:endParaRP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6FA6552-EA66-42DC-B73A-9703EF167C0C}"/>
              </a:ext>
            </a:extLst>
          </p:cNvPr>
          <p:cNvSpPr txBox="1"/>
          <p:nvPr/>
        </p:nvSpPr>
        <p:spPr>
          <a:xfrm>
            <a:off x="5782174" y="2745240"/>
            <a:ext cx="5952381" cy="461665"/>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a:ln>
                <a:noFill/>
              </a:ln>
              <a:solidFill>
                <a:schemeClr val="bg1"/>
              </a:solidFill>
              <a:effectLst/>
              <a:uLnTx/>
              <a:uFillTx/>
              <a:ea typeface="+mn-ea"/>
              <a:cs typeface="+mn-cs"/>
            </a:endParaRPr>
          </a:p>
        </p:txBody>
      </p:sp>
      <p:sp>
        <p:nvSpPr>
          <p:cNvPr id="7" name="TextBox 6">
            <a:extLst>
              <a:ext uri="{FF2B5EF4-FFF2-40B4-BE49-F238E27FC236}">
                <a16:creationId xmlns:a16="http://schemas.microsoft.com/office/drawing/2014/main" id="{EBE77D88-D667-4497-A276-FC8FEF4C2AB4}"/>
              </a:ext>
            </a:extLst>
          </p:cNvPr>
          <p:cNvSpPr txBox="1"/>
          <p:nvPr/>
        </p:nvSpPr>
        <p:spPr>
          <a:xfrm>
            <a:off x="5713064" y="3206905"/>
            <a:ext cx="5952381" cy="830997"/>
          </a:xfrm>
          <a:prstGeom prst="rect">
            <a:avLst/>
          </a:prstGeom>
          <a:noFill/>
        </p:spPr>
        <p:txBody>
          <a:bodyPr wrap="square" rtlCol="0">
            <a:spAutoFit/>
          </a:bodyPr>
          <a:lstStyle/>
          <a:p>
            <a:pPr algn="l"/>
            <a:r>
              <a:rPr lang="en-US" sz="2400" b="1" i="0">
                <a:solidFill>
                  <a:srgbClr val="444444"/>
                </a:solidFill>
                <a:effectLst/>
                <a:latin typeface="PT Sans" panose="020B0503020203020204" pitchFamily="34" charset="0"/>
              </a:rPr>
              <a:t>Why should I learn patterns ?</a:t>
            </a:r>
          </a:p>
          <a:p>
            <a:pPr marR="0" lvl="0" algn="l" defTabSz="457200" rtl="0" eaLnBrk="1" fontAlgn="auto" latinLnBrk="0" hangingPunct="1">
              <a:lnSpc>
                <a:spcPct val="100000"/>
              </a:lnSpc>
              <a:spcBef>
                <a:spcPts val="0"/>
              </a:spcBef>
              <a:spcAft>
                <a:spcPts val="0"/>
              </a:spcAft>
              <a:buClrTx/>
              <a:buSzTx/>
              <a:tabLst/>
              <a:defRPr/>
            </a:pPr>
            <a:r>
              <a:rPr lang="en-US" sz="2400" b="0" i="0">
                <a:solidFill>
                  <a:srgbClr val="444444"/>
                </a:solidFill>
                <a:effectLst/>
                <a:latin typeface="PT Sans" panose="020B0503020203020204" pitchFamily="34" charset="0"/>
              </a:rPr>
              <a:t> </a:t>
            </a:r>
          </a:p>
        </p:txBody>
      </p:sp>
    </p:spTree>
    <p:extLst>
      <p:ext uri="{BB962C8B-B14F-4D97-AF65-F5344CB8AC3E}">
        <p14:creationId xmlns:p14="http://schemas.microsoft.com/office/powerpoint/2010/main" val="386916668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F073-B3EC-4693-BCBE-9A27E60B470B}"/>
              </a:ext>
            </a:extLst>
          </p:cNvPr>
          <p:cNvSpPr>
            <a:spLocks noGrp="1"/>
          </p:cNvSpPr>
          <p:nvPr>
            <p:ph type="title"/>
          </p:nvPr>
        </p:nvSpPr>
        <p:spPr>
          <a:xfrm>
            <a:off x="156061" y="1172348"/>
            <a:ext cx="4961645" cy="4376572"/>
          </a:xfrm>
        </p:spPr>
        <p:txBody>
          <a:bodyPr vert="horz" lIns="91440" tIns="45720" rIns="91440" bIns="45720" rtlCol="0" anchor="ctr">
            <a:normAutofit/>
          </a:bodyPr>
          <a:lstStyle/>
          <a:p>
            <a:r>
              <a:rPr lang="en-US" sz="4800"/>
              <a:t>Design Pattern</a:t>
            </a:r>
            <a:endParaRPr lang="en-US" sz="4800" kern="1200">
              <a:solidFill>
                <a:schemeClr val="tx1"/>
              </a:solidFill>
              <a:latin typeface="+mj-lt"/>
              <a:ea typeface="+mj-ea"/>
              <a:cs typeface="+mj-cs"/>
            </a:endParaRPr>
          </a:p>
        </p:txBody>
      </p:sp>
      <p:sp>
        <p:nvSpPr>
          <p:cNvPr id="46" name="Freeform: Shape 3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6FA6552-EA66-42DC-B73A-9703EF167C0C}"/>
              </a:ext>
            </a:extLst>
          </p:cNvPr>
          <p:cNvSpPr txBox="1"/>
          <p:nvPr/>
        </p:nvSpPr>
        <p:spPr>
          <a:xfrm>
            <a:off x="6096000" y="2643252"/>
            <a:ext cx="5952381" cy="1200329"/>
          </a:xfrm>
          <a:prstGeom prst="rect">
            <a:avLst/>
          </a:prstGeom>
          <a:noFill/>
        </p:spPr>
        <p:txBody>
          <a:bodyPr wrap="square" rtlCol="0">
            <a:spAutoFit/>
          </a:bodyPr>
          <a:lstStyle/>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tr-TR" i="0">
                <a:solidFill>
                  <a:srgbClr val="444444"/>
                </a:solidFill>
                <a:effectLst/>
                <a:latin typeface="PT Sans" panose="020B0503020203020204" pitchFamily="34" charset="0"/>
              </a:rPr>
              <a:t>Creational patterns</a:t>
            </a:r>
            <a:endParaRPr lang="en-US">
              <a:solidFill>
                <a:srgbClr val="444444"/>
              </a:solidFill>
              <a:latin typeface="PT Sans" panose="020B0503020203020204" pitchFamily="34" charset="0"/>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tr-TR" i="0">
                <a:solidFill>
                  <a:srgbClr val="444444"/>
                </a:solidFill>
                <a:effectLst/>
                <a:latin typeface="PT Sans" panose="020B0503020203020204" pitchFamily="34" charset="0"/>
              </a:rPr>
              <a:t>Structural patterns</a:t>
            </a:r>
            <a:endParaRPr lang="en-US">
              <a:solidFill>
                <a:srgbClr val="444444"/>
              </a:solidFill>
              <a:latin typeface="PT Sans" panose="020B0503020203020204" pitchFamily="34" charset="0"/>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tr-TR" i="0">
                <a:solidFill>
                  <a:srgbClr val="444444"/>
                </a:solidFill>
                <a:effectLst/>
                <a:latin typeface="PT Sans" panose="020B0503020203020204" pitchFamily="34" charset="0"/>
              </a:rPr>
              <a:t>Behavioral pattern</a:t>
            </a:r>
            <a:br>
              <a:rPr lang="en-US" i="0">
                <a:solidFill>
                  <a:srgbClr val="444444"/>
                </a:solidFill>
                <a:effectLst/>
                <a:latin typeface="PT Sans" panose="020B0503020203020204" pitchFamily="34" charset="0"/>
              </a:rPr>
            </a:br>
            <a:endParaRPr kumimoji="0" lang="en-US" i="0" u="none" strike="noStrike" kern="1200" cap="none" spc="0" normalizeH="0" baseline="0" noProof="0">
              <a:ln>
                <a:noFill/>
              </a:ln>
              <a:solidFill>
                <a:schemeClr val="bg1"/>
              </a:solidFill>
              <a:effectLst/>
              <a:uLnTx/>
              <a:uFillTx/>
              <a:ea typeface="+mn-ea"/>
              <a:cs typeface="+mn-cs"/>
            </a:endParaRPr>
          </a:p>
        </p:txBody>
      </p:sp>
      <p:sp>
        <p:nvSpPr>
          <p:cNvPr id="7" name="TextBox 6">
            <a:extLst>
              <a:ext uri="{FF2B5EF4-FFF2-40B4-BE49-F238E27FC236}">
                <a16:creationId xmlns:a16="http://schemas.microsoft.com/office/drawing/2014/main" id="{EBE77D88-D667-4497-A276-FC8FEF4C2AB4}"/>
              </a:ext>
            </a:extLst>
          </p:cNvPr>
          <p:cNvSpPr txBox="1"/>
          <p:nvPr/>
        </p:nvSpPr>
        <p:spPr>
          <a:xfrm>
            <a:off x="5952346" y="1506292"/>
            <a:ext cx="5952381" cy="830997"/>
          </a:xfrm>
          <a:prstGeom prst="rect">
            <a:avLst/>
          </a:prstGeom>
          <a:noFill/>
        </p:spPr>
        <p:txBody>
          <a:bodyPr wrap="square" rtlCol="0">
            <a:spAutoFit/>
          </a:bodyPr>
          <a:lstStyle/>
          <a:p>
            <a:pPr algn="l"/>
            <a:r>
              <a:rPr lang="tr-TR" sz="2400" b="1" i="0">
                <a:solidFill>
                  <a:srgbClr val="444444"/>
                </a:solidFill>
                <a:effectLst/>
                <a:latin typeface="PT Sans" panose="020B0503020203020204" pitchFamily="34" charset="0"/>
              </a:rPr>
              <a:t>Classification of patterns</a:t>
            </a:r>
          </a:p>
          <a:p>
            <a:pPr marR="0" lvl="0" algn="l" defTabSz="457200" rtl="0" eaLnBrk="1" fontAlgn="auto" latinLnBrk="0" hangingPunct="1">
              <a:lnSpc>
                <a:spcPct val="100000"/>
              </a:lnSpc>
              <a:spcBef>
                <a:spcPts val="0"/>
              </a:spcBef>
              <a:spcAft>
                <a:spcPts val="0"/>
              </a:spcAft>
              <a:buClrTx/>
              <a:buSzTx/>
              <a:tabLst/>
              <a:defRPr/>
            </a:pPr>
            <a:r>
              <a:rPr lang="en-US" sz="2400" b="0" i="0">
                <a:solidFill>
                  <a:srgbClr val="444444"/>
                </a:solidFill>
                <a:effectLst/>
                <a:latin typeface="PT Sans" panose="020B0503020203020204" pitchFamily="34" charset="0"/>
              </a:rPr>
              <a:t> </a:t>
            </a:r>
          </a:p>
        </p:txBody>
      </p:sp>
    </p:spTree>
    <p:extLst>
      <p:ext uri="{BB962C8B-B14F-4D97-AF65-F5344CB8AC3E}">
        <p14:creationId xmlns:p14="http://schemas.microsoft.com/office/powerpoint/2010/main" val="168964442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emplate>Office Theme</Template>
  <TotalTime>16650</TotalTime>
  <Words>2937</Words>
  <Application>Microsoft Office PowerPoint</Application>
  <PresentationFormat>Widescreen</PresentationFormat>
  <Paragraphs>716</Paragraphs>
  <Slides>169</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169</vt:i4>
      </vt:variant>
    </vt:vector>
  </HeadingPairs>
  <TitlesOfParts>
    <vt:vector size="178" baseType="lpstr">
      <vt:lpstr>Arial</vt:lpstr>
      <vt:lpstr>Avenir Next LT Pro</vt:lpstr>
      <vt:lpstr>Calibri</vt:lpstr>
      <vt:lpstr>Calibri Light</vt:lpstr>
      <vt:lpstr>charter</vt:lpstr>
      <vt:lpstr>PT Sans</vt:lpstr>
      <vt:lpstr>Sitka Banner</vt:lpstr>
      <vt:lpstr>Office Theme</vt:lpstr>
      <vt:lpstr>HeadlinesVTI</vt:lpstr>
      <vt:lpstr>Design Patterns ile Asp.Net Core</vt:lpstr>
      <vt:lpstr>Kurs için neler gerekli</vt:lpstr>
      <vt:lpstr>Base Project</vt:lpstr>
      <vt:lpstr>Base Project</vt:lpstr>
      <vt:lpstr>Strategy Design Pattern</vt:lpstr>
      <vt:lpstr>Genel</vt:lpstr>
      <vt:lpstr>Genel</vt:lpstr>
      <vt:lpstr>Strategy Design Pattern (Senaryo)</vt:lpstr>
      <vt:lpstr>Strategy Design Pattern</vt:lpstr>
      <vt:lpstr>Strategy Design Pattern</vt:lpstr>
      <vt:lpstr>Strategy Design Pattern</vt:lpstr>
      <vt:lpstr>Strategy Design Pattern</vt:lpstr>
      <vt:lpstr>Strategy Design Pattern</vt:lpstr>
      <vt:lpstr>Strategy Design Pattern</vt:lpstr>
      <vt:lpstr>Strategy Design Pattern</vt:lpstr>
      <vt:lpstr>Strategy Design Pattern</vt:lpstr>
      <vt:lpstr>Strategy Design Pattern (Senaryo)</vt:lpstr>
      <vt:lpstr>Template Design Pattern</vt:lpstr>
      <vt:lpstr>Template Design Pattern</vt:lpstr>
      <vt:lpstr>Template Design Pattern</vt:lpstr>
      <vt:lpstr>Template Design Pattern</vt:lpstr>
      <vt:lpstr>Template Design Pattern</vt:lpstr>
      <vt:lpstr>Template Design Pattern</vt:lpstr>
      <vt:lpstr>Template Design Pattern</vt:lpstr>
      <vt:lpstr>Template Design Pattern</vt:lpstr>
      <vt:lpstr>Command Design Pattern</vt:lpstr>
      <vt:lpstr>Command Design Pattern</vt:lpstr>
      <vt:lpstr>Command Design Pattern</vt:lpstr>
      <vt:lpstr>Command Design Pattern</vt:lpstr>
      <vt:lpstr>Command Design Pattern</vt:lpstr>
      <vt:lpstr>Command Design Pattern</vt:lpstr>
      <vt:lpstr>Command Design Pattern</vt:lpstr>
      <vt:lpstr>Command Design Pattern</vt:lpstr>
      <vt:lpstr>Command Design Pattern</vt:lpstr>
      <vt:lpstr>Observer Design Pattern</vt:lpstr>
      <vt:lpstr>Observer Design Pattern (Senaryo)</vt:lpstr>
      <vt:lpstr>Observer Design Pattern</vt:lpstr>
      <vt:lpstr>Observer Design Pattern</vt:lpstr>
      <vt:lpstr>Observer Design Pattern</vt:lpstr>
      <vt:lpstr>Observer Design Pattern</vt:lpstr>
      <vt:lpstr>Observer Design Pattern</vt:lpstr>
      <vt:lpstr>Observer Design Pattern</vt:lpstr>
      <vt:lpstr>Observer Design Pattern</vt:lpstr>
      <vt:lpstr>Observer Design Pattern</vt:lpstr>
      <vt:lpstr>Observer Design Pattern</vt:lpstr>
      <vt:lpstr>Chain of Responsibility Design Pattern</vt:lpstr>
      <vt:lpstr>Chain of Responsibility Design Pattern</vt:lpstr>
      <vt:lpstr>Chain of Responsibility Design Pattern</vt:lpstr>
      <vt:lpstr>Chain of Responsibility Design Pattern</vt:lpstr>
      <vt:lpstr>Chain of Responsibility Design Pattern</vt:lpstr>
      <vt:lpstr>Chain of Responsibility Design Pattern</vt:lpstr>
      <vt:lpstr>Chain of Responsibility Design Pattern</vt:lpstr>
      <vt:lpstr>Chain of Responsibility Design Pattern(Senaryo)</vt:lpstr>
      <vt:lpstr>Chain of Responsibility Design Pattern</vt:lpstr>
      <vt:lpstr>Composite Design Pattern</vt:lpstr>
      <vt:lpstr>Composite Design Pattern</vt:lpstr>
      <vt:lpstr>Composite Design Pattern</vt:lpstr>
      <vt:lpstr>Composite Design Pattern</vt:lpstr>
      <vt:lpstr>Composite Design Pattern</vt:lpstr>
      <vt:lpstr>Composite Design Pattern</vt:lpstr>
      <vt:lpstr>Composite Design Pattern</vt:lpstr>
      <vt:lpstr>Composite Design Pattern</vt:lpstr>
      <vt:lpstr>Composite Design Pattern</vt:lpstr>
      <vt:lpstr>Composite Design Pattern</vt:lpstr>
      <vt:lpstr>Composite Design Pattern</vt:lpstr>
      <vt:lpstr>Decorator Design Pattern</vt:lpstr>
      <vt:lpstr>Decorator Design Pattern</vt:lpstr>
      <vt:lpstr>Decorator Design Pattern</vt:lpstr>
      <vt:lpstr>Decorator Design Pattern</vt:lpstr>
      <vt:lpstr>Decorator Design Pattern</vt:lpstr>
      <vt:lpstr>Decorator Design Pattern</vt:lpstr>
      <vt:lpstr>Decorator Design Pattern</vt:lpstr>
      <vt:lpstr>Decorator Design Pattern</vt:lpstr>
      <vt:lpstr>Decorator Design Pattern(Senaryo)</vt:lpstr>
      <vt:lpstr>Adapter Design Pattern</vt:lpstr>
      <vt:lpstr>Adapter Design Pattern</vt:lpstr>
      <vt:lpstr>Adapter Design Pattern</vt:lpstr>
      <vt:lpstr>Adapter Design Pattern</vt:lpstr>
      <vt:lpstr>Adapter Design Pattern</vt:lpstr>
      <vt:lpstr>Adapter Design Pattern (senaryo)</vt:lpstr>
      <vt:lpstr>SOLID Principles</vt:lpstr>
      <vt:lpstr>Single Responsibility Principle</vt:lpstr>
      <vt:lpstr>Open-Closed Principle</vt:lpstr>
      <vt:lpstr>Liskov substitution Principle</vt:lpstr>
      <vt:lpstr>Interface Segregation Principle</vt:lpstr>
      <vt:lpstr>Dependency Inversion Principle</vt:lpstr>
      <vt:lpstr>Dependency Inversion Principle</vt:lpstr>
      <vt:lpstr>Dependency Inversion Principle</vt:lpstr>
      <vt:lpstr>Dependency Inversion Principle</vt:lpstr>
      <vt:lpstr>Separation Of Concern</vt:lpstr>
      <vt:lpstr>Don’t Repeat Yourself</vt:lpstr>
      <vt:lpstr>YAGNI</vt:lpstr>
      <vt:lpstr>KISS</vt:lpstr>
      <vt:lpstr>Design Pattern</vt:lpstr>
      <vt:lpstr>Design Pattern</vt:lpstr>
      <vt:lpstr>Design Pattern</vt:lpstr>
      <vt:lpstr>Design Pattern</vt:lpstr>
      <vt:lpstr>Design Pattern</vt:lpstr>
      <vt:lpstr>Design Pattern</vt:lpstr>
      <vt:lpstr>Design Pattern</vt:lpstr>
      <vt:lpstr>Design Pattern</vt:lpstr>
      <vt:lpstr>Design Pattern</vt:lpstr>
      <vt:lpstr>Design Pattern</vt:lpstr>
      <vt:lpstr>Design Pattern</vt:lpstr>
      <vt:lpstr>Singleton Design Pattern</vt:lpstr>
      <vt:lpstr>Factory Method Design Pattern</vt:lpstr>
      <vt:lpstr>Factory Method Design Pattern</vt:lpstr>
      <vt:lpstr>Abstract Factory Design Pattern</vt:lpstr>
      <vt:lpstr>Abstract Factory Design Pattern</vt:lpstr>
      <vt:lpstr>Abstract Factory Design Pattern</vt:lpstr>
      <vt:lpstr>PowerPoint Presentation</vt:lpstr>
      <vt:lpstr>Prototype Design Pattern</vt:lpstr>
      <vt:lpstr>Prototype Design Pattern</vt:lpstr>
      <vt:lpstr>Builder Design Pattern</vt:lpstr>
      <vt:lpstr>Builder Design Pattern</vt:lpstr>
      <vt:lpstr>Builder Design Pattern</vt:lpstr>
      <vt:lpstr>Adapter Design Pattern</vt:lpstr>
      <vt:lpstr>Adapter Design Pattern (senaryo)</vt:lpstr>
      <vt:lpstr>Bridge Design Pattern</vt:lpstr>
      <vt:lpstr>PowerPoint Presentation</vt:lpstr>
      <vt:lpstr>PowerPoint Presentation</vt:lpstr>
      <vt:lpstr>PowerPoint Presentation</vt:lpstr>
      <vt:lpstr>PowerPoint Presentation</vt:lpstr>
      <vt:lpstr>Composite Design Pattern</vt:lpstr>
      <vt:lpstr>Composite Design Pattern</vt:lpstr>
      <vt:lpstr>Composite Design Pattern</vt:lpstr>
      <vt:lpstr>Decorator Design Pattern</vt:lpstr>
      <vt:lpstr>Decorator Design Pattern(Senaryo)</vt:lpstr>
      <vt:lpstr>Facade Design Pattern</vt:lpstr>
      <vt:lpstr>Facade Design Pattern</vt:lpstr>
      <vt:lpstr>Facade Design Pattern</vt:lpstr>
      <vt:lpstr>Facade Design Pattern</vt:lpstr>
      <vt:lpstr>Flyweight Design Pattern</vt:lpstr>
      <vt:lpstr>PowerPoint Presentation</vt:lpstr>
      <vt:lpstr>PowerPoint Presentation</vt:lpstr>
      <vt:lpstr>PowerPoint Presentation</vt:lpstr>
      <vt:lpstr>PowerPoint Presentation</vt:lpstr>
      <vt:lpstr>Proxy Design Pattern</vt:lpstr>
      <vt:lpstr>PowerPoint Presentation</vt:lpstr>
      <vt:lpstr>Chain of Responsibility Design Pattern</vt:lpstr>
      <vt:lpstr>Chain of Responsibility Design Pattern(Senaryo)</vt:lpstr>
      <vt:lpstr>Command Design Pattern</vt:lpstr>
      <vt:lpstr>Command Design Pattern</vt:lpstr>
      <vt:lpstr>Command Design Pattern</vt:lpstr>
      <vt:lpstr>Command Design Pattern</vt:lpstr>
      <vt:lpstr>Memento Design Pattern</vt:lpstr>
      <vt:lpstr>Observer Design Pattern</vt:lpstr>
      <vt:lpstr>Observer Design Pattern (Senaryo)</vt:lpstr>
      <vt:lpstr>Strategy Design Pattern</vt:lpstr>
      <vt:lpstr>Strategy Design Pattern (Senaryo)</vt:lpstr>
      <vt:lpstr>Template Design Pattern</vt:lpstr>
      <vt:lpstr>Template Design Pattern</vt:lpstr>
      <vt:lpstr>Template Design Pattern</vt:lpstr>
      <vt:lpstr>Visitor Design Pattern</vt:lpstr>
      <vt:lpstr>State Design Pattern</vt:lpstr>
      <vt:lpstr>State Design Pattern</vt:lpstr>
      <vt:lpstr>State Design Pattern</vt:lpstr>
      <vt:lpstr>Iterator Design Pattern</vt:lpstr>
      <vt:lpstr>Mediator Design Pattern</vt:lpstr>
      <vt:lpstr>Mediator Design Pattern</vt:lpstr>
      <vt:lpstr>Mediator Design Pattern</vt:lpstr>
      <vt:lpstr>Mediator Design Pattern</vt:lpstr>
      <vt:lpstr>Mediator Design Pattern</vt:lpstr>
      <vt:lpstr>Iterator Design Pattern</vt:lpstr>
      <vt:lpstr>Iterator Design Pattern</vt:lpstr>
      <vt:lpstr>Iterator Design Pattern</vt:lpstr>
      <vt:lpstr>Iterator Design Pattern</vt:lpstr>
      <vt:lpstr>Fatih Çakıroğlu Senior Software Developer | .Net Consultant | Instructor    twitter.com/fcakiroglu16 www.linkedin.com/in/fcakiroglu16 </vt:lpstr>
      <vt:lpstr>Design Patterns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 ile Asp.Net Core</dc:title>
  <dc:creator>Fatih Çakıroğlu</dc:creator>
  <cp:lastModifiedBy>Fatih Çakıroğlu</cp:lastModifiedBy>
  <cp:revision>6</cp:revision>
  <dcterms:created xsi:type="dcterms:W3CDTF">2021-05-03T09:07:35Z</dcterms:created>
  <dcterms:modified xsi:type="dcterms:W3CDTF">2023-01-20T12:45:44Z</dcterms:modified>
</cp:coreProperties>
</file>