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F05"/>
    <a:srgbClr val="66CCFF"/>
    <a:srgbClr val="0000FF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3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9785-A80D-45F2-45E7-F393CAC53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37CD8-317F-9016-77E4-FE7D4AA19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9462-5711-F017-46C5-C85C3448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DEE0-A55B-ED5D-350B-4565A221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3981-5812-CB64-0707-0F4324F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B31A-6445-4549-0019-87630A52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4C06B-2A58-083C-FA55-0D3CEA66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1A1E-DBA0-A4B7-705E-15658A15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B595-4C1D-F01F-7112-3A50156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0F7C-E4C8-14D7-28A6-E4AEED13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9A500-B2D2-9167-B9E6-D1A4428C3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1D09-2B03-4162-CFD0-3425EF27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D418-BE3D-D5B2-B25C-9A252366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2383-65DE-C7D3-313D-9F8A36EE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6267-3E93-02CB-1DA8-0153B9BD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F13A-6B76-C349-5062-83690B7B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C848-3EDB-0B4B-2ECF-C2064CEA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4028-8319-98F6-7C04-9C4E58E0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B107-55D5-A81C-4CF3-FF34878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1D3F-76DA-7B6A-BE7D-4BAE1FAB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7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F8DD-523A-2FD3-E96E-F8C2197E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C3ECA-DDB6-25F0-813D-820DE49A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3CCD-5682-43FC-38AD-84D73564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1963-5186-0282-0945-DA59511E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43D91-9490-81AC-1398-7B7B260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5D07-7690-4993-B3B5-0D6AD784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BA46-EAE9-AA3B-A5FE-A48F79B66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3BF05-876E-CE31-9141-8123A384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23FA-2AEA-2929-175C-CFD77681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6200E-E6F3-30C1-BFC7-AFDB4EF3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D888-DCEC-F195-545F-198F97C9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D356-4710-805F-F86D-649C4B10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AD1A-7FC4-5E4D-ADBC-524E99358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261F-C304-B508-3C7A-B8B47C63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8B819-1E63-3CA4-0566-E42381324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EF414-700A-3BE8-A702-D19945CB9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852A2-D23A-F1AC-B7C2-D782F17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0873B-1457-1BE1-B207-1F60F5D4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458F1-A2D9-5925-B813-73100F34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F64F-3391-E4C7-5164-7E1396BB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69E11-3049-3341-3586-53D74E62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7D245-3FE1-F2D4-C79A-6CBDC299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2B114-388B-FDD1-B28C-DB6BCF29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96762-9F53-F8B9-2C23-044E1BBF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2FA0D-5F43-C5EF-1226-E0DBBDB6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3A68E-9464-8EF4-16F5-F559A780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2CC0-6F6B-116A-A400-EFED1DCA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003C-B3E5-B39F-568C-7C82610D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D87E6-0A84-1247-32F6-AE96C9CE5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44FA-8328-20B3-1A5C-C27274D3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9988-4247-BC85-D894-B28DDFFB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DF71-B15F-29BC-6087-252C38E6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743C-40B3-5542-7F85-6BB9DA75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1D07E-FB10-BC40-4CB6-E47C79B2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F5D74-9D70-A0CD-02DD-F13CAA080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3AAA6-749D-69D7-371C-3C1605DE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B7B7-C3E9-7132-9E4E-9C91E836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9B0-581C-485D-9C9D-75A55637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149DD-87CA-B8FA-A855-35A79D36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A4E78-9C98-C71B-A7A8-FBE4BB20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C0CD-8A92-3858-E22F-873715B69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73AC5-1A26-4EE3-8BDB-09136609E56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364A-B0EE-1DA6-64D1-E658B08B8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0862-D886-F1AF-6784-AFE0251FF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0E624-B771-4791-9FC1-DF628617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FF920-B99D-E355-60F6-2630191861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50000"/>
                </a:schemeClr>
              </a:gs>
              <a:gs pos="50000">
                <a:schemeClr val="accent3">
                  <a:lumMod val="50000"/>
                </a:schemeClr>
              </a:gs>
              <a:gs pos="32000">
                <a:schemeClr val="accent6">
                  <a:lumMod val="40000"/>
                  <a:lumOff val="60000"/>
                </a:schemeClr>
              </a:gs>
              <a:gs pos="74000">
                <a:schemeClr val="accent3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1D250-5339-EAE2-2124-02AD32FA9240}"/>
              </a:ext>
            </a:extLst>
          </p:cNvPr>
          <p:cNvSpPr/>
          <p:nvPr/>
        </p:nvSpPr>
        <p:spPr>
          <a:xfrm>
            <a:off x="0" y="0"/>
            <a:ext cx="12192000" cy="103238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6C40E9-1470-BEDD-DFDE-9A05C7F65BCF}"/>
              </a:ext>
            </a:extLst>
          </p:cNvPr>
          <p:cNvSpPr/>
          <p:nvPr/>
        </p:nvSpPr>
        <p:spPr>
          <a:xfrm>
            <a:off x="147484" y="1199535"/>
            <a:ext cx="5700866" cy="5487015"/>
          </a:xfrm>
          <a:prstGeom prst="roundRect">
            <a:avLst>
              <a:gd name="adj" fmla="val 8284"/>
            </a:avLst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78F42B-4872-64DF-E90D-F4250395CB3F}"/>
              </a:ext>
            </a:extLst>
          </p:cNvPr>
          <p:cNvSpPr/>
          <p:nvPr/>
        </p:nvSpPr>
        <p:spPr>
          <a:xfrm>
            <a:off x="6096000" y="1199535"/>
            <a:ext cx="5948516" cy="2863644"/>
          </a:xfrm>
          <a:prstGeom prst="roundRect">
            <a:avLst>
              <a:gd name="adj" fmla="val 8284"/>
            </a:avLst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066188-4515-E18E-EB01-0031557FF573}"/>
              </a:ext>
            </a:extLst>
          </p:cNvPr>
          <p:cNvSpPr/>
          <p:nvPr/>
        </p:nvSpPr>
        <p:spPr>
          <a:xfrm>
            <a:off x="6096000" y="4250607"/>
            <a:ext cx="5948516" cy="2419965"/>
          </a:xfrm>
          <a:prstGeom prst="roundRect">
            <a:avLst>
              <a:gd name="adj" fmla="val 8284"/>
            </a:avLst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DD595605-FEF5-FF08-D099-2BF75756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87875"/>
            <a:ext cx="855723" cy="856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FB7921-C74A-08D2-9D9B-49047E54A3F2}"/>
              </a:ext>
            </a:extLst>
          </p:cNvPr>
          <p:cNvSpPr txBox="1"/>
          <p:nvPr/>
        </p:nvSpPr>
        <p:spPr>
          <a:xfrm>
            <a:off x="1162050" y="298521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 Music Analysis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24C12-D7E2-229F-791B-8AAE6C8BE9C8}"/>
              </a:ext>
            </a:extLst>
          </p:cNvPr>
          <p:cNvCxnSpPr>
            <a:cxnSpLocks/>
          </p:cNvCxnSpPr>
          <p:nvPr/>
        </p:nvCxnSpPr>
        <p:spPr>
          <a:xfrm>
            <a:off x="147484" y="1885950"/>
            <a:ext cx="5700866" cy="0"/>
          </a:xfrm>
          <a:prstGeom prst="line">
            <a:avLst/>
          </a:prstGeom>
          <a:ln w="38100">
            <a:solidFill>
              <a:srgbClr val="019F0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group of colorful musical notes&#10;&#10;Description automatically generated">
            <a:extLst>
              <a:ext uri="{FF2B5EF4-FFF2-40B4-BE49-F238E27FC236}">
                <a16:creationId xmlns:a16="http://schemas.microsoft.com/office/drawing/2014/main" id="{0ACCE380-F3BD-4056-C5E1-A2B59429C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39" y="1367482"/>
            <a:ext cx="635370" cy="635370"/>
          </a:xfrm>
          <a:prstGeom prst="rect">
            <a:avLst/>
          </a:prstGeom>
        </p:spPr>
      </p:pic>
      <p:pic>
        <p:nvPicPr>
          <p:cNvPr id="44" name="Picture 43" descr="A colorful graph with arrow pointing to the top&#10;&#10;Description automatically generated">
            <a:extLst>
              <a:ext uri="{FF2B5EF4-FFF2-40B4-BE49-F238E27FC236}">
                <a16:creationId xmlns:a16="http://schemas.microsoft.com/office/drawing/2014/main" id="{3B648005-EA34-B3F3-FEED-2A3C0292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040" y="1451645"/>
            <a:ext cx="358105" cy="358105"/>
          </a:xfrm>
          <a:prstGeom prst="rect">
            <a:avLst/>
          </a:prstGeom>
        </p:spPr>
      </p:pic>
      <p:pic>
        <p:nvPicPr>
          <p:cNvPr id="46" name="Picture 45" descr="A yellow radio with a black background&#10;&#10;Description automatically generated">
            <a:extLst>
              <a:ext uri="{FF2B5EF4-FFF2-40B4-BE49-F238E27FC236}">
                <a16:creationId xmlns:a16="http://schemas.microsoft.com/office/drawing/2014/main" id="{5489E047-F251-74CF-EAAC-B1872ED9B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7" y="1233563"/>
            <a:ext cx="635370" cy="6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7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Hüseyin Cenik</dc:creator>
  <cp:lastModifiedBy>Hüseyin Cenik</cp:lastModifiedBy>
  <cp:revision>1</cp:revision>
  <dcterms:created xsi:type="dcterms:W3CDTF">2024-09-21T07:09:01Z</dcterms:created>
  <dcterms:modified xsi:type="dcterms:W3CDTF">2024-09-21T07:09:27Z</dcterms:modified>
</cp:coreProperties>
</file>