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155275" y="133711"/>
            <a:ext cx="11881452" cy="4801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785000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311763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779967"/>
            <a:ext cx="1419040" cy="5944321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67863" y="779966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779967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155275" y="133711"/>
            <a:ext cx="11881452" cy="48019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8789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785000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86457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31176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311763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779967"/>
            <a:ext cx="1419040" cy="5944321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779968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779967"/>
            <a:ext cx="3278040" cy="690113"/>
          </a:xfrm>
          <a:prstGeom prst="roundRect">
            <a:avLst>
              <a:gd name="adj" fmla="val 2059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5</cp:revision>
  <dcterms:created xsi:type="dcterms:W3CDTF">2023-07-31T02:01:30Z</dcterms:created>
  <dcterms:modified xsi:type="dcterms:W3CDTF">2023-08-20T12:00:23Z</dcterms:modified>
</cp:coreProperties>
</file>