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70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2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455D2-ABFB-4B99-BCDE-53977394A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4" b="826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DE54E-3404-4EE8-9E86-0F4BA512D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tr-TR" sz="6600"/>
              <a:t>EXAM PORTAL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CEABA-A46C-4F2F-B169-B7DB643D6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100" dirty="0"/>
              <a:t>Hüseyin Gökay</a:t>
            </a:r>
          </a:p>
          <a:p>
            <a:pPr>
              <a:lnSpc>
                <a:spcPct val="100000"/>
              </a:lnSpc>
            </a:pPr>
            <a:r>
              <a:rPr lang="tr-TR" sz="1100" dirty="0"/>
              <a:t>Muratcan Kılıçcı</a:t>
            </a:r>
          </a:p>
        </p:txBody>
      </p:sp>
    </p:spTree>
    <p:extLst>
      <p:ext uri="{BB962C8B-B14F-4D97-AF65-F5344CB8AC3E}">
        <p14:creationId xmlns:p14="http://schemas.microsoft.com/office/powerpoint/2010/main" val="3726400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EF423-FAB2-4D48-B329-A71D3FB3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 for listening...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Thank you for listening">
            <a:extLst>
              <a:ext uri="{FF2B5EF4-FFF2-40B4-BE49-F238E27FC236}">
                <a16:creationId xmlns:a16="http://schemas.microsoft.com/office/drawing/2014/main" id="{F41C167F-9E77-4181-9452-2B1BA12A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950060"/>
            <a:ext cx="6408836" cy="480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udents VS. Teachers - YouTube">
            <a:extLst>
              <a:ext uri="{FF2B5EF4-FFF2-40B4-BE49-F238E27FC236}">
                <a16:creationId xmlns:a16="http://schemas.microsoft.com/office/drawing/2014/main" id="{CCD3E10F-BBB1-4D7B-ADB3-6255462FC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CD7EB-4F78-4611-B5B1-A1570ECA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4023471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The Exam Portal is going to have two user roles namely instructor and student.</a:t>
            </a:r>
          </a:p>
        </p:txBody>
      </p:sp>
    </p:spTree>
    <p:extLst>
      <p:ext uri="{BB962C8B-B14F-4D97-AF65-F5344CB8AC3E}">
        <p14:creationId xmlns:p14="http://schemas.microsoft.com/office/powerpoint/2010/main" val="422022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508F-AFDC-451E-A9B4-DD365197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Login Page of the System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5E7963-5693-4F70-B2A1-C5FD2D03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062215"/>
            <a:ext cx="6408836" cy="458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050" name="Picture 2" descr="Professional Development Tools For Teachers - eLearning Industry">
            <a:extLst>
              <a:ext uri="{FF2B5EF4-FFF2-40B4-BE49-F238E27FC236}">
                <a16:creationId xmlns:a16="http://schemas.microsoft.com/office/drawing/2014/main" id="{ED25F855-FB29-40D4-9DA9-96B77887C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4C1E-7836-4F6D-BB6A-D750F107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rgbClr val="FFFFFF"/>
                </a:solidFill>
              </a:rPr>
              <a:t>The Instructor side of the system:</a:t>
            </a:r>
          </a:p>
          <a:p>
            <a:r>
              <a:rPr lang="tr-TR" sz="1800" dirty="0">
                <a:solidFill>
                  <a:srgbClr val="FFFFFF"/>
                </a:solidFill>
              </a:rPr>
              <a:t>Instructors are </a:t>
            </a:r>
            <a:r>
              <a:rPr lang="en-US" sz="1800" dirty="0">
                <a:solidFill>
                  <a:srgbClr val="FFFFFF"/>
                </a:solidFill>
              </a:rPr>
              <a:t>able to create new exams</a:t>
            </a:r>
            <a:r>
              <a:rPr lang="tr-TR" sz="1800" dirty="0">
                <a:solidFill>
                  <a:srgbClr val="FFFFFF"/>
                </a:solidFill>
              </a:rPr>
              <a:t> by using different type of questions </a:t>
            </a:r>
          </a:p>
          <a:p>
            <a:r>
              <a:rPr lang="tr-TR" sz="1800" dirty="0">
                <a:solidFill>
                  <a:srgbClr val="FFFFFF"/>
                </a:solidFill>
              </a:rPr>
              <a:t>Instructors are able to edit the exam that has been already created</a:t>
            </a:r>
          </a:p>
          <a:p>
            <a:r>
              <a:rPr lang="tr-TR" sz="1800" dirty="0">
                <a:solidFill>
                  <a:srgbClr val="FFFFFF"/>
                </a:solidFill>
              </a:rPr>
              <a:t>Instructors are able to delete the exams</a:t>
            </a:r>
          </a:p>
          <a:p>
            <a:endParaRPr lang="tr-TR" sz="18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9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183B8-1C08-491E-843B-C493479A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Instructor Screen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66679B-C039-4D51-BD2A-5AE725CF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062215"/>
            <a:ext cx="6408836" cy="458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8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2F7B2-584A-4468-9DC4-384DBB25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Create Exam Screen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48F6A0-138C-498E-AAE3-EE90231ED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118293"/>
            <a:ext cx="6408836" cy="44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9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29878-7500-4692-92D8-DD2E6A42B2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21E3-F111-4A29-8CF4-E1793707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rgbClr val="FFFFFF"/>
                </a:solidFill>
              </a:rPr>
              <a:t>The student side of the system:</a:t>
            </a:r>
          </a:p>
          <a:p>
            <a:r>
              <a:rPr lang="tr-TR" sz="1800" dirty="0">
                <a:solidFill>
                  <a:srgbClr val="FFFFFF"/>
                </a:solidFill>
              </a:rPr>
              <a:t>The students are able to see their all exams that they are assigned to it</a:t>
            </a:r>
          </a:p>
          <a:p>
            <a:r>
              <a:rPr lang="tr-TR" sz="1800" dirty="0">
                <a:solidFill>
                  <a:srgbClr val="FFFFFF"/>
                </a:solidFill>
              </a:rPr>
              <a:t>The students are able to take the exam that they are assigned to it</a:t>
            </a:r>
          </a:p>
          <a:p>
            <a:endParaRPr lang="tr-TR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tr-TR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25B31-FBC7-4DDE-AC40-54326D34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My Exams Screen for the Students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94455-246D-4845-88B0-B6E2799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062215"/>
            <a:ext cx="6408836" cy="45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3BD62-1CFD-458B-8C65-2731EBD5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Students are able to take their exams by accepting YES Button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227CFC-F887-47D6-9E35-AD1965BE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046193"/>
            <a:ext cx="6408836" cy="46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901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3E2"/>
      </a:lt2>
      <a:accent1>
        <a:srgbClr val="4AB0BE"/>
      </a:accent1>
      <a:accent2>
        <a:srgbClr val="3B71B1"/>
      </a:accent2>
      <a:accent3>
        <a:srgbClr val="4D52C3"/>
      </a:accent3>
      <a:accent4>
        <a:srgbClr val="673BB1"/>
      </a:accent4>
      <a:accent5>
        <a:srgbClr val="AA4DC3"/>
      </a:accent5>
      <a:accent6>
        <a:srgbClr val="B13B99"/>
      </a:accent6>
      <a:hlink>
        <a:srgbClr val="BF4F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EXAM PORTAL</vt:lpstr>
      <vt:lpstr>The Exam Portal is going to have two user roles namely instructor and student.</vt:lpstr>
      <vt:lpstr>The Login Page of the System</vt:lpstr>
      <vt:lpstr>PowerPoint Presentation</vt:lpstr>
      <vt:lpstr>The Instructor Screen</vt:lpstr>
      <vt:lpstr>The Create Exam Screen</vt:lpstr>
      <vt:lpstr>PowerPoint Presentation</vt:lpstr>
      <vt:lpstr>My Exams Screen for the Students</vt:lpstr>
      <vt:lpstr>Students are able to take their exams by accepting YES Button</vt:lpstr>
      <vt:lpstr>Thank you for listening...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PORTAL</dc:title>
  <dc:creator>muratcan kılıçcı</dc:creator>
  <cp:lastModifiedBy>muratcan kılıçcı</cp:lastModifiedBy>
  <cp:revision>2</cp:revision>
  <dcterms:created xsi:type="dcterms:W3CDTF">2021-12-17T10:01:01Z</dcterms:created>
  <dcterms:modified xsi:type="dcterms:W3CDTF">2021-12-17T11:22:44Z</dcterms:modified>
</cp:coreProperties>
</file>