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RcpsQJqDDTM9mR3Niq5sNO3a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4A55E8-B562-47E2-BED8-46BC4E9A9FCF}">
  <a:tblStyle styleId="{714A55E8-B562-47E2-BED8-46BC4E9A9F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-9525" y="731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{714A55E8-B562-47E2-BED8-46BC4E9A9FCF}</a:tableStyleId>
              </a:tblPr>
              <a:tblGrid>
                <a:gridCol w="4572000"/>
                <a:gridCol w="4572000"/>
              </a:tblGrid>
              <a:tr h="284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description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Statement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127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Arial"/>
                        <a:buChar char="-"/>
                      </a:pPr>
                      <a:r>
                        <a:rPr lang="en-US" sz="12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- </a:t>
                      </a:r>
                      <a:r>
                        <a:rPr lang="en-US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The computer science department needs coffee. But in order to access this coffee, he must either go to a coffee shop and order it online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 Waste of time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 User might not have cash</a:t>
                      </a:r>
                      <a:endParaRPr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 solution developing a Kiosk system that works integrated with the mobile application to fast purchase and  this department can get fast and fresh coffee. 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Objective/Approach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</a:t>
                      </a:r>
                      <a:endParaRPr/>
                    </a:p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Quick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order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acceptance of orders.</a:t>
                      </a:r>
                      <a:endParaRPr sz="1200"/>
                    </a:p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modern approach to the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users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/>
                    </a:p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Real time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automation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for all the process</a:t>
                      </a:r>
                      <a:endParaRPr sz="1200"/>
                    </a:p>
                    <a:p>
                      <a:pPr indent="-762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 Ease of payment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Approach</a:t>
                      </a:r>
                      <a:endParaRPr/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Everybody should have their favourite coffee option</a:t>
                      </a:r>
                      <a:endParaRPr/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Fast and fresh coffee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Saving time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Recourses/Schedule</a:t>
                      </a:r>
                      <a:endParaRPr/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25-01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Create remote and local repositories by forking SORCER-multiFi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repository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26-01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Prepare JavaDoc analys and design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28-01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Run the tests and prepare list of bugs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29-01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Implement the CoffeeMaker service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Benefits</a:t>
                      </a:r>
                      <a:endParaRPr/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Reduce time and increase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department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productivity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Increase coffee sales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Fresh coffee and quick payment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More coffee options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use the facilities, the client must have a telephone with Internet access.</a:t>
                      </a:r>
                      <a:endParaRPr/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if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ut of service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accepts subsequent orders.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762000" y="0"/>
            <a:ext cx="76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CoffeeMaker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Huseyin Gul s26548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2010-01-08T20:50:25Z</dcterms:created>
  <dc:creator>Saurabh Bhatla</dc:creator>
</cp:coreProperties>
</file>