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8" roundtripDataSignature="AMtx7mjIXJxn+5+JG36/1MibyiPgfCBf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7B93B5-A9FE-4389-9787-CB9BCC4E5DFA}">
  <a:tblStyle styleId="{667B93B5-A9FE-4389-9787-CB9BCC4E5DF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0" name="Google Shape;40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5" name="Google Shape;5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6" name="Google Shape;5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7" name="Google Shape;5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52475" y="152400"/>
            <a:ext cx="762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accent2"/>
                </a:solidFill>
              </a:rPr>
              <a:t>Coffee Maker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lang="en-US">
                <a:solidFill>
                  <a:schemeClr val="accent2"/>
                </a:solidFill>
              </a:rPr>
              <a:t>Nectarios Kisiigha s26281</a:t>
            </a:r>
            <a:endParaRPr/>
          </a:p>
        </p:txBody>
      </p:sp>
      <p:graphicFrame>
        <p:nvGraphicFramePr>
          <p:cNvPr id="85" name="Google Shape;85;p1"/>
          <p:cNvGraphicFramePr/>
          <p:nvPr/>
        </p:nvGraphicFramePr>
        <p:xfrm>
          <a:off x="0" y="74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{667B93B5-A9FE-4389-9787-CB9BCC4E5DFA}</a:tableStyleId>
              </a:tblPr>
              <a:tblGrid>
                <a:gridCol w="4572000"/>
                <a:gridCol w="4572000"/>
              </a:tblGrid>
              <a:tr h="318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Project Description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Problem Statement</a:t>
                      </a:r>
                      <a:endParaRPr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To 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tackle</a:t>
                      </a: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 the high demand and waiting time of coffee in a busy office setting.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Conclusion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The new software solution provided will enhance the performance of the coffee maker in the office building.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Objective/Approach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</a:t>
                      </a:r>
                      <a:endParaRPr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Provide a software solution that would reduce the waiting time to receive a coffee.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Approach</a:t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Performance improvement of installed microcontrollers and processors.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Reduce the machine failure/errors with the help of functional, unit and performance testing.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Resources/Schedule</a:t>
                      </a:r>
                      <a:endParaRPr b="0" i="0" sz="1400" u="none" cap="none" strike="noStrike">
                        <a:solidFill>
                          <a:schemeClr val="accent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25.01.2023 : Implement design of coffee maker.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26.01.2023 : Prepare conceptual design and analysis.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28.01.2023 : Test design and handle errors if obtained.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29.01.2023 : Begin production process.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Requirements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Benefits</a:t>
                      </a:r>
                      <a:endParaRPr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b="1" lang="en-US" sz="1000"/>
                        <a:t>Time </a:t>
                      </a:r>
                      <a:r>
                        <a:rPr b="1" lang="en-US" sz="1000"/>
                        <a:t>efficiency</a:t>
                      </a:r>
                      <a:endParaRPr b="1"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b="1" lang="en-US" sz="1000"/>
                        <a:t>Fast and quick payment</a:t>
                      </a:r>
                      <a:endParaRPr b="1"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b="1" lang="en-US" sz="1000"/>
                        <a:t>A vast range of recipes and ingredients.</a:t>
                      </a:r>
                      <a:endParaRPr b="1" sz="1000"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b="1" lang="en-US" sz="1000"/>
                        <a:t>Time saving.</a:t>
                      </a:r>
                      <a:endParaRPr b="1"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b="1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Constraints</a:t>
                      </a:r>
                      <a:endParaRPr/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Coffee maker to allow all forms of payment including cryptocurrencies.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Char char="●"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Coffee maker to be able to autoboot in case of a system crash.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965200" y="3962400"/>
            <a:ext cx="2273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0"/>
              </a:buClr>
              <a:buSzPts val="8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2004-10-03T15:55:30Z</dcterms:created>
  <dc:creator>Saurabh Bhatla</dc:creator>
</cp:coreProperties>
</file>