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8F40-0835-4EDB-BF72-4AAE7042C73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21BDB-1A7B-4728-ACB3-E6A262353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21BDB-1A7B-4728-ACB3-E6A2623539D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76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33DCD6-1722-A88A-6F97-FABAD784A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6DF9B4-675F-BF1B-FD33-986C584E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0664F9-03A8-A9DA-EA81-794D1EF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A6537C-9996-6B7D-3644-74782848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6FBEF2-5BAF-6FE7-72C5-D8042EE1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2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67211A-48DB-EF0B-84F5-B416B2B8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590013-52F9-B80C-BFC8-91651074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5534E5-1964-90B2-D232-6A8237DF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53699C-6F0C-4DBB-F305-CE3CD734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6709E5-454B-733B-2AF4-1103B3A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7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C1B4791-BAB4-DD87-C078-97700770C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51A8878-E110-4899-813A-824B9D4A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FA19F4-847D-B964-756C-4BA18DD5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851F16-B8D7-F231-5BAD-70F6C6A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95DDA4-43A8-4476-D1FD-BA9B2A4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1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322766-EF3C-8F09-9612-EB18E8E6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47864-2D0C-9613-11CD-16035499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4544BB-356F-1C54-23DA-36F12536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01D42F-410A-F144-AB8B-9FE98430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8B70B-F86D-82A0-65B8-BAD9A27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7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20911B-CB47-FD72-4DBB-FCC0C0E1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E2D842-83DB-7367-0432-8F240106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80AF60-1614-31B0-2D51-D369C62E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961BA5-99C4-3EF2-12E3-9CE0A985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67B6C-943C-177A-517A-55F254B4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8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FBFCC-481B-7669-104D-D22A7E57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CF92B5-3F30-A4E3-EA37-4F6F35D4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BBF3C3-49AE-B545-B012-E4B7F908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25399D-4AAB-8ED5-0C91-6454EC41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AD70CD-DAEE-31A9-EC28-ED423886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58DB8B-7DF1-781C-F305-A5DA2EC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6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B59E64-7296-EA9C-F48C-0C97188C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30D7EA-40FE-4493-AD5E-DA908A09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2DB9F4-F4DE-A514-5166-613BFEA04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724846-004D-5EBB-0D45-8835C3979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63F3B1-F4E6-5641-BB8F-C1E1A501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A8A7CC5-FA74-1275-1DED-3EB33DAE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5060F3B-4BCD-00D0-2C7E-046BD0F7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7E226F7-6448-49BB-9D4B-691CE9A5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6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64FCCF-2E32-9678-31D5-80C2DED6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85E1A9-C16A-90E5-373F-90B8B6C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87E255-B8A4-EC9C-CB20-82D75E7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45585C8-7F5F-301C-2BC4-C86C1B67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88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056BD41-3517-BC7A-0A32-DBD5121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76D162-775D-8C50-E843-508830C2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32E012-F0F7-BD65-C605-9AF1B5B3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1E4FB-BF47-F8C7-8E62-9EA039E8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949AC9-F5CF-DD3A-03B0-348F005C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684662-AF05-6B22-B81B-F81B8125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2C3FF3-F2D7-D060-F4ED-8ED75F18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34E9AB-31C0-31AC-444F-348B471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56B486-AA35-FAEA-CE0E-9340DFF3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24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3DAA6D-AD08-B323-35A3-FE37E2DF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1AF341-C796-D71F-76B9-809ABBBD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B41B40-CDDF-6BD0-EC66-2A785CD9E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5B3616-6A8C-EB7E-3118-B3C1897F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F975C5-4678-22CB-29B2-66D16EDD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32EC8E-078A-A165-E5FE-8498A4ED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3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490F8C7-60C6-5B3E-74FE-1BBBBFC3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759508-EDEC-2B12-BB96-A7A08949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4B5AEB-E69C-5A5F-7547-2C05FDDED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87BE-773B-47B2-82D3-95F6C5161926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D8C1-A69D-CA96-1F14-99A37A49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9EA971-F134-2F8A-81A3-B06AAD94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7053-FCA0-4DEA-B1C5-0DDA0B45F4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8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FC8B1F-C8ED-995B-781A-BADE4374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191" y="946517"/>
            <a:ext cx="7074568" cy="1121533"/>
          </a:xfrm>
        </p:spPr>
        <p:txBody>
          <a:bodyPr>
            <a:normAutofit/>
          </a:bodyPr>
          <a:lstStyle/>
          <a:p>
            <a:r>
              <a:rPr lang="tr-TR" sz="6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Bitirme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187C7B-3F29-BEF4-23C1-3B07C878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014" y="2594033"/>
            <a:ext cx="6919972" cy="1328083"/>
          </a:xfrm>
        </p:spPr>
        <p:txBody>
          <a:bodyPr>
            <a:normAutofit/>
          </a:bodyPr>
          <a:lstStyle/>
          <a:p>
            <a:r>
              <a:rPr lang="tr-TR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Hüseyin YAZICI</a:t>
            </a:r>
          </a:p>
          <a:p>
            <a:r>
              <a:rPr lang="tr-TR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Eren Can AKTAŞ</a:t>
            </a:r>
          </a:p>
          <a:p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4FFAA2-6BAE-44BA-8568-DDC7ED2C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>
                <a:latin typeface="Arial" panose="020B0604020202020204" pitchFamily="34" charset="0"/>
                <a:cs typeface="Arial" panose="020B0604020202020204" pitchFamily="34" charset="0"/>
              </a:rPr>
              <a:t>Sorun Olabilecekler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1C7F3E-BDF7-EEF9-A9AC-64508852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Firebase’in performans sıkıntısı verme durumu; </a:t>
            </a:r>
          </a:p>
          <a:p>
            <a:pPr marL="0" indent="0">
              <a:buNone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Back-End yazılması. (Server maliyeti 20$)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Yayınlama maliyeti (Ios 100$ - Android 25$ )</a:t>
            </a:r>
          </a:p>
          <a:p>
            <a:pPr marL="0" indent="0">
              <a:buNone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Uygulamanın mobil yerine web ortamına geliştirilmesi.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Ios ortamında test yapılamaması.</a:t>
            </a:r>
          </a:p>
          <a:p>
            <a:pPr marL="0" indent="0">
              <a:buNone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Mac cihaza sahip olmak veya uygulamayı web ortamında geliştirmek.</a:t>
            </a:r>
          </a:p>
          <a:p>
            <a:pPr marL="0" indent="0">
              <a:buNone/>
            </a:pPr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40780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996EDD-BE14-717D-18BF-9F8E37DC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>
                <a:latin typeface="Arial" panose="020B0604020202020204" pitchFamily="34" charset="0"/>
                <a:cs typeface="Arial" panose="020B0604020202020204" pitchFamily="34" charset="0"/>
              </a:rPr>
              <a:t>Konu ve Amacı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1708BC-6EC9-37CD-D345-9D96AA36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Öğrencilerin derse katılmalarını sağlamak ve motivasyonları arttırmak için yapılan bir uygulamadır.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Öğretmenlerin ilgili dersle ilgili soru havuzu oluşturup öğrencilerini ders esnasında quiz yapabilmesinin sağlanması.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Öğretmenlerin, öğrencilerinin performanslarını değerlendirebileceği verilerin oluşturulması ve bu verilerin görselleştirilmesi.</a:t>
            </a:r>
          </a:p>
          <a:p>
            <a:endParaRPr lang="tr-TR" sz="2200"/>
          </a:p>
          <a:p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65856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BE6C79-590F-E159-9339-B3A64925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1978822"/>
            <a:ext cx="3571810" cy="2233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 Tasarımı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B9B63C6-C349-F728-F0C6-FB5102EA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83" y="299018"/>
            <a:ext cx="7542126" cy="62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459B9-CF1A-9492-3B3F-E891DB21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3" y="502920"/>
            <a:ext cx="381851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Giriş Ekranı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3BE3D1B-A9B5-EAF6-926D-2370495AA630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ğrenc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i ve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öğretmen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 olmak üzere iki tür kullanıcı olacaktır.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A2221B6-957A-4569-62D0-33A17011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09" y="2161928"/>
            <a:ext cx="5703782" cy="45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C616E4-BEBF-025A-CFB5-0FF203BC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61" y="502920"/>
            <a:ext cx="3559357" cy="13989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 Ekranı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E2F064A-77E4-1936-8FF0-EB489BF0BA79}"/>
              </a:ext>
            </a:extLst>
          </p:cNvPr>
          <p:cNvSpPr txBox="1"/>
          <p:nvPr/>
        </p:nvSpPr>
        <p:spPr>
          <a:xfrm>
            <a:off x="4641569" y="502920"/>
            <a:ext cx="7046271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Öğrenci ekranında öğrenci 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kayıtlı derslerini görebilecek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Öğrenci kayıtlı derslerinde açık olan quizleri görebilecek</a:t>
            </a: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Daha önceden girmiş olduğu quizleri ve sonucunu görebilecek.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56D1DCB-A16E-A0C7-1E56-C745F1D4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1" y="2068914"/>
            <a:ext cx="11088278" cy="47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EE613E-1684-3B6E-E35B-2A21E701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8" y="45720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Öğretmen Ekranı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B99B10C-7670-8F08-F140-CF7B4DF708D9}"/>
              </a:ext>
            </a:extLst>
          </p:cNvPr>
          <p:cNvSpPr txBox="1"/>
          <p:nvPr/>
        </p:nvSpPr>
        <p:spPr>
          <a:xfrm>
            <a:off x="4494274" y="219762"/>
            <a:ext cx="7679439" cy="202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Öğretmenler ders oluşturabilecek. </a:t>
            </a:r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Oluşturdukları dersleri görebilecek</a:t>
            </a: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, öğrenci ve soru ekleyebilecek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Diğer öğretmenleri listeleyebilecek. </a:t>
            </a:r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Yaptığı quizleri görebilecek</a:t>
            </a: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eni bir quiz oluşturabilecek.</a:t>
            </a:r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Sonuçlanan quizlerin detaylarını indirip inceleyebilecek.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2DE6AA7-4555-E907-F669-9D31ED96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6" y="2249118"/>
            <a:ext cx="10050288" cy="45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2DA99B-49A5-E3E8-5E09-B10463A2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532691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Ekranı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AEE3A32-1397-1270-916B-7C841FB97E99}"/>
              </a:ext>
            </a:extLst>
          </p:cNvPr>
          <p:cNvSpPr txBox="1"/>
          <p:nvPr/>
        </p:nvSpPr>
        <p:spPr>
          <a:xfrm>
            <a:off x="643278" y="2900395"/>
            <a:ext cx="485546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Quize girdikten sonra öğrenci dakikayı görebilecek. </a:t>
            </a:r>
            <a:endParaRPr lang="tr-T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Kaçıncı soruda olduğunu görebilecek.</a:t>
            </a:r>
            <a:endParaRPr lang="tr-T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Sorular arası geçiş yapabilecek.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1230E14-949A-A1D1-BE77-97E044C40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88" y="222587"/>
            <a:ext cx="3959918" cy="64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20BD7-2A94-BF32-C2F0-0D2C49F3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>
                <a:latin typeface="Arial" panose="020B0604020202020204" pitchFamily="34" charset="0"/>
                <a:cs typeface="Arial" panose="020B0604020202020204" pitchFamily="34" charset="0"/>
              </a:rPr>
              <a:t>Kullanılacak Teknolojiler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70D93C-3AED-D4B1-3F9E-C2A9952F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929384"/>
            <a:ext cx="3450996" cy="42519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200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tr-TR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FBAA2E-9949-CBC0-68D5-A32335625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0" y="2925024"/>
            <a:ext cx="3450996" cy="2267607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5545D1EB-F494-E744-B43D-70229529968F}"/>
              </a:ext>
            </a:extLst>
          </p:cNvPr>
          <p:cNvSpPr txBox="1">
            <a:spLocks/>
          </p:cNvSpPr>
          <p:nvPr/>
        </p:nvSpPr>
        <p:spPr>
          <a:xfrm>
            <a:off x="4397629" y="1929384"/>
            <a:ext cx="3450996" cy="4251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320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tr-TR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2B0D519-505B-8452-1E0A-9CA5D1FCA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32" y="2925025"/>
            <a:ext cx="3450993" cy="2267606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BEB3B1DB-5639-7BCF-7294-5AB7F7892814}"/>
              </a:ext>
            </a:extLst>
          </p:cNvPr>
          <p:cNvSpPr txBox="1">
            <a:spLocks/>
          </p:cNvSpPr>
          <p:nvPr/>
        </p:nvSpPr>
        <p:spPr>
          <a:xfrm>
            <a:off x="8230438" y="1929384"/>
            <a:ext cx="3450996" cy="4251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320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369BF71-D63D-F796-71C9-F3F1DEFC0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38" y="4412708"/>
            <a:ext cx="3450996" cy="176863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E96B252-926A-ABCC-584E-3AD2F3003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63" y="2715122"/>
            <a:ext cx="2525546" cy="16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20BD7-2A94-BF32-C2F0-0D2C49F3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>
                <a:latin typeface="Arial" panose="020B0604020202020204" pitchFamily="34" charset="0"/>
                <a:cs typeface="Arial" panose="020B0604020202020204" pitchFamily="34" charset="0"/>
              </a:rPr>
              <a:t>Projenin Artıları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70D93C-3AED-D4B1-3F9E-C2A9952F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Öğrenciler sadece kayıt olacakları telefondan girebilecek. Eğer başka telefondan giriş yapmaya çalışırlarsa kullanıcı 1 gün boyunca quizleri girişi engellenecek.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000">
                <a:latin typeface="Arial" panose="020B0604020202020204" pitchFamily="34" charset="0"/>
                <a:cs typeface="Arial" panose="020B0604020202020204" pitchFamily="34" charset="0"/>
              </a:rPr>
              <a:t>Öğrencilerin sınıfta olup olmadıklarını konumlarından belirlenecek.</a:t>
            </a:r>
          </a:p>
        </p:txBody>
      </p:sp>
    </p:spTree>
    <p:extLst>
      <p:ext uri="{BB962C8B-B14F-4D97-AF65-F5344CB8AC3E}">
        <p14:creationId xmlns:p14="http://schemas.microsoft.com/office/powerpoint/2010/main" val="19007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90</TotalTime>
  <Words>233</Words>
  <Application>Microsoft Office PowerPoint</Application>
  <PresentationFormat>Geniş ekran</PresentationFormat>
  <Paragraphs>40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Teması</vt:lpstr>
      <vt:lpstr>Bitirme Projesi</vt:lpstr>
      <vt:lpstr>Konu ve Amacı</vt:lpstr>
      <vt:lpstr>Veritabanı Tasarımı</vt:lpstr>
      <vt:lpstr>Giriş Ekranı</vt:lpstr>
      <vt:lpstr>Öğrenci Ekranı</vt:lpstr>
      <vt:lpstr>Öğretmen Ekranı</vt:lpstr>
      <vt:lpstr>Quiz Ekranı</vt:lpstr>
      <vt:lpstr>Kullanılacak Teknolojiler</vt:lpstr>
      <vt:lpstr>Projenin Artıları</vt:lpstr>
      <vt:lpstr>Sorun Olabilecekler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Bitirme Projesi</dc:title>
  <dc:creator>Eren Can Aktaş</dc:creator>
  <cp:lastModifiedBy>Hüseyin Yazıcı</cp:lastModifiedBy>
  <cp:revision>4</cp:revision>
  <dcterms:created xsi:type="dcterms:W3CDTF">2022-12-24T13:05:23Z</dcterms:created>
  <dcterms:modified xsi:type="dcterms:W3CDTF">2023-01-01T11:07:35Z</dcterms:modified>
</cp:coreProperties>
</file>