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82" r:id="rId2"/>
    <p:sldId id="468" r:id="rId3"/>
    <p:sldId id="508" r:id="rId4"/>
    <p:sldId id="509" r:id="rId5"/>
    <p:sldId id="510" r:id="rId6"/>
    <p:sldId id="511" r:id="rId7"/>
    <p:sldId id="512" r:id="rId8"/>
    <p:sldId id="513" r:id="rId9"/>
    <p:sldId id="514" r:id="rId10"/>
    <p:sldId id="423"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88E33A-2C84-42C4-96A1-B19724B76C8E}" type="datetimeFigureOut">
              <a:rPr lang="tr-TR" smtClean="0"/>
              <a:t>1.01.2023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0EB4D-A29C-4750-9462-7E79BDBA24B7}" type="slidenum">
              <a:rPr lang="tr-TR" smtClean="0"/>
              <a:t>‹#›</a:t>
            </a:fld>
            <a:endParaRPr lang="tr-TR"/>
          </a:p>
        </p:txBody>
      </p:sp>
    </p:spTree>
    <p:extLst>
      <p:ext uri="{BB962C8B-B14F-4D97-AF65-F5344CB8AC3E}">
        <p14:creationId xmlns:p14="http://schemas.microsoft.com/office/powerpoint/2010/main" val="141576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idx="10"/>
            <p:custDataLst>
              <p:tags r:id="rId1"/>
            </p:custDataLst>
          </p:nvPr>
        </p:nvSpPr>
        <p:spPr/>
        <p:txBody>
          <a:bodyPr/>
          <a:lstStyle/>
          <a:p>
            <a:r>
              <a:rPr lang="tr-TR" sz="900" b="1">
                <a:solidFill>
                  <a:srgbClr val="BFBFBF"/>
                </a:solidFill>
                <a:latin typeface="Arial" panose="020B0604020202020204" pitchFamily="34" charset="0"/>
              </a:rPr>
              <a:t>HAVELSAN ÖZEL
</a:t>
            </a:r>
            <a:r>
              <a:rPr lang="tr-TR" sz="1200">
                <a:solidFill>
                  <a:srgbClr val="000000"/>
                </a:solidFill>
                <a:latin typeface="Times New Roman" panose="02020603050405020304" pitchFamily="18" charset="0"/>
              </a:rPr>
              <a:t> </a:t>
            </a:r>
          </a:p>
        </p:txBody>
      </p:sp>
      <p:sp>
        <p:nvSpPr>
          <p:cNvPr id="5" name="Footer Placeholder 4"/>
          <p:cNvSpPr>
            <a:spLocks noGrp="1"/>
          </p:cNvSpPr>
          <p:nvPr>
            <p:ph type="ftr" sz="quarter" idx="11"/>
            <p:custDataLst>
              <p:tags r:id="rId2"/>
            </p:custDataLst>
          </p:nvPr>
        </p:nvSpPr>
        <p:spPr/>
        <p:txBody>
          <a:bodyPr/>
          <a:lstStyle/>
          <a:p>
            <a:r>
              <a:rPr lang="tr-TR" sz="900" b="1">
                <a:solidFill>
                  <a:srgbClr val="BFBFBF"/>
                </a:solidFill>
                <a:latin typeface="Arial" panose="020B0604020202020204" pitchFamily="34" charset="0"/>
              </a:rPr>
              <a:t>HAVELSAN ÖZEL
</a:t>
            </a:r>
            <a:r>
              <a:rPr lang="tr-TR" sz="120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403049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Header Placeholder 3"/>
          <p:cNvSpPr>
            <a:spLocks noGrp="1"/>
          </p:cNvSpPr>
          <p:nvPr>
            <p:ph type="hdr" sz="quarter" idx="10"/>
            <p:custDataLst>
              <p:tags r:id="rId1"/>
            </p:custDataLst>
          </p:nvPr>
        </p:nvSpPr>
        <p:spPr/>
        <p:txBody>
          <a:bodyPr/>
          <a:lstStyle/>
          <a:p>
            <a:r>
              <a:rPr lang="tr-TR" sz="900" b="1">
                <a:solidFill>
                  <a:srgbClr val="BFBFBF"/>
                </a:solidFill>
                <a:latin typeface="Arial" panose="020B0604020202020204" pitchFamily="34" charset="0"/>
              </a:rPr>
              <a:t>HAVELSAN ÖZEL
</a:t>
            </a:r>
            <a:r>
              <a:rPr lang="tr-TR" sz="1200">
                <a:solidFill>
                  <a:srgbClr val="000000"/>
                </a:solidFill>
                <a:latin typeface="Times New Roman" panose="02020603050405020304" pitchFamily="18" charset="0"/>
              </a:rPr>
              <a:t> </a:t>
            </a:r>
          </a:p>
        </p:txBody>
      </p:sp>
      <p:sp>
        <p:nvSpPr>
          <p:cNvPr id="5" name="Footer Placeholder 4"/>
          <p:cNvSpPr>
            <a:spLocks noGrp="1"/>
          </p:cNvSpPr>
          <p:nvPr>
            <p:ph type="ftr" sz="quarter" idx="11"/>
            <p:custDataLst>
              <p:tags r:id="rId2"/>
            </p:custDataLst>
          </p:nvPr>
        </p:nvSpPr>
        <p:spPr/>
        <p:txBody>
          <a:bodyPr/>
          <a:lstStyle/>
          <a:p>
            <a:r>
              <a:rPr lang="tr-TR" sz="900" b="1">
                <a:solidFill>
                  <a:srgbClr val="BFBFBF"/>
                </a:solidFill>
                <a:latin typeface="Arial" panose="020B0604020202020204" pitchFamily="34" charset="0"/>
              </a:rPr>
              <a:t>HAVELSAN ÖZEL
</a:t>
            </a:r>
            <a:r>
              <a:rPr lang="tr-TR" sz="120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816251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custDataLst>
              <p:tags r:id="rId1"/>
            </p:custDataLst>
          </p:nvPr>
        </p:nvSpPr>
        <p:spPr/>
        <p:txBody>
          <a:bodyPr/>
          <a:lstStyle/>
          <a:p>
            <a:r>
              <a:rPr lang="en-US" sz="900" b="1">
                <a:solidFill>
                  <a:srgbClr val="BFBFBF"/>
                </a:solidFill>
                <a:latin typeface="Arial" panose="020B0604020202020204" pitchFamily="34" charset="0"/>
              </a:rPr>
              <a:t>HAVELSAN ÖZEL
</a:t>
            </a:r>
            <a:r>
              <a:rPr lang="en-US" sz="1200">
                <a:solidFill>
                  <a:srgbClr val="000000"/>
                </a:solidFill>
                <a:latin typeface="Times New Roman" panose="02020603050405020304" pitchFamily="18" charset="0"/>
              </a:rPr>
              <a:t> </a:t>
            </a:r>
          </a:p>
        </p:txBody>
      </p:sp>
      <p:sp>
        <p:nvSpPr>
          <p:cNvPr id="5" name="Footer Placeholder 4"/>
          <p:cNvSpPr>
            <a:spLocks noGrp="1"/>
          </p:cNvSpPr>
          <p:nvPr>
            <p:ph type="ftr" sz="quarter" idx="11"/>
            <p:custDataLst>
              <p:tags r:id="rId2"/>
            </p:custDataLst>
          </p:nvPr>
        </p:nvSpPr>
        <p:spPr/>
        <p:txBody>
          <a:bodyPr/>
          <a:lstStyle/>
          <a:p>
            <a:r>
              <a:rPr lang="en-US" sz="900" b="1">
                <a:solidFill>
                  <a:srgbClr val="BFBFBF"/>
                </a:solidFill>
                <a:latin typeface="Arial" panose="020B0604020202020204" pitchFamily="34" charset="0"/>
              </a:rPr>
              <a:t>HAVELSAN ÖZEL
</a:t>
            </a:r>
            <a:r>
              <a:rPr lang="en-US" sz="120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94325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61C8D3-1A69-C2E7-B033-B57CD24328C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EA329E1-D9CB-9FE1-B2D8-1BAE49AEE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4682CE5-33A4-28DC-B4F7-C581ED1B58FA}"/>
              </a:ext>
            </a:extLst>
          </p:cNvPr>
          <p:cNvSpPr>
            <a:spLocks noGrp="1"/>
          </p:cNvSpPr>
          <p:nvPr>
            <p:ph type="dt" sz="half" idx="10"/>
          </p:nvPr>
        </p:nvSpPr>
        <p:spPr/>
        <p:txBody>
          <a:bodyPr/>
          <a:lstStyle/>
          <a:p>
            <a:fld id="{08604FCB-BB50-4BFD-BB8F-57A44390DDCC}" type="datetimeFigureOut">
              <a:rPr lang="tr-TR" smtClean="0"/>
              <a:t>1.01.2023</a:t>
            </a:fld>
            <a:endParaRPr lang="tr-TR"/>
          </a:p>
        </p:txBody>
      </p:sp>
      <p:sp>
        <p:nvSpPr>
          <p:cNvPr id="5" name="Alt Bilgi Yer Tutucusu 4">
            <a:extLst>
              <a:ext uri="{FF2B5EF4-FFF2-40B4-BE49-F238E27FC236}">
                <a16:creationId xmlns:a16="http://schemas.microsoft.com/office/drawing/2014/main" id="{540384B6-5736-4FD7-C9D7-C05D4C986BF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523D771-FEE7-BB7B-74F7-9663AE475DCC}"/>
              </a:ext>
            </a:extLst>
          </p:cNvPr>
          <p:cNvSpPr>
            <a:spLocks noGrp="1"/>
          </p:cNvSpPr>
          <p:nvPr>
            <p:ph type="sldNum" sz="quarter" idx="12"/>
          </p:nvPr>
        </p:nvSpPr>
        <p:spPr/>
        <p:txBody>
          <a:bodyPr/>
          <a:lstStyle/>
          <a:p>
            <a:fld id="{1B1592B0-01A3-4DC4-92AB-965FA6F50A81}" type="slidenum">
              <a:rPr lang="tr-TR" smtClean="0"/>
              <a:t>‹#›</a:t>
            </a:fld>
            <a:endParaRPr lang="tr-TR"/>
          </a:p>
        </p:txBody>
      </p:sp>
    </p:spTree>
    <p:extLst>
      <p:ext uri="{BB962C8B-B14F-4D97-AF65-F5344CB8AC3E}">
        <p14:creationId xmlns:p14="http://schemas.microsoft.com/office/powerpoint/2010/main" val="102219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85BD77-232A-5C28-EAD8-CAABF6E5F26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8CB8613-6F32-8BBD-6FAA-5922715C76A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FBB15A0-3158-A277-D580-169862BA38F8}"/>
              </a:ext>
            </a:extLst>
          </p:cNvPr>
          <p:cNvSpPr>
            <a:spLocks noGrp="1"/>
          </p:cNvSpPr>
          <p:nvPr>
            <p:ph type="dt" sz="half" idx="10"/>
          </p:nvPr>
        </p:nvSpPr>
        <p:spPr/>
        <p:txBody>
          <a:bodyPr/>
          <a:lstStyle/>
          <a:p>
            <a:fld id="{08604FCB-BB50-4BFD-BB8F-57A44390DDCC}" type="datetimeFigureOut">
              <a:rPr lang="tr-TR" smtClean="0"/>
              <a:t>1.01.2023</a:t>
            </a:fld>
            <a:endParaRPr lang="tr-TR"/>
          </a:p>
        </p:txBody>
      </p:sp>
      <p:sp>
        <p:nvSpPr>
          <p:cNvPr id="5" name="Alt Bilgi Yer Tutucusu 4">
            <a:extLst>
              <a:ext uri="{FF2B5EF4-FFF2-40B4-BE49-F238E27FC236}">
                <a16:creationId xmlns:a16="http://schemas.microsoft.com/office/drawing/2014/main" id="{DB5218C8-1F7A-7026-943B-CA3BF5B91EC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45DD968-30E7-002F-5DF4-3E02F2618B13}"/>
              </a:ext>
            </a:extLst>
          </p:cNvPr>
          <p:cNvSpPr>
            <a:spLocks noGrp="1"/>
          </p:cNvSpPr>
          <p:nvPr>
            <p:ph type="sldNum" sz="quarter" idx="12"/>
          </p:nvPr>
        </p:nvSpPr>
        <p:spPr/>
        <p:txBody>
          <a:bodyPr/>
          <a:lstStyle/>
          <a:p>
            <a:fld id="{1B1592B0-01A3-4DC4-92AB-965FA6F50A81}" type="slidenum">
              <a:rPr lang="tr-TR" smtClean="0"/>
              <a:t>‹#›</a:t>
            </a:fld>
            <a:endParaRPr lang="tr-TR"/>
          </a:p>
        </p:txBody>
      </p:sp>
    </p:spTree>
    <p:extLst>
      <p:ext uri="{BB962C8B-B14F-4D97-AF65-F5344CB8AC3E}">
        <p14:creationId xmlns:p14="http://schemas.microsoft.com/office/powerpoint/2010/main" val="418948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33808DD-1F2D-8E5A-4B35-54355D8CE92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52E66C-1FD3-F90E-6BAE-9FA709F2218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8C3DBFE-7364-A09B-79CA-46722441ACE2}"/>
              </a:ext>
            </a:extLst>
          </p:cNvPr>
          <p:cNvSpPr>
            <a:spLocks noGrp="1"/>
          </p:cNvSpPr>
          <p:nvPr>
            <p:ph type="dt" sz="half" idx="10"/>
          </p:nvPr>
        </p:nvSpPr>
        <p:spPr/>
        <p:txBody>
          <a:bodyPr/>
          <a:lstStyle/>
          <a:p>
            <a:fld id="{08604FCB-BB50-4BFD-BB8F-57A44390DDCC}" type="datetimeFigureOut">
              <a:rPr lang="tr-TR" smtClean="0"/>
              <a:t>1.01.2023</a:t>
            </a:fld>
            <a:endParaRPr lang="tr-TR"/>
          </a:p>
        </p:txBody>
      </p:sp>
      <p:sp>
        <p:nvSpPr>
          <p:cNvPr id="5" name="Alt Bilgi Yer Tutucusu 4">
            <a:extLst>
              <a:ext uri="{FF2B5EF4-FFF2-40B4-BE49-F238E27FC236}">
                <a16:creationId xmlns:a16="http://schemas.microsoft.com/office/drawing/2014/main" id="{DDD8623D-9EE9-3572-B207-0EA9222B409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FB98745-759D-D48D-2E6D-98A9E44EBC74}"/>
              </a:ext>
            </a:extLst>
          </p:cNvPr>
          <p:cNvSpPr>
            <a:spLocks noGrp="1"/>
          </p:cNvSpPr>
          <p:nvPr>
            <p:ph type="sldNum" sz="quarter" idx="12"/>
          </p:nvPr>
        </p:nvSpPr>
        <p:spPr/>
        <p:txBody>
          <a:bodyPr/>
          <a:lstStyle/>
          <a:p>
            <a:fld id="{1B1592B0-01A3-4DC4-92AB-965FA6F50A81}" type="slidenum">
              <a:rPr lang="tr-TR" smtClean="0"/>
              <a:t>‹#›</a:t>
            </a:fld>
            <a:endParaRPr lang="tr-TR"/>
          </a:p>
        </p:txBody>
      </p:sp>
    </p:spTree>
    <p:extLst>
      <p:ext uri="{BB962C8B-B14F-4D97-AF65-F5344CB8AC3E}">
        <p14:creationId xmlns:p14="http://schemas.microsoft.com/office/powerpoint/2010/main" val="329238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num Başlığı">
    <p:spTree>
      <p:nvGrpSpPr>
        <p:cNvPr id="1" name=""/>
        <p:cNvGrpSpPr/>
        <p:nvPr/>
      </p:nvGrpSpPr>
      <p:grpSpPr>
        <a:xfrm>
          <a:off x="0" y="0"/>
          <a:ext cx="0" cy="0"/>
          <a:chOff x="0" y="0"/>
          <a:chExt cx="0" cy="0"/>
        </a:xfrm>
      </p:grpSpPr>
      <p:pic>
        <p:nvPicPr>
          <p:cNvPr id="5" name="Resim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000" y="-1"/>
            <a:ext cx="11693358" cy="5671797"/>
          </a:xfrm>
          <a:prstGeom prst="rect">
            <a:avLst/>
          </a:prstGeom>
          <a:effectLst>
            <a:reflection stA="84000" endPos="2000" dist="50800" dir="5400000" sy="-100000" algn="bl" rotWithShape="0"/>
          </a:effectLst>
        </p:spPr>
      </p:pic>
      <p:sp>
        <p:nvSpPr>
          <p:cNvPr id="14" name="Rectangle 13"/>
          <p:cNvSpPr/>
          <p:nvPr userDrawn="1"/>
        </p:nvSpPr>
        <p:spPr>
          <a:xfrm>
            <a:off x="10461812" y="6320118"/>
            <a:ext cx="1730188" cy="537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atin typeface="Arial" panose="020B0604020202020204" pitchFamily="34" charset="0"/>
              <a:cs typeface="Arial" panose="020B0604020202020204" pitchFamily="34" charset="0"/>
            </a:endParaRPr>
          </a:p>
        </p:txBody>
      </p:sp>
      <p:sp>
        <p:nvSpPr>
          <p:cNvPr id="41" name="Rectangle 40"/>
          <p:cNvSpPr/>
          <p:nvPr userDrawn="1"/>
        </p:nvSpPr>
        <p:spPr>
          <a:xfrm>
            <a:off x="0" y="5892800"/>
            <a:ext cx="12192000" cy="96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atin typeface="Arial" panose="020B0604020202020204" pitchFamily="34" charset="0"/>
              <a:cs typeface="Arial" panose="020B0604020202020204" pitchFamily="34" charset="0"/>
            </a:endParaRPr>
          </a:p>
        </p:txBody>
      </p:sp>
      <p:sp>
        <p:nvSpPr>
          <p:cNvPr id="46" name="Title 6"/>
          <p:cNvSpPr>
            <a:spLocks noGrp="1"/>
          </p:cNvSpPr>
          <p:nvPr>
            <p:ph type="title" hasCustomPrompt="1"/>
          </p:nvPr>
        </p:nvSpPr>
        <p:spPr>
          <a:xfrm>
            <a:off x="838200" y="5874870"/>
            <a:ext cx="10515600" cy="427318"/>
          </a:xfrm>
        </p:spPr>
        <p:txBody>
          <a:bodyPr>
            <a:normAutofit/>
          </a:bodyPr>
          <a:lstStyle>
            <a:lvl1pPr algn="ctr">
              <a:defRPr sz="2000" b="0" baseline="0">
                <a:solidFill>
                  <a:srgbClr val="1A3A6C"/>
                </a:solidFill>
                <a:latin typeface="Arial" panose="020B0604020202020204" pitchFamily="34" charset="0"/>
                <a:cs typeface="Arial" panose="020B0604020202020204" pitchFamily="34" charset="0"/>
              </a:defRPr>
            </a:lvl1pPr>
          </a:lstStyle>
          <a:p>
            <a:r>
              <a:rPr lang="tr-TR" dirty="0"/>
              <a:t>Adı Soyadı / Unvanı</a:t>
            </a:r>
          </a:p>
        </p:txBody>
      </p:sp>
      <p:sp>
        <p:nvSpPr>
          <p:cNvPr id="3" name="Text Placeholder 2"/>
          <p:cNvSpPr>
            <a:spLocks noGrp="1"/>
          </p:cNvSpPr>
          <p:nvPr>
            <p:ph type="body" sz="quarter" idx="10" hasCustomPrompt="1"/>
          </p:nvPr>
        </p:nvSpPr>
        <p:spPr>
          <a:xfrm>
            <a:off x="508000" y="1461059"/>
            <a:ext cx="3235791" cy="1524187"/>
          </a:xfrm>
        </p:spPr>
        <p:txBody>
          <a:bodyPr>
            <a:normAutofit/>
          </a:bodyPr>
          <a:lstStyle>
            <a:lvl1pPr marL="0" indent="0">
              <a:buNone/>
              <a:defRPr sz="2400" b="1" baseline="0">
                <a:solidFill>
                  <a:srgbClr val="1A3A6C"/>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tr-TR" dirty="0"/>
              <a:t>SUNUM BAŞLIĞI İÇİN TIKLAYIN…</a:t>
            </a:r>
          </a:p>
        </p:txBody>
      </p:sp>
      <p:sp>
        <p:nvSpPr>
          <p:cNvPr id="13" name="Text Placeholder 12"/>
          <p:cNvSpPr>
            <a:spLocks noGrp="1"/>
          </p:cNvSpPr>
          <p:nvPr>
            <p:ph type="body" sz="quarter" idx="11" hasCustomPrompt="1"/>
          </p:nvPr>
        </p:nvSpPr>
        <p:spPr>
          <a:xfrm>
            <a:off x="3577547" y="6364939"/>
            <a:ext cx="5036905" cy="313766"/>
          </a:xfrm>
        </p:spPr>
        <p:txBody>
          <a:bodyPr/>
          <a:lstStyle>
            <a:lvl1pPr marL="0" indent="0" algn="ctr">
              <a:buNone/>
              <a:defRPr>
                <a:solidFill>
                  <a:srgbClr val="1A3A6C"/>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r>
              <a:rPr lang="tr-TR" sz="1800" dirty="0">
                <a:solidFill>
                  <a:srgbClr val="1A3A6C"/>
                </a:solidFill>
                <a:latin typeface="Helvetica" pitchFamily="2" charset="0"/>
              </a:rPr>
              <a:t>Yer - Tarih</a:t>
            </a:r>
          </a:p>
        </p:txBody>
      </p:sp>
      <p:pic>
        <p:nvPicPr>
          <p:cNvPr id="19" name="Picture 18"/>
          <p:cNvPicPr>
            <a:picLocks noChangeAspect="1"/>
          </p:cNvPicPr>
          <p:nvPr userDrawn="1"/>
        </p:nvPicPr>
        <p:blipFill rotWithShape="1">
          <a:blip r:embed="rId3">
            <a:extLst>
              <a:ext uri="{28A0092B-C50C-407E-A947-70E740481C1C}">
                <a14:useLocalDpi xmlns:a14="http://schemas.microsoft.com/office/drawing/2010/main"/>
              </a:ext>
            </a:extLst>
          </a:blip>
          <a:srcRect r="81857"/>
          <a:stretch/>
        </p:blipFill>
        <p:spPr>
          <a:xfrm>
            <a:off x="74851" y="6337602"/>
            <a:ext cx="459406" cy="520398"/>
          </a:xfrm>
          <a:prstGeom prst="rect">
            <a:avLst/>
          </a:prstGeom>
        </p:spPr>
      </p:pic>
      <p:sp>
        <p:nvSpPr>
          <p:cNvPr id="20" name="TextBox 19"/>
          <p:cNvSpPr txBox="1"/>
          <p:nvPr userDrawn="1"/>
        </p:nvSpPr>
        <p:spPr>
          <a:xfrm>
            <a:off x="475266" y="6401590"/>
            <a:ext cx="2130284" cy="338554"/>
          </a:xfrm>
          <a:prstGeom prst="rect">
            <a:avLst/>
          </a:prstGeom>
          <a:noFill/>
        </p:spPr>
        <p:txBody>
          <a:bodyPr wrap="square" rtlCol="0">
            <a:spAutoFit/>
          </a:bodyPr>
          <a:lstStyle/>
          <a:p>
            <a:pPr lvl="0" algn="l">
              <a:defRPr/>
            </a:pPr>
            <a:r>
              <a:rPr lang="tr-TR" sz="800" b="0" i="1" noProof="0" dirty="0">
                <a:solidFill>
                  <a:schemeClr val="tx1"/>
                </a:solidFill>
                <a:latin typeface="Arial" panose="020B0604020202020204" pitchFamily="34" charset="0"/>
                <a:ea typeface="Tahoma" panose="020B0604030504040204" pitchFamily="34" charset="0"/>
                <a:cs typeface="Arial" panose="020B0604020202020204" pitchFamily="34" charset="0"/>
              </a:rPr>
              <a:t>HAVELSAN, </a:t>
            </a:r>
            <a:r>
              <a:rPr lang="en-US" sz="800" b="0" i="1" noProof="0" dirty="0">
                <a:solidFill>
                  <a:schemeClr val="tx1"/>
                </a:solidFill>
                <a:latin typeface="Arial" panose="020B0604020202020204" pitchFamily="34" charset="0"/>
                <a:ea typeface="Tahoma" panose="020B0604030504040204" pitchFamily="34" charset="0"/>
                <a:cs typeface="Arial" panose="020B0604020202020204" pitchFamily="34" charset="0"/>
              </a:rPr>
              <a:t>is an establishment of Turkish Armed Forces Foundation. </a:t>
            </a:r>
          </a:p>
        </p:txBody>
      </p:sp>
      <p:pic>
        <p:nvPicPr>
          <p:cNvPr id="12" name="Image" descr="Image"/>
          <p:cNvPicPr preferRelativeResize="0">
            <a:picLocks/>
          </p:cNvPicPr>
          <p:nvPr userDrawn="1"/>
        </p:nvPicPr>
        <p:blipFill>
          <a:blip r:embed="rId4" cstate="email">
            <a:alphaModFix amt="31936"/>
            <a:extLst>
              <a:ext uri="{28A0092B-C50C-407E-A947-70E740481C1C}">
                <a14:useLocalDpi xmlns:a14="http://schemas.microsoft.com/office/drawing/2010/main" val="0"/>
              </a:ext>
            </a:extLst>
          </a:blip>
          <a:stretch>
            <a:fillRect/>
          </a:stretch>
        </p:blipFill>
        <p:spPr>
          <a:xfrm rot="21448766">
            <a:off x="4742984" y="25631"/>
            <a:ext cx="2424575" cy="5647171"/>
          </a:xfrm>
          <a:prstGeom prst="parallelogram">
            <a:avLst>
              <a:gd name="adj" fmla="val 91709"/>
            </a:avLst>
          </a:prstGeom>
          <a:ln w="12700">
            <a:miter lim="400000"/>
          </a:ln>
        </p:spPr>
      </p:pic>
      <p:pic>
        <p:nvPicPr>
          <p:cNvPr id="17" name="Image" descr="Image"/>
          <p:cNvPicPr preferRelativeResize="0">
            <a:picLocks/>
          </p:cNvPicPr>
          <p:nvPr userDrawn="1"/>
        </p:nvPicPr>
        <p:blipFill>
          <a:blip r:embed="rId4" cstate="email">
            <a:alphaModFix amt="31936"/>
            <a:extLst>
              <a:ext uri="{28A0092B-C50C-407E-A947-70E740481C1C}">
                <a14:useLocalDpi xmlns:a14="http://schemas.microsoft.com/office/drawing/2010/main" val="0"/>
              </a:ext>
            </a:extLst>
          </a:blip>
          <a:stretch>
            <a:fillRect/>
          </a:stretch>
        </p:blipFill>
        <p:spPr>
          <a:xfrm rot="21448766">
            <a:off x="2721370" y="25074"/>
            <a:ext cx="2399394" cy="5651395"/>
          </a:xfrm>
          <a:prstGeom prst="parallelogram">
            <a:avLst>
              <a:gd name="adj" fmla="val 91709"/>
            </a:avLst>
          </a:prstGeom>
          <a:ln w="12700">
            <a:miter lim="400000"/>
          </a:ln>
        </p:spPr>
      </p:pic>
      <p:pic>
        <p:nvPicPr>
          <p:cNvPr id="21" name="Image" descr="Image"/>
          <p:cNvPicPr preferRelativeResize="0">
            <a:picLocks/>
          </p:cNvPicPr>
          <p:nvPr userDrawn="1"/>
        </p:nvPicPr>
        <p:blipFill>
          <a:blip r:embed="rId4" cstate="email">
            <a:alphaModFix amt="31936"/>
            <a:extLst>
              <a:ext uri="{28A0092B-C50C-407E-A947-70E740481C1C}">
                <a14:useLocalDpi xmlns:a14="http://schemas.microsoft.com/office/drawing/2010/main" val="0"/>
              </a:ext>
            </a:extLst>
          </a:blip>
          <a:stretch>
            <a:fillRect/>
          </a:stretch>
        </p:blipFill>
        <p:spPr>
          <a:xfrm rot="21448766">
            <a:off x="6929063" y="12311"/>
            <a:ext cx="2424575" cy="5647171"/>
          </a:xfrm>
          <a:prstGeom prst="parallelogram">
            <a:avLst>
              <a:gd name="adj" fmla="val 91709"/>
            </a:avLst>
          </a:prstGeom>
          <a:ln w="12700">
            <a:miter lim="400000"/>
          </a:ln>
        </p:spPr>
      </p:pic>
      <p:pic>
        <p:nvPicPr>
          <p:cNvPr id="22" name="Image" descr="Image"/>
          <p:cNvPicPr preferRelativeResize="0">
            <a:picLocks/>
          </p:cNvPicPr>
          <p:nvPr userDrawn="1"/>
        </p:nvPicPr>
        <p:blipFill>
          <a:blip r:embed="rId4" cstate="email">
            <a:alphaModFix amt="31936"/>
            <a:extLst>
              <a:ext uri="{28A0092B-C50C-407E-A947-70E740481C1C}">
                <a14:useLocalDpi xmlns:a14="http://schemas.microsoft.com/office/drawing/2010/main" val="0"/>
              </a:ext>
            </a:extLst>
          </a:blip>
          <a:stretch>
            <a:fillRect/>
          </a:stretch>
        </p:blipFill>
        <p:spPr>
          <a:xfrm rot="21448766">
            <a:off x="9091117" y="-14688"/>
            <a:ext cx="2424575" cy="5647171"/>
          </a:xfrm>
          <a:prstGeom prst="parallelogram">
            <a:avLst>
              <a:gd name="adj" fmla="val 91709"/>
            </a:avLst>
          </a:prstGeom>
          <a:ln w="12700">
            <a:miter lim="400000"/>
          </a:ln>
        </p:spPr>
      </p:pic>
      <p:sp>
        <p:nvSpPr>
          <p:cNvPr id="15" name="TextBox 14">
            <a:extLst>
              <a:ext uri="{FF2B5EF4-FFF2-40B4-BE49-F238E27FC236}">
                <a16:creationId xmlns:a16="http://schemas.microsoft.com/office/drawing/2014/main" id="{699CC638-0C3D-9043-B98C-4EA85F267BE3}"/>
              </a:ext>
            </a:extLst>
          </p:cNvPr>
          <p:cNvSpPr txBox="1"/>
          <p:nvPr userDrawn="1"/>
        </p:nvSpPr>
        <p:spPr>
          <a:xfrm>
            <a:off x="0" y="6669741"/>
            <a:ext cx="12201358" cy="200055"/>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700" dirty="0">
                <a:solidFill>
                  <a:schemeClr val="tx1"/>
                </a:solidFill>
                <a:latin typeface="Arial" panose="020B0604020202020204" pitchFamily="34" charset="0"/>
                <a:cs typeface="Arial" panose="020B0604020202020204" pitchFamily="34" charset="0"/>
              </a:rPr>
              <a:t>Bu </a:t>
            </a:r>
            <a:r>
              <a:rPr lang="en-GB" sz="700" dirty="0" err="1">
                <a:solidFill>
                  <a:schemeClr val="tx1"/>
                </a:solidFill>
                <a:latin typeface="Arial" panose="020B0604020202020204" pitchFamily="34" charset="0"/>
                <a:cs typeface="Arial" panose="020B0604020202020204" pitchFamily="34" charset="0"/>
              </a:rPr>
              <a:t>belgenin</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içeriği</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HAVELSAN'ın</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fikri</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mülkiyetindedir</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HAVELSAN'ın</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izni</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olmadan</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bu</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belgenin</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tamamını</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veya</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bir</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kısmını</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bir</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başkasına</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kopyalamak</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ve</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vermek</a:t>
            </a:r>
            <a:r>
              <a:rPr lang="en-GB" sz="700" dirty="0">
                <a:solidFill>
                  <a:schemeClr val="tx1"/>
                </a:solidFill>
                <a:latin typeface="Arial" panose="020B0604020202020204" pitchFamily="34" charset="0"/>
                <a:cs typeface="Arial" panose="020B0604020202020204" pitchFamily="34" charset="0"/>
              </a:rPr>
              <a:t> </a:t>
            </a:r>
            <a:r>
              <a:rPr lang="en-GB" sz="700" dirty="0" err="1">
                <a:solidFill>
                  <a:schemeClr val="tx1"/>
                </a:solidFill>
                <a:latin typeface="Arial" panose="020B0604020202020204" pitchFamily="34" charset="0"/>
                <a:cs typeface="Arial" panose="020B0604020202020204" pitchFamily="34" charset="0"/>
              </a:rPr>
              <a:t>yasaktır</a:t>
            </a:r>
            <a:r>
              <a:rPr lang="en-GB" sz="7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25949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Üst barlı liste - içerik">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clrChange>
              <a:clrFrom>
                <a:srgbClr val="FFFFFF"/>
              </a:clrFrom>
              <a:clrTo>
                <a:srgbClr val="FFFFFF">
                  <a:alpha val="0"/>
                </a:srgbClr>
              </a:clrTo>
            </a:clrChange>
          </a:blip>
          <a:stretch>
            <a:fillRect/>
          </a:stretch>
        </p:blipFill>
        <p:spPr>
          <a:xfrm>
            <a:off x="-17930" y="-594"/>
            <a:ext cx="3346994" cy="6858594"/>
          </a:xfrm>
          <a:prstGeom prst="rect">
            <a:avLst/>
          </a:prstGeom>
        </p:spPr>
      </p:pic>
      <p:sp>
        <p:nvSpPr>
          <p:cNvPr id="2" name="Rectangle 1"/>
          <p:cNvSpPr/>
          <p:nvPr userDrawn="1"/>
        </p:nvSpPr>
        <p:spPr>
          <a:xfrm>
            <a:off x="-18288" y="0"/>
            <a:ext cx="3596640" cy="582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474150" y="987425"/>
            <a:ext cx="8481875" cy="5376148"/>
          </a:xfrm>
        </p:spPr>
        <p:txBody>
          <a:bodyPr>
            <a:normAutofit/>
          </a:bodyPr>
          <a:lstStyle>
            <a:lvl1pPr marL="228600" indent="-228600">
              <a:buFontTx/>
              <a:buBlip>
                <a:blip r:embed="rId3"/>
              </a:buBlip>
              <a:defRPr sz="2000">
                <a:latin typeface="Arial" panose="020B0604020202020204" pitchFamily="34" charset="0"/>
                <a:cs typeface="Arial" panose="020B0604020202020204" pitchFamily="34" charset="0"/>
              </a:defRPr>
            </a:lvl1pPr>
            <a:lvl2pPr marL="685800" indent="-228600">
              <a:buFontTx/>
              <a:buBlip>
                <a:blip r:embed="rId3"/>
              </a:buBlip>
              <a:defRPr sz="1800">
                <a:latin typeface="Arial" panose="020B0604020202020204" pitchFamily="34" charset="0"/>
                <a:cs typeface="Arial" panose="020B0604020202020204" pitchFamily="34" charset="0"/>
              </a:defRPr>
            </a:lvl2pPr>
            <a:lvl3pPr marL="1143000" indent="-228600">
              <a:buFontTx/>
              <a:buBlip>
                <a:blip r:embed="rId3"/>
              </a:buBlip>
              <a:defRPr sz="1600">
                <a:latin typeface="Arial" panose="020B0604020202020204" pitchFamily="34" charset="0"/>
                <a:cs typeface="Arial" panose="020B0604020202020204" pitchFamily="34" charset="0"/>
              </a:defRPr>
            </a:lvl3pPr>
            <a:lvl4pPr marL="1600200" indent="-228600">
              <a:buFontTx/>
              <a:buBlip>
                <a:blip r:embed="rId3"/>
              </a:buBlip>
              <a:defRPr sz="1400">
                <a:latin typeface="Arial" panose="020B0604020202020204" pitchFamily="34" charset="0"/>
                <a:cs typeface="Arial" panose="020B0604020202020204" pitchFamily="34" charset="0"/>
              </a:defRPr>
            </a:lvl4pPr>
            <a:lvl5pPr marL="2057400" indent="-228600">
              <a:buFontTx/>
              <a:buBlip>
                <a:blip r:embed="rId3"/>
              </a:buBlip>
              <a:defRPr sz="14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19" name="Text Placeholder 2"/>
          <p:cNvSpPr>
            <a:spLocks noGrp="1"/>
          </p:cNvSpPr>
          <p:nvPr>
            <p:ph type="body" sz="quarter" idx="12" hasCustomPrompt="1"/>
          </p:nvPr>
        </p:nvSpPr>
        <p:spPr>
          <a:xfrm>
            <a:off x="532582" y="830837"/>
            <a:ext cx="2016923" cy="1117600"/>
          </a:xfrm>
        </p:spPr>
        <p:txBody>
          <a:bodyPr>
            <a:normAutofit/>
          </a:bodyPr>
          <a:lstStyle>
            <a:lvl1pPr marL="0" indent="0">
              <a:buNone/>
              <a:defRPr sz="1800" i="1">
                <a:solidFill>
                  <a:schemeClr val="accent1">
                    <a:lumMod val="20000"/>
                    <a:lumOff val="80000"/>
                  </a:schemeClr>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tr-TR" dirty="0"/>
              <a:t>Ara bölüm açıklama</a:t>
            </a:r>
            <a:endParaRPr lang="en-US" dirty="0"/>
          </a:p>
        </p:txBody>
      </p:sp>
      <p:grpSp>
        <p:nvGrpSpPr>
          <p:cNvPr id="24" name="Group 23"/>
          <p:cNvGrpSpPr/>
          <p:nvPr userDrawn="1"/>
        </p:nvGrpSpPr>
        <p:grpSpPr>
          <a:xfrm>
            <a:off x="0" y="199411"/>
            <a:ext cx="12180934" cy="346538"/>
            <a:chOff x="0" y="217341"/>
            <a:chExt cx="12180934" cy="346538"/>
          </a:xfrm>
        </p:grpSpPr>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81410" y="217341"/>
              <a:ext cx="899524" cy="346538"/>
            </a:xfrm>
            <a:prstGeom prst="rect">
              <a:avLst/>
            </a:prstGeom>
          </p:spPr>
        </p:pic>
        <p:pic>
          <p:nvPicPr>
            <p:cNvPr id="22" name="Picture 21"/>
            <p:cNvPicPr>
              <a:picLocks noChangeAspect="1"/>
            </p:cNvPicPr>
            <p:nvPr userDrawn="1"/>
          </p:nvPicPr>
          <p:blipFill rotWithShape="1">
            <a:blip r:embed="rId5">
              <a:extLst>
                <a:ext uri="{28A0092B-C50C-407E-A947-70E740481C1C}">
                  <a14:useLocalDpi xmlns:a14="http://schemas.microsoft.com/office/drawing/2010/main" val="0"/>
                </a:ext>
              </a:extLst>
            </a:blip>
            <a:srcRect l="13724" r="58069"/>
            <a:stretch/>
          </p:blipFill>
          <p:spPr>
            <a:xfrm>
              <a:off x="0" y="217341"/>
              <a:ext cx="11647534" cy="346538"/>
            </a:xfrm>
            <a:prstGeom prst="rect">
              <a:avLst/>
            </a:prstGeom>
          </p:spPr>
        </p:pic>
      </p:grpSp>
      <p:sp>
        <p:nvSpPr>
          <p:cNvPr id="23" name="Text Placeholder 2"/>
          <p:cNvSpPr>
            <a:spLocks noGrp="1"/>
          </p:cNvSpPr>
          <p:nvPr>
            <p:ph type="body" sz="quarter" idx="11" hasCustomPrompt="1"/>
          </p:nvPr>
        </p:nvSpPr>
        <p:spPr>
          <a:xfrm>
            <a:off x="-1" y="80683"/>
            <a:ext cx="12192001" cy="501743"/>
          </a:xfrm>
        </p:spPr>
        <p:txBody>
          <a:bodyPr>
            <a:normAutofit/>
          </a:bodyPr>
          <a:lstStyle>
            <a:lvl1pPr marL="0" indent="0">
              <a:buNone/>
              <a:defRPr sz="2000" b="0">
                <a:solidFill>
                  <a:srgbClr val="123D6E"/>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tr-TR" dirty="0"/>
              <a:t>Liste İçerik Başlık</a:t>
            </a:r>
            <a:endParaRPr lang="en-US" dirty="0"/>
          </a:p>
        </p:txBody>
      </p:sp>
      <p:pic>
        <p:nvPicPr>
          <p:cNvPr id="20" name="Picture 1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7930" y="6361299"/>
            <a:ext cx="1530139" cy="504000"/>
          </a:xfrm>
          <a:prstGeom prst="rect">
            <a:avLst/>
          </a:prstGeom>
        </p:spPr>
      </p:pic>
      <p:grpSp>
        <p:nvGrpSpPr>
          <p:cNvPr id="11" name="Group 10"/>
          <p:cNvGrpSpPr/>
          <p:nvPr userDrawn="1"/>
        </p:nvGrpSpPr>
        <p:grpSpPr>
          <a:xfrm>
            <a:off x="62426" y="830837"/>
            <a:ext cx="397613" cy="317579"/>
            <a:chOff x="8877428" y="6285083"/>
            <a:chExt cx="435351" cy="394719"/>
          </a:xfrm>
          <a:solidFill>
            <a:schemeClr val="bg1"/>
          </a:solidFill>
        </p:grpSpPr>
        <p:sp>
          <p:nvSpPr>
            <p:cNvPr id="12" name="Rectangle 11"/>
            <p:cNvSpPr/>
            <p:nvPr/>
          </p:nvSpPr>
          <p:spPr>
            <a:xfrm>
              <a:off x="8877428" y="6335486"/>
              <a:ext cx="45719" cy="2939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cs typeface="Arial" panose="020B0604020202020204" pitchFamily="34" charset="0"/>
              </a:endParaRPr>
            </a:p>
          </p:txBody>
        </p:sp>
        <p:sp>
          <p:nvSpPr>
            <p:cNvPr id="13" name="Rectangle 12"/>
            <p:cNvSpPr/>
            <p:nvPr/>
          </p:nvSpPr>
          <p:spPr>
            <a:xfrm>
              <a:off x="8955397" y="6335486"/>
              <a:ext cx="45719" cy="2939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cs typeface="Arial" panose="020B0604020202020204" pitchFamily="34" charset="0"/>
              </a:endParaRPr>
            </a:p>
          </p:txBody>
        </p:sp>
        <p:sp>
          <p:nvSpPr>
            <p:cNvPr id="14" name="Rectangle 13"/>
            <p:cNvSpPr/>
            <p:nvPr/>
          </p:nvSpPr>
          <p:spPr>
            <a:xfrm>
              <a:off x="9030813" y="6335486"/>
              <a:ext cx="45719" cy="2939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cs typeface="Arial" panose="020B0604020202020204" pitchFamily="34" charset="0"/>
              </a:endParaRPr>
            </a:p>
          </p:txBody>
        </p:sp>
        <p:sp>
          <p:nvSpPr>
            <p:cNvPr id="15" name="Rectangle 14"/>
            <p:cNvSpPr/>
            <p:nvPr/>
          </p:nvSpPr>
          <p:spPr>
            <a:xfrm>
              <a:off x="9096496" y="6335486"/>
              <a:ext cx="45719" cy="2939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cs typeface="Arial" panose="020B0604020202020204" pitchFamily="34" charset="0"/>
              </a:endParaRPr>
            </a:p>
          </p:txBody>
        </p:sp>
        <p:sp>
          <p:nvSpPr>
            <p:cNvPr id="16" name="Rectangle 15"/>
            <p:cNvSpPr/>
            <p:nvPr/>
          </p:nvSpPr>
          <p:spPr>
            <a:xfrm>
              <a:off x="9164097" y="6335486"/>
              <a:ext cx="45719" cy="2939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cs typeface="Arial" panose="020B0604020202020204" pitchFamily="34" charset="0"/>
              </a:endParaRPr>
            </a:p>
          </p:txBody>
        </p:sp>
        <p:sp>
          <p:nvSpPr>
            <p:cNvPr id="17" name="Isosceles Triangle 16"/>
            <p:cNvSpPr/>
            <p:nvPr/>
          </p:nvSpPr>
          <p:spPr>
            <a:xfrm rot="5400000">
              <a:off x="9067069" y="6434093"/>
              <a:ext cx="394719" cy="967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21590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ç sayfa_bo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 Placeholder 2"/>
          <p:cNvSpPr>
            <a:spLocks noGrp="1"/>
          </p:cNvSpPr>
          <p:nvPr>
            <p:ph type="body" sz="quarter" idx="11" hasCustomPrompt="1"/>
          </p:nvPr>
        </p:nvSpPr>
        <p:spPr>
          <a:xfrm>
            <a:off x="-1" y="80683"/>
            <a:ext cx="12192001" cy="501743"/>
          </a:xfrm>
        </p:spPr>
        <p:txBody>
          <a:bodyPr>
            <a:normAutofit/>
          </a:bodyPr>
          <a:lstStyle>
            <a:lvl1pPr marL="0" indent="0">
              <a:buNone/>
              <a:defRPr sz="2000" b="0">
                <a:solidFill>
                  <a:srgbClr val="123D6E"/>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tr-TR" dirty="0"/>
              <a:t>Boş Sayfa İçerik Başlık</a:t>
            </a:r>
            <a:endParaRPr lang="en-US" dirty="0"/>
          </a:p>
        </p:txBody>
      </p:sp>
      <p:sp>
        <p:nvSpPr>
          <p:cNvPr id="15" name="Content Placeholder 2"/>
          <p:cNvSpPr>
            <a:spLocks noGrp="1"/>
          </p:cNvSpPr>
          <p:nvPr>
            <p:ph idx="1"/>
          </p:nvPr>
        </p:nvSpPr>
        <p:spPr>
          <a:xfrm>
            <a:off x="471948" y="764681"/>
            <a:ext cx="11553833" cy="5419809"/>
          </a:xfrm>
        </p:spPr>
        <p:txBody>
          <a:bodyPr>
            <a:normAutofit/>
          </a:bodyPr>
          <a:lstStyle>
            <a:lvl1pPr marL="228600" indent="-228600">
              <a:buFontTx/>
              <a:buBlip>
                <a:blip r:embed="rId3"/>
              </a:buBlip>
              <a:defRPr sz="2000">
                <a:latin typeface="Arial" panose="020B0604020202020204" pitchFamily="34" charset="0"/>
                <a:cs typeface="Arial" panose="020B0604020202020204" pitchFamily="34" charset="0"/>
              </a:defRPr>
            </a:lvl1pPr>
            <a:lvl2pPr marL="685800" indent="-228600">
              <a:buFontTx/>
              <a:buBlip>
                <a:blip r:embed="rId3"/>
              </a:buBlip>
              <a:defRPr sz="1800">
                <a:latin typeface="Arial" panose="020B0604020202020204" pitchFamily="34" charset="0"/>
                <a:cs typeface="Arial" panose="020B0604020202020204" pitchFamily="34" charset="0"/>
              </a:defRPr>
            </a:lvl2pPr>
            <a:lvl3pPr marL="1143000" indent="-228600">
              <a:buFontTx/>
              <a:buBlip>
                <a:blip r:embed="rId3"/>
              </a:buBlip>
              <a:defRPr sz="1600">
                <a:latin typeface="Arial" panose="020B0604020202020204" pitchFamily="34" charset="0"/>
                <a:cs typeface="Arial" panose="020B0604020202020204" pitchFamily="34" charset="0"/>
              </a:defRPr>
            </a:lvl3pPr>
            <a:lvl4pPr marL="1600200" indent="-228600">
              <a:buFontTx/>
              <a:buBlip>
                <a:blip r:embed="rId3"/>
              </a:buBlip>
              <a:defRPr sz="1400">
                <a:latin typeface="Arial" panose="020B0604020202020204" pitchFamily="34" charset="0"/>
                <a:cs typeface="Arial" panose="020B0604020202020204" pitchFamily="34" charset="0"/>
              </a:defRPr>
            </a:lvl4pPr>
            <a:lvl5pPr marL="2057400" indent="-228600">
              <a:buFontTx/>
              <a:buBlip>
                <a:blip r:embed="rId3"/>
              </a:buBlip>
              <a:defRPr sz="14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30" y="6361299"/>
            <a:ext cx="1530139" cy="504000"/>
          </a:xfrm>
          <a:prstGeom prst="rect">
            <a:avLst/>
          </a:prstGeom>
        </p:spPr>
      </p:pic>
    </p:spTree>
    <p:extLst>
      <p:ext uri="{BB962C8B-B14F-4D97-AF65-F5344CB8AC3E}">
        <p14:creationId xmlns:p14="http://schemas.microsoft.com/office/powerpoint/2010/main" val="1089751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Kapanış">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41321" y="3596603"/>
            <a:ext cx="4498039" cy="979394"/>
          </a:xfrm>
        </p:spPr>
        <p:txBody>
          <a:bodyPr>
            <a:normAutofit/>
          </a:bodyPr>
          <a:lstStyle>
            <a:lvl1pPr marL="0" indent="0">
              <a:buNone/>
              <a:defRPr b="0" i="1">
                <a:solidFill>
                  <a:schemeClr val="bg1"/>
                </a:solidFill>
                <a:latin typeface="Arial" panose="020B0604020202020204" pitchFamily="34" charset="0"/>
                <a:cs typeface="Arial" panose="020B0604020202020204" pitchFamily="34" charset="0"/>
              </a:defRPr>
            </a:lvl1pPr>
          </a:lstStyle>
          <a:p>
            <a:pPr algn="l" defTabSz="457200"/>
            <a:r>
              <a:rPr lang="tr-TR" sz="1800" b="1" dirty="0">
                <a:solidFill>
                  <a:schemeClr val="bg1"/>
                </a:solidFill>
                <a:latin typeface="Helvetica" pitchFamily="2" charset="0"/>
              </a:rPr>
              <a:t>Ad </a:t>
            </a:r>
            <a:r>
              <a:rPr lang="tr-TR" sz="1800" b="1" dirty="0" err="1">
                <a:solidFill>
                  <a:schemeClr val="bg1"/>
                </a:solidFill>
                <a:latin typeface="Helvetica" pitchFamily="2" charset="0"/>
              </a:rPr>
              <a:t>Soyad</a:t>
            </a:r>
            <a:endParaRPr lang="tr-TR" sz="1800" b="1" dirty="0">
              <a:solidFill>
                <a:schemeClr val="bg1"/>
              </a:solidFill>
              <a:latin typeface="Helvetica" pitchFamily="2" charset="0"/>
            </a:endParaRPr>
          </a:p>
        </p:txBody>
      </p:sp>
      <p:sp>
        <p:nvSpPr>
          <p:cNvPr id="7" name="Title 9"/>
          <p:cNvSpPr>
            <a:spLocks noGrp="1"/>
          </p:cNvSpPr>
          <p:nvPr>
            <p:ph type="title" hasCustomPrompt="1"/>
          </p:nvPr>
        </p:nvSpPr>
        <p:spPr>
          <a:xfrm>
            <a:off x="541321" y="2039518"/>
            <a:ext cx="5922900" cy="932872"/>
          </a:xfrm>
        </p:spPr>
        <p:txBody>
          <a:bodyPr>
            <a:noAutofit/>
          </a:bodyPr>
          <a:lstStyle>
            <a:lvl1pPr>
              <a:defRPr sz="2800" b="1">
                <a:solidFill>
                  <a:schemeClr val="bg1"/>
                </a:solidFill>
                <a:latin typeface="Arial" panose="020B0604020202020204" pitchFamily="34" charset="0"/>
                <a:cs typeface="Arial" panose="020B0604020202020204" pitchFamily="34" charset="0"/>
              </a:defRPr>
            </a:lvl1pPr>
          </a:lstStyle>
          <a:p>
            <a:r>
              <a:rPr lang="tr-TR" dirty="0"/>
              <a:t>Teşekkürler</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3680" y="567559"/>
            <a:ext cx="3825347" cy="1260000"/>
          </a:xfrm>
          <a:prstGeom prst="rect">
            <a:avLst/>
          </a:prstGeom>
        </p:spPr>
      </p:pic>
    </p:spTree>
    <p:extLst>
      <p:ext uri="{BB962C8B-B14F-4D97-AF65-F5344CB8AC3E}">
        <p14:creationId xmlns:p14="http://schemas.microsoft.com/office/powerpoint/2010/main" val="173474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3FF8F8-EAC9-CB39-2755-D6796609CF3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ED26D69-FFFC-9A99-8825-3C43A1FAA42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D220C61-7569-56E8-D693-64031B52112C}"/>
              </a:ext>
            </a:extLst>
          </p:cNvPr>
          <p:cNvSpPr>
            <a:spLocks noGrp="1"/>
          </p:cNvSpPr>
          <p:nvPr>
            <p:ph type="dt" sz="half" idx="10"/>
          </p:nvPr>
        </p:nvSpPr>
        <p:spPr/>
        <p:txBody>
          <a:bodyPr/>
          <a:lstStyle/>
          <a:p>
            <a:fld id="{08604FCB-BB50-4BFD-BB8F-57A44390DDCC}" type="datetimeFigureOut">
              <a:rPr lang="tr-TR" smtClean="0"/>
              <a:t>1.01.2023</a:t>
            </a:fld>
            <a:endParaRPr lang="tr-TR"/>
          </a:p>
        </p:txBody>
      </p:sp>
      <p:sp>
        <p:nvSpPr>
          <p:cNvPr id="5" name="Alt Bilgi Yer Tutucusu 4">
            <a:extLst>
              <a:ext uri="{FF2B5EF4-FFF2-40B4-BE49-F238E27FC236}">
                <a16:creationId xmlns:a16="http://schemas.microsoft.com/office/drawing/2014/main" id="{663B5132-2584-08CC-A038-0B3694A1F0B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42AA197-75F0-064D-3631-527E678356A4}"/>
              </a:ext>
            </a:extLst>
          </p:cNvPr>
          <p:cNvSpPr>
            <a:spLocks noGrp="1"/>
          </p:cNvSpPr>
          <p:nvPr>
            <p:ph type="sldNum" sz="quarter" idx="12"/>
          </p:nvPr>
        </p:nvSpPr>
        <p:spPr/>
        <p:txBody>
          <a:bodyPr/>
          <a:lstStyle/>
          <a:p>
            <a:fld id="{1B1592B0-01A3-4DC4-92AB-965FA6F50A81}" type="slidenum">
              <a:rPr lang="tr-TR" smtClean="0"/>
              <a:t>‹#›</a:t>
            </a:fld>
            <a:endParaRPr lang="tr-TR"/>
          </a:p>
        </p:txBody>
      </p:sp>
    </p:spTree>
    <p:extLst>
      <p:ext uri="{BB962C8B-B14F-4D97-AF65-F5344CB8AC3E}">
        <p14:creationId xmlns:p14="http://schemas.microsoft.com/office/powerpoint/2010/main" val="64352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82ED04-2A60-B2E7-543C-7CFA1DBAC50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6FCE763-C045-F1A5-835D-F38F9BE30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4EA6E43-FBE3-DCF4-127A-4FF9DAB0EC9A}"/>
              </a:ext>
            </a:extLst>
          </p:cNvPr>
          <p:cNvSpPr>
            <a:spLocks noGrp="1"/>
          </p:cNvSpPr>
          <p:nvPr>
            <p:ph type="dt" sz="half" idx="10"/>
          </p:nvPr>
        </p:nvSpPr>
        <p:spPr/>
        <p:txBody>
          <a:bodyPr/>
          <a:lstStyle/>
          <a:p>
            <a:fld id="{08604FCB-BB50-4BFD-BB8F-57A44390DDCC}" type="datetimeFigureOut">
              <a:rPr lang="tr-TR" smtClean="0"/>
              <a:t>1.01.2023</a:t>
            </a:fld>
            <a:endParaRPr lang="tr-TR"/>
          </a:p>
        </p:txBody>
      </p:sp>
      <p:sp>
        <p:nvSpPr>
          <p:cNvPr id="5" name="Alt Bilgi Yer Tutucusu 4">
            <a:extLst>
              <a:ext uri="{FF2B5EF4-FFF2-40B4-BE49-F238E27FC236}">
                <a16:creationId xmlns:a16="http://schemas.microsoft.com/office/drawing/2014/main" id="{84DB4D19-DD4C-696F-546F-8122CC608C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C44D8D8-54BF-0AC2-9801-A2F4A0D2F005}"/>
              </a:ext>
            </a:extLst>
          </p:cNvPr>
          <p:cNvSpPr>
            <a:spLocks noGrp="1"/>
          </p:cNvSpPr>
          <p:nvPr>
            <p:ph type="sldNum" sz="quarter" idx="12"/>
          </p:nvPr>
        </p:nvSpPr>
        <p:spPr/>
        <p:txBody>
          <a:bodyPr/>
          <a:lstStyle/>
          <a:p>
            <a:fld id="{1B1592B0-01A3-4DC4-92AB-965FA6F50A81}" type="slidenum">
              <a:rPr lang="tr-TR" smtClean="0"/>
              <a:t>‹#›</a:t>
            </a:fld>
            <a:endParaRPr lang="tr-TR"/>
          </a:p>
        </p:txBody>
      </p:sp>
    </p:spTree>
    <p:extLst>
      <p:ext uri="{BB962C8B-B14F-4D97-AF65-F5344CB8AC3E}">
        <p14:creationId xmlns:p14="http://schemas.microsoft.com/office/powerpoint/2010/main" val="1756310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A6BFA-0BDC-8489-2D5A-56125AD2A73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91D98EC-36D8-01A2-0192-CFDC01C5241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EEF61EA-5175-876A-1305-6A439B70786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A474806-7038-01FF-E244-5168FBC61E7F}"/>
              </a:ext>
            </a:extLst>
          </p:cNvPr>
          <p:cNvSpPr>
            <a:spLocks noGrp="1"/>
          </p:cNvSpPr>
          <p:nvPr>
            <p:ph type="dt" sz="half" idx="10"/>
          </p:nvPr>
        </p:nvSpPr>
        <p:spPr/>
        <p:txBody>
          <a:bodyPr/>
          <a:lstStyle/>
          <a:p>
            <a:fld id="{08604FCB-BB50-4BFD-BB8F-57A44390DDCC}" type="datetimeFigureOut">
              <a:rPr lang="tr-TR" smtClean="0"/>
              <a:t>1.01.2023</a:t>
            </a:fld>
            <a:endParaRPr lang="tr-TR"/>
          </a:p>
        </p:txBody>
      </p:sp>
      <p:sp>
        <p:nvSpPr>
          <p:cNvPr id="6" name="Alt Bilgi Yer Tutucusu 5">
            <a:extLst>
              <a:ext uri="{FF2B5EF4-FFF2-40B4-BE49-F238E27FC236}">
                <a16:creationId xmlns:a16="http://schemas.microsoft.com/office/drawing/2014/main" id="{A7566759-15B8-C86D-1352-806840B4A58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AD73B66-8F32-FF5D-133E-EA482BF9322B}"/>
              </a:ext>
            </a:extLst>
          </p:cNvPr>
          <p:cNvSpPr>
            <a:spLocks noGrp="1"/>
          </p:cNvSpPr>
          <p:nvPr>
            <p:ph type="sldNum" sz="quarter" idx="12"/>
          </p:nvPr>
        </p:nvSpPr>
        <p:spPr/>
        <p:txBody>
          <a:bodyPr/>
          <a:lstStyle/>
          <a:p>
            <a:fld id="{1B1592B0-01A3-4DC4-92AB-965FA6F50A81}" type="slidenum">
              <a:rPr lang="tr-TR" smtClean="0"/>
              <a:t>‹#›</a:t>
            </a:fld>
            <a:endParaRPr lang="tr-TR"/>
          </a:p>
        </p:txBody>
      </p:sp>
    </p:spTree>
    <p:extLst>
      <p:ext uri="{BB962C8B-B14F-4D97-AF65-F5344CB8AC3E}">
        <p14:creationId xmlns:p14="http://schemas.microsoft.com/office/powerpoint/2010/main" val="234709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1B0E88-9E40-FF41-5BB0-EADC4B47308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AF36754-C4B3-5242-2A3E-E641414EC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66642AD-7838-2084-A807-6DAC7EEC45E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E2CA0C6-BB68-472A-824C-E7B0B9C5A6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C4858E9-E275-BF6C-02CA-00726FB6D4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66269DA-E04B-2C79-F088-9B1CD32002A8}"/>
              </a:ext>
            </a:extLst>
          </p:cNvPr>
          <p:cNvSpPr>
            <a:spLocks noGrp="1"/>
          </p:cNvSpPr>
          <p:nvPr>
            <p:ph type="dt" sz="half" idx="10"/>
          </p:nvPr>
        </p:nvSpPr>
        <p:spPr/>
        <p:txBody>
          <a:bodyPr/>
          <a:lstStyle/>
          <a:p>
            <a:fld id="{08604FCB-BB50-4BFD-BB8F-57A44390DDCC}" type="datetimeFigureOut">
              <a:rPr lang="tr-TR" smtClean="0"/>
              <a:t>1.01.2023</a:t>
            </a:fld>
            <a:endParaRPr lang="tr-TR"/>
          </a:p>
        </p:txBody>
      </p:sp>
      <p:sp>
        <p:nvSpPr>
          <p:cNvPr id="8" name="Alt Bilgi Yer Tutucusu 7">
            <a:extLst>
              <a:ext uri="{FF2B5EF4-FFF2-40B4-BE49-F238E27FC236}">
                <a16:creationId xmlns:a16="http://schemas.microsoft.com/office/drawing/2014/main" id="{95235716-BE96-9A01-35F4-8D7EBF10094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D11D18F-604A-E122-423F-F811E6B67A13}"/>
              </a:ext>
            </a:extLst>
          </p:cNvPr>
          <p:cNvSpPr>
            <a:spLocks noGrp="1"/>
          </p:cNvSpPr>
          <p:nvPr>
            <p:ph type="sldNum" sz="quarter" idx="12"/>
          </p:nvPr>
        </p:nvSpPr>
        <p:spPr/>
        <p:txBody>
          <a:bodyPr/>
          <a:lstStyle/>
          <a:p>
            <a:fld id="{1B1592B0-01A3-4DC4-92AB-965FA6F50A81}" type="slidenum">
              <a:rPr lang="tr-TR" smtClean="0"/>
              <a:t>‹#›</a:t>
            </a:fld>
            <a:endParaRPr lang="tr-TR"/>
          </a:p>
        </p:txBody>
      </p:sp>
    </p:spTree>
    <p:extLst>
      <p:ext uri="{BB962C8B-B14F-4D97-AF65-F5344CB8AC3E}">
        <p14:creationId xmlns:p14="http://schemas.microsoft.com/office/powerpoint/2010/main" val="98859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738FA5-0FFC-F9A9-F0FB-69BBDAA0207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FA45C88-F0E3-C1B4-3ACC-F7AB886815E5}"/>
              </a:ext>
            </a:extLst>
          </p:cNvPr>
          <p:cNvSpPr>
            <a:spLocks noGrp="1"/>
          </p:cNvSpPr>
          <p:nvPr>
            <p:ph type="dt" sz="half" idx="10"/>
          </p:nvPr>
        </p:nvSpPr>
        <p:spPr/>
        <p:txBody>
          <a:bodyPr/>
          <a:lstStyle/>
          <a:p>
            <a:fld id="{08604FCB-BB50-4BFD-BB8F-57A44390DDCC}" type="datetimeFigureOut">
              <a:rPr lang="tr-TR" smtClean="0"/>
              <a:t>1.01.2023</a:t>
            </a:fld>
            <a:endParaRPr lang="tr-TR"/>
          </a:p>
        </p:txBody>
      </p:sp>
      <p:sp>
        <p:nvSpPr>
          <p:cNvPr id="4" name="Alt Bilgi Yer Tutucusu 3">
            <a:extLst>
              <a:ext uri="{FF2B5EF4-FFF2-40B4-BE49-F238E27FC236}">
                <a16:creationId xmlns:a16="http://schemas.microsoft.com/office/drawing/2014/main" id="{41821C5F-D629-AC0F-F1DD-29310AAC9BA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DDAB4FE-7731-7F87-5CCC-B04504249B8A}"/>
              </a:ext>
            </a:extLst>
          </p:cNvPr>
          <p:cNvSpPr>
            <a:spLocks noGrp="1"/>
          </p:cNvSpPr>
          <p:nvPr>
            <p:ph type="sldNum" sz="quarter" idx="12"/>
          </p:nvPr>
        </p:nvSpPr>
        <p:spPr/>
        <p:txBody>
          <a:bodyPr/>
          <a:lstStyle/>
          <a:p>
            <a:fld id="{1B1592B0-01A3-4DC4-92AB-965FA6F50A81}" type="slidenum">
              <a:rPr lang="tr-TR" smtClean="0"/>
              <a:t>‹#›</a:t>
            </a:fld>
            <a:endParaRPr lang="tr-TR"/>
          </a:p>
        </p:txBody>
      </p:sp>
    </p:spTree>
    <p:extLst>
      <p:ext uri="{BB962C8B-B14F-4D97-AF65-F5344CB8AC3E}">
        <p14:creationId xmlns:p14="http://schemas.microsoft.com/office/powerpoint/2010/main" val="207868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619F9C3-861C-1220-2DA0-E3BAD0ACEDCA}"/>
              </a:ext>
            </a:extLst>
          </p:cNvPr>
          <p:cNvSpPr>
            <a:spLocks noGrp="1"/>
          </p:cNvSpPr>
          <p:nvPr>
            <p:ph type="dt" sz="half" idx="10"/>
          </p:nvPr>
        </p:nvSpPr>
        <p:spPr/>
        <p:txBody>
          <a:bodyPr/>
          <a:lstStyle/>
          <a:p>
            <a:fld id="{08604FCB-BB50-4BFD-BB8F-57A44390DDCC}" type="datetimeFigureOut">
              <a:rPr lang="tr-TR" smtClean="0"/>
              <a:t>1.01.2023</a:t>
            </a:fld>
            <a:endParaRPr lang="tr-TR"/>
          </a:p>
        </p:txBody>
      </p:sp>
      <p:sp>
        <p:nvSpPr>
          <p:cNvPr id="3" name="Alt Bilgi Yer Tutucusu 2">
            <a:extLst>
              <a:ext uri="{FF2B5EF4-FFF2-40B4-BE49-F238E27FC236}">
                <a16:creationId xmlns:a16="http://schemas.microsoft.com/office/drawing/2014/main" id="{540F506A-5F8F-5913-0F00-AB3DB4C683B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CA4575F-CB5B-4588-97A0-6931ACAB8289}"/>
              </a:ext>
            </a:extLst>
          </p:cNvPr>
          <p:cNvSpPr>
            <a:spLocks noGrp="1"/>
          </p:cNvSpPr>
          <p:nvPr>
            <p:ph type="sldNum" sz="quarter" idx="12"/>
          </p:nvPr>
        </p:nvSpPr>
        <p:spPr/>
        <p:txBody>
          <a:bodyPr/>
          <a:lstStyle/>
          <a:p>
            <a:fld id="{1B1592B0-01A3-4DC4-92AB-965FA6F50A81}" type="slidenum">
              <a:rPr lang="tr-TR" smtClean="0"/>
              <a:t>‹#›</a:t>
            </a:fld>
            <a:endParaRPr lang="tr-TR"/>
          </a:p>
        </p:txBody>
      </p:sp>
    </p:spTree>
    <p:extLst>
      <p:ext uri="{BB962C8B-B14F-4D97-AF65-F5344CB8AC3E}">
        <p14:creationId xmlns:p14="http://schemas.microsoft.com/office/powerpoint/2010/main" val="175553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32C2DD-9D7B-E3FC-D602-984A271A744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4F925B8-10B8-FFC1-F194-BB5C06D7C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F8DF831-2E76-F6A0-84EF-A8120AEC5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1C36094-6B8B-587B-928D-6431A4E4301F}"/>
              </a:ext>
            </a:extLst>
          </p:cNvPr>
          <p:cNvSpPr>
            <a:spLocks noGrp="1"/>
          </p:cNvSpPr>
          <p:nvPr>
            <p:ph type="dt" sz="half" idx="10"/>
          </p:nvPr>
        </p:nvSpPr>
        <p:spPr/>
        <p:txBody>
          <a:bodyPr/>
          <a:lstStyle/>
          <a:p>
            <a:fld id="{08604FCB-BB50-4BFD-BB8F-57A44390DDCC}" type="datetimeFigureOut">
              <a:rPr lang="tr-TR" smtClean="0"/>
              <a:t>1.01.2023</a:t>
            </a:fld>
            <a:endParaRPr lang="tr-TR"/>
          </a:p>
        </p:txBody>
      </p:sp>
      <p:sp>
        <p:nvSpPr>
          <p:cNvPr id="6" name="Alt Bilgi Yer Tutucusu 5">
            <a:extLst>
              <a:ext uri="{FF2B5EF4-FFF2-40B4-BE49-F238E27FC236}">
                <a16:creationId xmlns:a16="http://schemas.microsoft.com/office/drawing/2014/main" id="{14AB36CB-8C98-888C-28AA-FB627BE911C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595C858-5F38-C34C-A324-72A68E7F93D5}"/>
              </a:ext>
            </a:extLst>
          </p:cNvPr>
          <p:cNvSpPr>
            <a:spLocks noGrp="1"/>
          </p:cNvSpPr>
          <p:nvPr>
            <p:ph type="sldNum" sz="quarter" idx="12"/>
          </p:nvPr>
        </p:nvSpPr>
        <p:spPr/>
        <p:txBody>
          <a:bodyPr/>
          <a:lstStyle/>
          <a:p>
            <a:fld id="{1B1592B0-01A3-4DC4-92AB-965FA6F50A81}" type="slidenum">
              <a:rPr lang="tr-TR" smtClean="0"/>
              <a:t>‹#›</a:t>
            </a:fld>
            <a:endParaRPr lang="tr-TR"/>
          </a:p>
        </p:txBody>
      </p:sp>
    </p:spTree>
    <p:extLst>
      <p:ext uri="{BB962C8B-B14F-4D97-AF65-F5344CB8AC3E}">
        <p14:creationId xmlns:p14="http://schemas.microsoft.com/office/powerpoint/2010/main" val="213598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356760-962A-4DA9-4321-A8191EB3A6A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8FEAA5D-1594-CCB8-BDB9-1951E8F8F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AA28DF4-1E03-13AB-DA29-019705F37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1503FCD-9EBE-2E1F-D20C-C1E3C9A08E33}"/>
              </a:ext>
            </a:extLst>
          </p:cNvPr>
          <p:cNvSpPr>
            <a:spLocks noGrp="1"/>
          </p:cNvSpPr>
          <p:nvPr>
            <p:ph type="dt" sz="half" idx="10"/>
          </p:nvPr>
        </p:nvSpPr>
        <p:spPr/>
        <p:txBody>
          <a:bodyPr/>
          <a:lstStyle/>
          <a:p>
            <a:fld id="{08604FCB-BB50-4BFD-BB8F-57A44390DDCC}" type="datetimeFigureOut">
              <a:rPr lang="tr-TR" smtClean="0"/>
              <a:t>1.01.2023</a:t>
            </a:fld>
            <a:endParaRPr lang="tr-TR"/>
          </a:p>
        </p:txBody>
      </p:sp>
      <p:sp>
        <p:nvSpPr>
          <p:cNvPr id="6" name="Alt Bilgi Yer Tutucusu 5">
            <a:extLst>
              <a:ext uri="{FF2B5EF4-FFF2-40B4-BE49-F238E27FC236}">
                <a16:creationId xmlns:a16="http://schemas.microsoft.com/office/drawing/2014/main" id="{6A3A5312-131E-F1F7-6278-9F80D61553A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C6FACE0-D777-5F37-5845-8656C512E9B2}"/>
              </a:ext>
            </a:extLst>
          </p:cNvPr>
          <p:cNvSpPr>
            <a:spLocks noGrp="1"/>
          </p:cNvSpPr>
          <p:nvPr>
            <p:ph type="sldNum" sz="quarter" idx="12"/>
          </p:nvPr>
        </p:nvSpPr>
        <p:spPr/>
        <p:txBody>
          <a:bodyPr/>
          <a:lstStyle/>
          <a:p>
            <a:fld id="{1B1592B0-01A3-4DC4-92AB-965FA6F50A81}" type="slidenum">
              <a:rPr lang="tr-TR" smtClean="0"/>
              <a:t>‹#›</a:t>
            </a:fld>
            <a:endParaRPr lang="tr-TR"/>
          </a:p>
        </p:txBody>
      </p:sp>
    </p:spTree>
    <p:extLst>
      <p:ext uri="{BB962C8B-B14F-4D97-AF65-F5344CB8AC3E}">
        <p14:creationId xmlns:p14="http://schemas.microsoft.com/office/powerpoint/2010/main" val="176500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0A32C6E-2200-904C-8FD4-47D21E65E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3447817-79F1-AD42-0398-748A241C8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8B3FE65-10A6-CBCD-1C57-CE8827110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04FCB-BB50-4BFD-BB8F-57A44390DDCC}" type="datetimeFigureOut">
              <a:rPr lang="tr-TR" smtClean="0"/>
              <a:t>1.01.2023</a:t>
            </a:fld>
            <a:endParaRPr lang="tr-TR"/>
          </a:p>
        </p:txBody>
      </p:sp>
      <p:sp>
        <p:nvSpPr>
          <p:cNvPr id="5" name="Alt Bilgi Yer Tutucusu 4">
            <a:extLst>
              <a:ext uri="{FF2B5EF4-FFF2-40B4-BE49-F238E27FC236}">
                <a16:creationId xmlns:a16="http://schemas.microsoft.com/office/drawing/2014/main" id="{43ADEB61-2C9F-B9C0-5D50-4FC794561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6CFB5E8-D9B8-29DE-41FE-33A342932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592B0-01A3-4DC4-92AB-965FA6F50A81}" type="slidenum">
              <a:rPr lang="tr-TR" smtClean="0"/>
              <a:t>‹#›</a:t>
            </a:fld>
            <a:endParaRPr lang="tr-TR"/>
          </a:p>
        </p:txBody>
      </p:sp>
    </p:spTree>
    <p:extLst>
      <p:ext uri="{BB962C8B-B14F-4D97-AF65-F5344CB8AC3E}">
        <p14:creationId xmlns:p14="http://schemas.microsoft.com/office/powerpoint/2010/main" val="4150615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66366" y="1976625"/>
            <a:ext cx="3353881" cy="427319"/>
          </a:xfrm>
        </p:spPr>
        <p:txBody>
          <a:bodyPr/>
          <a:lstStyle/>
          <a:p>
            <a:r>
              <a:rPr lang="en-US"/>
              <a:t>İşyeri Eğitim</a:t>
            </a:r>
            <a:r>
              <a:rPr lang="tr-TR"/>
              <a:t> </a:t>
            </a:r>
            <a:r>
              <a:rPr lang="en-US"/>
              <a:t>Sunumu</a:t>
            </a:r>
            <a:endParaRPr lang="tr-TR" dirty="0"/>
          </a:p>
        </p:txBody>
      </p:sp>
      <p:sp>
        <p:nvSpPr>
          <p:cNvPr id="10" name="Title 5"/>
          <p:cNvSpPr>
            <a:spLocks noGrp="1"/>
          </p:cNvSpPr>
          <p:nvPr>
            <p:ph type="title"/>
          </p:nvPr>
        </p:nvSpPr>
        <p:spPr>
          <a:xfrm>
            <a:off x="838200" y="6016680"/>
            <a:ext cx="10515600" cy="427318"/>
          </a:xfrm>
        </p:spPr>
        <p:txBody>
          <a:bodyPr>
            <a:noAutofit/>
          </a:bodyPr>
          <a:lstStyle/>
          <a:p>
            <a:r>
              <a:rPr lang="tr-TR" sz="2800"/>
              <a:t>Hüseyin YAZICI</a:t>
            </a:r>
            <a:endParaRPr lang="tr-TR" sz="2800" dirty="0"/>
          </a:p>
        </p:txBody>
      </p:sp>
    </p:spTree>
    <p:extLst>
      <p:ext uri="{BB962C8B-B14F-4D97-AF65-F5344CB8AC3E}">
        <p14:creationId xmlns:p14="http://schemas.microsoft.com/office/powerpoint/2010/main" val="756165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993" y="3667150"/>
            <a:ext cx="5922900" cy="932872"/>
          </a:xfrm>
        </p:spPr>
        <p:txBody>
          <a:bodyPr/>
          <a:lstStyle/>
          <a:p>
            <a:r>
              <a:rPr lang="en-US" dirty="0" err="1"/>
              <a:t>Teşekkürler</a:t>
            </a:r>
            <a:endParaRPr lang="tr-TR" dirty="0"/>
          </a:p>
        </p:txBody>
      </p:sp>
      <p:sp>
        <p:nvSpPr>
          <p:cNvPr id="4" name="Title 1"/>
          <p:cNvSpPr txBox="1">
            <a:spLocks/>
          </p:cNvSpPr>
          <p:nvPr/>
        </p:nvSpPr>
        <p:spPr>
          <a:xfrm>
            <a:off x="1345993" y="2194966"/>
            <a:ext cx="5922900" cy="9328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kern="1200">
                <a:solidFill>
                  <a:schemeClr val="bg1"/>
                </a:solidFill>
                <a:latin typeface="Helvetica" panose="020B0604020202020204" pitchFamily="34" charset="0"/>
                <a:ea typeface="+mj-ea"/>
                <a:cs typeface="Helvetica" panose="020B0604020202020204" pitchFamily="34" charset="0"/>
              </a:defRPr>
            </a:lvl1pPr>
          </a:lstStyle>
          <a:p>
            <a:r>
              <a:rPr lang="en-US" dirty="0"/>
              <a:t>Soru </a:t>
            </a:r>
            <a:r>
              <a:rPr lang="en-US" err="1"/>
              <a:t>ve</a:t>
            </a:r>
            <a:r>
              <a:rPr lang="en-US"/>
              <a:t> Cevap</a:t>
            </a:r>
            <a:endParaRPr lang="en-US" dirty="0"/>
          </a:p>
        </p:txBody>
      </p:sp>
    </p:spTree>
    <p:extLst>
      <p:ext uri="{BB962C8B-B14F-4D97-AF65-F5344CB8AC3E}">
        <p14:creationId xmlns:p14="http://schemas.microsoft.com/office/powerpoint/2010/main" val="62049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2/3*#ppt_w"/>
                                          </p:val>
                                        </p:tav>
                                        <p:tav tm="100000">
                                          <p:val>
                                            <p:strVal val="#ppt_w"/>
                                          </p:val>
                                        </p:tav>
                                      </p:tavLst>
                                    </p:anim>
                                    <p:anim calcmode="lin" valueType="num">
                                      <p:cBhvr>
                                        <p:cTn id="8" dur="500" fill="hold"/>
                                        <p:tgtEl>
                                          <p:spTgt spid="4"/>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21FBE0-5960-E146-8C16-707E1054A11F}"/>
              </a:ext>
            </a:extLst>
          </p:cNvPr>
          <p:cNvSpPr txBox="1"/>
          <p:nvPr/>
        </p:nvSpPr>
        <p:spPr>
          <a:xfrm>
            <a:off x="4412095" y="952079"/>
            <a:ext cx="762306" cy="613566"/>
          </a:xfrm>
          <a:prstGeom prst="rect">
            <a:avLst/>
          </a:prstGeom>
          <a:noFill/>
        </p:spPr>
        <p:txBody>
          <a:bodyPr wrap="square" rtlCol="0">
            <a:spAutoFit/>
          </a:bodyPr>
          <a:lstStyle/>
          <a:p>
            <a:r>
              <a:rPr lang="en-US" sz="3387" b="1" dirty="0">
                <a:solidFill>
                  <a:srgbClr val="113B6A"/>
                </a:solidFill>
                <a:latin typeface="Arial" panose="020B0604020202020204" pitchFamily="34" charset="0"/>
                <a:ea typeface="SF Pro Display" pitchFamily="2" charset="0"/>
                <a:cs typeface="Arial" panose="020B0604020202020204" pitchFamily="34" charset="0"/>
              </a:rPr>
              <a:t>01</a:t>
            </a:r>
          </a:p>
        </p:txBody>
      </p:sp>
      <p:sp>
        <p:nvSpPr>
          <p:cNvPr id="3" name="TextBox 2">
            <a:extLst>
              <a:ext uri="{FF2B5EF4-FFF2-40B4-BE49-F238E27FC236}">
                <a16:creationId xmlns:a16="http://schemas.microsoft.com/office/drawing/2014/main" id="{79DD689F-9D98-C044-BBFD-B4A6CD3365CF}"/>
              </a:ext>
            </a:extLst>
          </p:cNvPr>
          <p:cNvSpPr txBox="1"/>
          <p:nvPr/>
        </p:nvSpPr>
        <p:spPr>
          <a:xfrm>
            <a:off x="4412095" y="1704524"/>
            <a:ext cx="762306" cy="613566"/>
          </a:xfrm>
          <a:prstGeom prst="rect">
            <a:avLst/>
          </a:prstGeom>
          <a:noFill/>
        </p:spPr>
        <p:txBody>
          <a:bodyPr wrap="square" rtlCol="0">
            <a:spAutoFit/>
          </a:bodyPr>
          <a:lstStyle/>
          <a:p>
            <a:r>
              <a:rPr lang="en-US" sz="3387" b="1" dirty="0">
                <a:solidFill>
                  <a:srgbClr val="113B6A"/>
                </a:solidFill>
                <a:latin typeface="Arial" panose="020B0604020202020204" pitchFamily="34" charset="0"/>
                <a:ea typeface="SF Pro Display" pitchFamily="2" charset="0"/>
                <a:cs typeface="Arial" panose="020B0604020202020204" pitchFamily="34" charset="0"/>
              </a:rPr>
              <a:t>02</a:t>
            </a:r>
          </a:p>
        </p:txBody>
      </p:sp>
      <p:cxnSp>
        <p:nvCxnSpPr>
          <p:cNvPr id="7" name="Straight Connector 6">
            <a:extLst>
              <a:ext uri="{FF2B5EF4-FFF2-40B4-BE49-F238E27FC236}">
                <a16:creationId xmlns:a16="http://schemas.microsoft.com/office/drawing/2014/main" id="{CC93B509-10B1-D64C-B272-DDBA77F2AE7B}"/>
              </a:ext>
            </a:extLst>
          </p:cNvPr>
          <p:cNvCxnSpPr/>
          <p:nvPr/>
        </p:nvCxnSpPr>
        <p:spPr>
          <a:xfrm>
            <a:off x="5374397" y="1677211"/>
            <a:ext cx="88385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582F50C-B569-F849-ADE7-3704DF6F7ACC}"/>
              </a:ext>
            </a:extLst>
          </p:cNvPr>
          <p:cNvSpPr txBox="1"/>
          <p:nvPr/>
        </p:nvSpPr>
        <p:spPr>
          <a:xfrm>
            <a:off x="5174401" y="1095411"/>
            <a:ext cx="4545504" cy="326884"/>
          </a:xfrm>
          <a:prstGeom prst="rect">
            <a:avLst/>
          </a:prstGeom>
          <a:noFill/>
        </p:spPr>
        <p:txBody>
          <a:bodyPr wrap="square" rtlCol="0">
            <a:spAutoFit/>
          </a:bodyPr>
          <a:lstStyle/>
          <a:p>
            <a:r>
              <a:rPr lang="tr-TR" sz="1524" b="1" spc="42">
                <a:solidFill>
                  <a:srgbClr val="113B6A"/>
                </a:solidFill>
                <a:latin typeface="Arial" panose="020B0604020202020204" pitchFamily="34" charset="0"/>
                <a:ea typeface="SF Pro Display Semibold" pitchFamily="2" charset="0"/>
                <a:cs typeface="Arial" panose="020B0604020202020204" pitchFamily="34" charset="0"/>
              </a:rPr>
              <a:t>İş Yeri ve Ekip Hakkında Bilgi</a:t>
            </a:r>
            <a:endParaRPr lang="en-US" sz="1524" b="1" spc="42" dirty="0">
              <a:solidFill>
                <a:srgbClr val="113B6A"/>
              </a:solidFill>
              <a:latin typeface="Arial" panose="020B0604020202020204" pitchFamily="34" charset="0"/>
              <a:ea typeface="SF Pro Display Semibold" pitchFamily="2" charset="0"/>
              <a:cs typeface="Arial" panose="020B0604020202020204" pitchFamily="34" charset="0"/>
            </a:endParaRPr>
          </a:p>
        </p:txBody>
      </p:sp>
      <p:sp>
        <p:nvSpPr>
          <p:cNvPr id="12" name="TextBox 11">
            <a:extLst>
              <a:ext uri="{FF2B5EF4-FFF2-40B4-BE49-F238E27FC236}">
                <a16:creationId xmlns:a16="http://schemas.microsoft.com/office/drawing/2014/main" id="{CEE85124-D6A8-A848-8880-EA8138EA966D}"/>
              </a:ext>
            </a:extLst>
          </p:cNvPr>
          <p:cNvSpPr txBox="1"/>
          <p:nvPr/>
        </p:nvSpPr>
        <p:spPr>
          <a:xfrm>
            <a:off x="5174401" y="1872587"/>
            <a:ext cx="4545504" cy="326884"/>
          </a:xfrm>
          <a:prstGeom prst="rect">
            <a:avLst/>
          </a:prstGeom>
          <a:noFill/>
        </p:spPr>
        <p:txBody>
          <a:bodyPr wrap="square" rtlCol="0">
            <a:spAutoFit/>
          </a:bodyPr>
          <a:lstStyle/>
          <a:p>
            <a:r>
              <a:rPr lang="tr-TR" sz="1524" b="1" spc="42">
                <a:solidFill>
                  <a:srgbClr val="113B6A"/>
                </a:solidFill>
                <a:latin typeface="Arial" panose="020B0604020202020204" pitchFamily="34" charset="0"/>
                <a:ea typeface="SF Pro Display Semibold" pitchFamily="2" charset="0"/>
                <a:cs typeface="Arial" panose="020B0604020202020204" pitchFamily="34" charset="0"/>
              </a:rPr>
              <a:t>Liman MYS Nedir</a:t>
            </a:r>
            <a:endParaRPr lang="tr-TR" sz="1524" b="1" spc="42" dirty="0">
              <a:solidFill>
                <a:srgbClr val="113B6A"/>
              </a:solidFill>
              <a:latin typeface="Arial" panose="020B0604020202020204" pitchFamily="34" charset="0"/>
              <a:ea typeface="SF Pro Display Semibold" pitchFamily="2" charset="0"/>
              <a:cs typeface="Arial" panose="020B0604020202020204" pitchFamily="34" charset="0"/>
            </a:endParaRPr>
          </a:p>
        </p:txBody>
      </p:sp>
      <p:sp>
        <p:nvSpPr>
          <p:cNvPr id="24" name="Text Placeholder 23"/>
          <p:cNvSpPr>
            <a:spLocks noGrp="1"/>
          </p:cNvSpPr>
          <p:nvPr>
            <p:ph type="body" sz="quarter" idx="12"/>
          </p:nvPr>
        </p:nvSpPr>
        <p:spPr/>
        <p:txBody>
          <a:bodyPr>
            <a:normAutofit/>
          </a:bodyPr>
          <a:lstStyle/>
          <a:p>
            <a:r>
              <a:rPr lang="tr-TR" dirty="0"/>
              <a:t>Sunum İçeriği</a:t>
            </a:r>
          </a:p>
          <a:p>
            <a:endParaRPr lang="tr-TR" dirty="0"/>
          </a:p>
        </p:txBody>
      </p:sp>
      <p:sp>
        <p:nvSpPr>
          <p:cNvPr id="15" name="TextBox 14">
            <a:extLst>
              <a:ext uri="{FF2B5EF4-FFF2-40B4-BE49-F238E27FC236}">
                <a16:creationId xmlns:a16="http://schemas.microsoft.com/office/drawing/2014/main" id="{79DD689F-9D98-C044-BBFD-B4A6CD3365CF}"/>
              </a:ext>
            </a:extLst>
          </p:cNvPr>
          <p:cNvSpPr txBox="1"/>
          <p:nvPr/>
        </p:nvSpPr>
        <p:spPr>
          <a:xfrm>
            <a:off x="4412095" y="2461599"/>
            <a:ext cx="762306" cy="613566"/>
          </a:xfrm>
          <a:prstGeom prst="rect">
            <a:avLst/>
          </a:prstGeom>
          <a:noFill/>
        </p:spPr>
        <p:txBody>
          <a:bodyPr wrap="square" rtlCol="0">
            <a:spAutoFit/>
          </a:bodyPr>
          <a:lstStyle/>
          <a:p>
            <a:r>
              <a:rPr lang="en-US" sz="3387" b="1" dirty="0">
                <a:solidFill>
                  <a:srgbClr val="113B6A"/>
                </a:solidFill>
                <a:latin typeface="Arial" panose="020B0604020202020204" pitchFamily="34" charset="0"/>
                <a:ea typeface="SF Pro Display" pitchFamily="2" charset="0"/>
                <a:cs typeface="Arial" panose="020B0604020202020204" pitchFamily="34" charset="0"/>
              </a:rPr>
              <a:t>03</a:t>
            </a:r>
          </a:p>
        </p:txBody>
      </p:sp>
      <p:sp>
        <p:nvSpPr>
          <p:cNvPr id="17" name="TextBox 16">
            <a:extLst>
              <a:ext uri="{FF2B5EF4-FFF2-40B4-BE49-F238E27FC236}">
                <a16:creationId xmlns:a16="http://schemas.microsoft.com/office/drawing/2014/main" id="{79DD689F-9D98-C044-BBFD-B4A6CD3365CF}"/>
              </a:ext>
            </a:extLst>
          </p:cNvPr>
          <p:cNvSpPr txBox="1"/>
          <p:nvPr/>
        </p:nvSpPr>
        <p:spPr>
          <a:xfrm>
            <a:off x="4412095" y="3218674"/>
            <a:ext cx="762306" cy="613566"/>
          </a:xfrm>
          <a:prstGeom prst="rect">
            <a:avLst/>
          </a:prstGeom>
          <a:noFill/>
        </p:spPr>
        <p:txBody>
          <a:bodyPr wrap="square" rtlCol="0">
            <a:spAutoFit/>
          </a:bodyPr>
          <a:lstStyle/>
          <a:p>
            <a:r>
              <a:rPr lang="en-US" sz="3387" b="1" dirty="0">
                <a:solidFill>
                  <a:srgbClr val="113B6A"/>
                </a:solidFill>
                <a:latin typeface="Arial" panose="020B0604020202020204" pitchFamily="34" charset="0"/>
                <a:ea typeface="SF Pro Display" pitchFamily="2" charset="0"/>
                <a:cs typeface="Arial" panose="020B0604020202020204" pitchFamily="34" charset="0"/>
              </a:rPr>
              <a:t>04</a:t>
            </a:r>
          </a:p>
        </p:txBody>
      </p:sp>
      <p:sp>
        <p:nvSpPr>
          <p:cNvPr id="19" name="TextBox 18">
            <a:extLst>
              <a:ext uri="{FF2B5EF4-FFF2-40B4-BE49-F238E27FC236}">
                <a16:creationId xmlns:a16="http://schemas.microsoft.com/office/drawing/2014/main" id="{79DD689F-9D98-C044-BBFD-B4A6CD3365CF}"/>
              </a:ext>
            </a:extLst>
          </p:cNvPr>
          <p:cNvSpPr txBox="1"/>
          <p:nvPr/>
        </p:nvSpPr>
        <p:spPr>
          <a:xfrm>
            <a:off x="4412095" y="3977716"/>
            <a:ext cx="762306" cy="613566"/>
          </a:xfrm>
          <a:prstGeom prst="rect">
            <a:avLst/>
          </a:prstGeom>
          <a:noFill/>
        </p:spPr>
        <p:txBody>
          <a:bodyPr wrap="square" rtlCol="0">
            <a:spAutoFit/>
          </a:bodyPr>
          <a:lstStyle/>
          <a:p>
            <a:r>
              <a:rPr lang="en-US" sz="3387" b="1" dirty="0">
                <a:solidFill>
                  <a:srgbClr val="113B6A"/>
                </a:solidFill>
                <a:latin typeface="Arial" panose="020B0604020202020204" pitchFamily="34" charset="0"/>
                <a:ea typeface="SF Pro Display" pitchFamily="2" charset="0"/>
                <a:cs typeface="Arial" panose="020B0604020202020204" pitchFamily="34" charset="0"/>
              </a:rPr>
              <a:t>05</a:t>
            </a:r>
          </a:p>
        </p:txBody>
      </p:sp>
      <p:sp>
        <p:nvSpPr>
          <p:cNvPr id="20" name="TextBox 19">
            <a:extLst>
              <a:ext uri="{FF2B5EF4-FFF2-40B4-BE49-F238E27FC236}">
                <a16:creationId xmlns:a16="http://schemas.microsoft.com/office/drawing/2014/main" id="{79DD689F-9D98-C044-BBFD-B4A6CD3365CF}"/>
              </a:ext>
            </a:extLst>
          </p:cNvPr>
          <p:cNvSpPr txBox="1"/>
          <p:nvPr/>
        </p:nvSpPr>
        <p:spPr>
          <a:xfrm>
            <a:off x="4412095" y="4736758"/>
            <a:ext cx="762306" cy="613566"/>
          </a:xfrm>
          <a:prstGeom prst="rect">
            <a:avLst/>
          </a:prstGeom>
          <a:noFill/>
        </p:spPr>
        <p:txBody>
          <a:bodyPr wrap="square" rtlCol="0">
            <a:spAutoFit/>
          </a:bodyPr>
          <a:lstStyle/>
          <a:p>
            <a:r>
              <a:rPr lang="en-US" sz="3387" b="1" dirty="0">
                <a:solidFill>
                  <a:srgbClr val="113B6A"/>
                </a:solidFill>
                <a:latin typeface="Arial" panose="020B0604020202020204" pitchFamily="34" charset="0"/>
                <a:ea typeface="SF Pro Display" pitchFamily="2" charset="0"/>
                <a:cs typeface="Arial" panose="020B0604020202020204" pitchFamily="34" charset="0"/>
              </a:rPr>
              <a:t>06</a:t>
            </a:r>
          </a:p>
        </p:txBody>
      </p:sp>
      <p:sp>
        <p:nvSpPr>
          <p:cNvPr id="21" name="TextBox 20">
            <a:extLst>
              <a:ext uri="{FF2B5EF4-FFF2-40B4-BE49-F238E27FC236}">
                <a16:creationId xmlns:a16="http://schemas.microsoft.com/office/drawing/2014/main" id="{79DD689F-9D98-C044-BBFD-B4A6CD3365CF}"/>
              </a:ext>
            </a:extLst>
          </p:cNvPr>
          <p:cNvSpPr txBox="1"/>
          <p:nvPr/>
        </p:nvSpPr>
        <p:spPr>
          <a:xfrm>
            <a:off x="4412095" y="5417936"/>
            <a:ext cx="762306" cy="613566"/>
          </a:xfrm>
          <a:prstGeom prst="rect">
            <a:avLst/>
          </a:prstGeom>
          <a:noFill/>
        </p:spPr>
        <p:txBody>
          <a:bodyPr wrap="square" rtlCol="0">
            <a:spAutoFit/>
          </a:bodyPr>
          <a:lstStyle/>
          <a:p>
            <a:r>
              <a:rPr lang="en-US" sz="3387" b="1" dirty="0">
                <a:solidFill>
                  <a:srgbClr val="113B6A"/>
                </a:solidFill>
                <a:latin typeface="Arial" panose="020B0604020202020204" pitchFamily="34" charset="0"/>
                <a:ea typeface="SF Pro Display" pitchFamily="2" charset="0"/>
                <a:cs typeface="Arial" panose="020B0604020202020204" pitchFamily="34" charset="0"/>
              </a:rPr>
              <a:t>07</a:t>
            </a:r>
          </a:p>
        </p:txBody>
      </p:sp>
      <p:sp>
        <p:nvSpPr>
          <p:cNvPr id="25" name="TextBox 24">
            <a:extLst>
              <a:ext uri="{FF2B5EF4-FFF2-40B4-BE49-F238E27FC236}">
                <a16:creationId xmlns:a16="http://schemas.microsoft.com/office/drawing/2014/main" id="{CEE85124-D6A8-A848-8880-EA8138EA966D}"/>
              </a:ext>
            </a:extLst>
          </p:cNvPr>
          <p:cNvSpPr txBox="1"/>
          <p:nvPr/>
        </p:nvSpPr>
        <p:spPr>
          <a:xfrm>
            <a:off x="5174401" y="2598267"/>
            <a:ext cx="4545504" cy="326884"/>
          </a:xfrm>
          <a:prstGeom prst="rect">
            <a:avLst/>
          </a:prstGeom>
          <a:noFill/>
        </p:spPr>
        <p:txBody>
          <a:bodyPr wrap="square" rtlCol="0">
            <a:spAutoFit/>
          </a:bodyPr>
          <a:lstStyle/>
          <a:p>
            <a:r>
              <a:rPr lang="tr-TR" sz="1524" b="1" spc="42">
                <a:solidFill>
                  <a:srgbClr val="113B6A"/>
                </a:solidFill>
                <a:latin typeface="Arial" panose="020B0604020202020204" pitchFamily="34" charset="0"/>
                <a:ea typeface="SF Pro Display Semibold" pitchFamily="2" charset="0"/>
                <a:cs typeface="Arial" panose="020B0604020202020204" pitchFamily="34" charset="0"/>
              </a:rPr>
              <a:t>Kullanılan Teknolojiler</a:t>
            </a:r>
            <a:endParaRPr lang="en-US" sz="1524" b="1" spc="42" dirty="0">
              <a:solidFill>
                <a:srgbClr val="113B6A"/>
              </a:solidFill>
              <a:latin typeface="Arial" panose="020B0604020202020204" pitchFamily="34" charset="0"/>
              <a:ea typeface="SF Pro Display Semibold" pitchFamily="2" charset="0"/>
              <a:cs typeface="Arial" panose="020B0604020202020204" pitchFamily="34" charset="0"/>
            </a:endParaRPr>
          </a:p>
        </p:txBody>
      </p:sp>
      <p:sp>
        <p:nvSpPr>
          <p:cNvPr id="26" name="TextBox 25">
            <a:extLst>
              <a:ext uri="{FF2B5EF4-FFF2-40B4-BE49-F238E27FC236}">
                <a16:creationId xmlns:a16="http://schemas.microsoft.com/office/drawing/2014/main" id="{CEE85124-D6A8-A848-8880-EA8138EA966D}"/>
              </a:ext>
            </a:extLst>
          </p:cNvPr>
          <p:cNvSpPr txBox="1"/>
          <p:nvPr/>
        </p:nvSpPr>
        <p:spPr>
          <a:xfrm>
            <a:off x="5174400" y="3361847"/>
            <a:ext cx="5331471" cy="326884"/>
          </a:xfrm>
          <a:prstGeom prst="rect">
            <a:avLst/>
          </a:prstGeom>
          <a:noFill/>
        </p:spPr>
        <p:txBody>
          <a:bodyPr wrap="square" rtlCol="0">
            <a:spAutoFit/>
          </a:bodyPr>
          <a:lstStyle/>
          <a:p>
            <a:r>
              <a:rPr lang="tr-TR" sz="1524" b="1" spc="42">
                <a:solidFill>
                  <a:srgbClr val="113B6A"/>
                </a:solidFill>
                <a:latin typeface="Arial" panose="020B0604020202020204" pitchFamily="34" charset="0"/>
                <a:ea typeface="SF Pro Display Semibold" pitchFamily="2" charset="0"/>
                <a:cs typeface="Arial" panose="020B0604020202020204" pitchFamily="34" charset="0"/>
              </a:rPr>
              <a:t>Yapılan Çalışmalar – 1. Metriklerin Görselleştirilmesi</a:t>
            </a:r>
            <a:endParaRPr lang="tr-TR" sz="1524" b="1" spc="42" dirty="0">
              <a:solidFill>
                <a:srgbClr val="113B6A"/>
              </a:solidFill>
              <a:latin typeface="Arial" panose="020B0604020202020204" pitchFamily="34" charset="0"/>
              <a:ea typeface="SF Pro Display Semibold" pitchFamily="2" charset="0"/>
              <a:cs typeface="Arial" panose="020B0604020202020204" pitchFamily="34" charset="0"/>
            </a:endParaRPr>
          </a:p>
        </p:txBody>
      </p:sp>
      <p:sp>
        <p:nvSpPr>
          <p:cNvPr id="27" name="TextBox 26">
            <a:extLst>
              <a:ext uri="{FF2B5EF4-FFF2-40B4-BE49-F238E27FC236}">
                <a16:creationId xmlns:a16="http://schemas.microsoft.com/office/drawing/2014/main" id="{CEE85124-D6A8-A848-8880-EA8138EA966D}"/>
              </a:ext>
            </a:extLst>
          </p:cNvPr>
          <p:cNvSpPr txBox="1"/>
          <p:nvPr/>
        </p:nvSpPr>
        <p:spPr>
          <a:xfrm>
            <a:off x="5174401" y="4125427"/>
            <a:ext cx="4545504" cy="326884"/>
          </a:xfrm>
          <a:prstGeom prst="rect">
            <a:avLst/>
          </a:prstGeom>
          <a:noFill/>
        </p:spPr>
        <p:txBody>
          <a:bodyPr wrap="square" rtlCol="0">
            <a:spAutoFit/>
          </a:bodyPr>
          <a:lstStyle/>
          <a:p>
            <a:r>
              <a:rPr lang="tr-TR" sz="1524" b="1" spc="42">
                <a:solidFill>
                  <a:srgbClr val="113B6A"/>
                </a:solidFill>
                <a:latin typeface="Arial" panose="020B0604020202020204" pitchFamily="34" charset="0"/>
                <a:ea typeface="SF Pro Display Semibold" pitchFamily="2" charset="0"/>
                <a:cs typeface="Arial" panose="020B0604020202020204" pitchFamily="34" charset="0"/>
              </a:rPr>
              <a:t>Yapılan Çalışmalar – 2. Rapor Eklentisi</a:t>
            </a:r>
            <a:endParaRPr lang="tr-TR" sz="1524" b="1" spc="42" dirty="0">
              <a:solidFill>
                <a:srgbClr val="113B6A"/>
              </a:solidFill>
              <a:latin typeface="Arial" panose="020B0604020202020204" pitchFamily="34" charset="0"/>
              <a:ea typeface="SF Pro Display Semibold" pitchFamily="2" charset="0"/>
              <a:cs typeface="Arial" panose="020B0604020202020204" pitchFamily="34" charset="0"/>
            </a:endParaRPr>
          </a:p>
        </p:txBody>
      </p:sp>
      <p:sp>
        <p:nvSpPr>
          <p:cNvPr id="28" name="TextBox 27">
            <a:extLst>
              <a:ext uri="{FF2B5EF4-FFF2-40B4-BE49-F238E27FC236}">
                <a16:creationId xmlns:a16="http://schemas.microsoft.com/office/drawing/2014/main" id="{CEE85124-D6A8-A848-8880-EA8138EA966D}"/>
              </a:ext>
            </a:extLst>
          </p:cNvPr>
          <p:cNvSpPr txBox="1"/>
          <p:nvPr/>
        </p:nvSpPr>
        <p:spPr>
          <a:xfrm>
            <a:off x="5174401" y="4876846"/>
            <a:ext cx="4545504" cy="326884"/>
          </a:xfrm>
          <a:prstGeom prst="rect">
            <a:avLst/>
          </a:prstGeom>
          <a:noFill/>
        </p:spPr>
        <p:txBody>
          <a:bodyPr wrap="square" rtlCol="0">
            <a:spAutoFit/>
          </a:bodyPr>
          <a:lstStyle/>
          <a:p>
            <a:r>
              <a:rPr lang="tr-TR" sz="1524" b="1" spc="42">
                <a:solidFill>
                  <a:srgbClr val="113B6A"/>
                </a:solidFill>
                <a:latin typeface="Arial" panose="020B0604020202020204" pitchFamily="34" charset="0"/>
                <a:ea typeface="SF Pro Display Semibold" pitchFamily="2" charset="0"/>
                <a:cs typeface="Arial" panose="020B0604020202020204" pitchFamily="34" charset="0"/>
              </a:rPr>
              <a:t>Yapılan Çalışmalar – 3. Topoloji Eklentisi</a:t>
            </a:r>
            <a:endParaRPr lang="tr-TR" sz="1524" b="1" spc="42" dirty="0">
              <a:solidFill>
                <a:srgbClr val="113B6A"/>
              </a:solidFill>
              <a:latin typeface="Arial" panose="020B0604020202020204" pitchFamily="34" charset="0"/>
              <a:ea typeface="SF Pro Display Semibold" pitchFamily="2" charset="0"/>
              <a:cs typeface="Arial" panose="020B0604020202020204" pitchFamily="34" charset="0"/>
            </a:endParaRPr>
          </a:p>
        </p:txBody>
      </p:sp>
      <p:sp>
        <p:nvSpPr>
          <p:cNvPr id="30" name="TextBox 29">
            <a:extLst>
              <a:ext uri="{FF2B5EF4-FFF2-40B4-BE49-F238E27FC236}">
                <a16:creationId xmlns:a16="http://schemas.microsoft.com/office/drawing/2014/main" id="{CEE85124-D6A8-A848-8880-EA8138EA966D}"/>
              </a:ext>
            </a:extLst>
          </p:cNvPr>
          <p:cNvSpPr txBox="1"/>
          <p:nvPr/>
        </p:nvSpPr>
        <p:spPr>
          <a:xfrm>
            <a:off x="5174401" y="5565898"/>
            <a:ext cx="4545504" cy="326884"/>
          </a:xfrm>
          <a:prstGeom prst="rect">
            <a:avLst/>
          </a:prstGeom>
          <a:noFill/>
        </p:spPr>
        <p:txBody>
          <a:bodyPr wrap="square" rtlCol="0">
            <a:spAutoFit/>
          </a:bodyPr>
          <a:lstStyle/>
          <a:p>
            <a:r>
              <a:rPr lang="en-US" sz="1524" b="1" spc="42" dirty="0" err="1">
                <a:solidFill>
                  <a:srgbClr val="113B6A"/>
                </a:solidFill>
                <a:latin typeface="Arial" panose="020B0604020202020204" pitchFamily="34" charset="0"/>
                <a:ea typeface="SF Pro Display Semibold" pitchFamily="2" charset="0"/>
                <a:cs typeface="Arial" panose="020B0604020202020204" pitchFamily="34" charset="0"/>
              </a:rPr>
              <a:t>Soru</a:t>
            </a:r>
            <a:r>
              <a:rPr lang="en-US" sz="1524" b="1" spc="42" dirty="0">
                <a:solidFill>
                  <a:srgbClr val="113B6A"/>
                </a:solidFill>
                <a:latin typeface="Arial" panose="020B0604020202020204" pitchFamily="34" charset="0"/>
                <a:ea typeface="SF Pro Display Semibold" pitchFamily="2" charset="0"/>
                <a:cs typeface="Arial" panose="020B0604020202020204" pitchFamily="34" charset="0"/>
              </a:rPr>
              <a:t> </a:t>
            </a:r>
            <a:r>
              <a:rPr lang="en-US" sz="1524" b="1" spc="42" err="1">
                <a:solidFill>
                  <a:srgbClr val="113B6A"/>
                </a:solidFill>
                <a:latin typeface="Arial" panose="020B0604020202020204" pitchFamily="34" charset="0"/>
                <a:ea typeface="SF Pro Display Semibold" pitchFamily="2" charset="0"/>
                <a:cs typeface="Arial" panose="020B0604020202020204" pitchFamily="34" charset="0"/>
              </a:rPr>
              <a:t>ve</a:t>
            </a:r>
            <a:r>
              <a:rPr lang="en-US" sz="1524" b="1" spc="42">
                <a:solidFill>
                  <a:srgbClr val="113B6A"/>
                </a:solidFill>
                <a:latin typeface="Arial" panose="020B0604020202020204" pitchFamily="34" charset="0"/>
                <a:ea typeface="SF Pro Display Semibold" pitchFamily="2" charset="0"/>
                <a:cs typeface="Arial" panose="020B0604020202020204" pitchFamily="34" charset="0"/>
              </a:rPr>
              <a:t> Cevap</a:t>
            </a:r>
            <a:endParaRPr lang="tr-TR" sz="1524" b="1" spc="42" dirty="0">
              <a:solidFill>
                <a:srgbClr val="113B6A"/>
              </a:solidFill>
              <a:latin typeface="Arial" panose="020B0604020202020204" pitchFamily="34" charset="0"/>
              <a:ea typeface="SF Pro Display Semibold" pitchFamily="2" charset="0"/>
              <a:cs typeface="Arial" panose="020B0604020202020204" pitchFamily="34" charset="0"/>
            </a:endParaRPr>
          </a:p>
        </p:txBody>
      </p:sp>
    </p:spTree>
    <p:extLst>
      <p:ext uri="{BB962C8B-B14F-4D97-AF65-F5344CB8AC3E}">
        <p14:creationId xmlns:p14="http://schemas.microsoft.com/office/powerpoint/2010/main" val="67711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EE5FF704-6570-928C-6C51-867A7C546070}"/>
              </a:ext>
            </a:extLst>
          </p:cNvPr>
          <p:cNvSpPr>
            <a:spLocks noGrp="1"/>
          </p:cNvSpPr>
          <p:nvPr>
            <p:ph type="body" sz="quarter" idx="11"/>
          </p:nvPr>
        </p:nvSpPr>
        <p:spPr/>
        <p:txBody>
          <a:bodyPr/>
          <a:lstStyle/>
          <a:p>
            <a:pPr algn="ctr"/>
            <a:r>
              <a:rPr lang="tr-TR"/>
              <a:t>İş Yeri ve Ekip Hakkında Bilgi</a:t>
            </a:r>
          </a:p>
        </p:txBody>
      </p:sp>
      <p:sp>
        <p:nvSpPr>
          <p:cNvPr id="3" name="İçerik Yer Tutucusu 2">
            <a:extLst>
              <a:ext uri="{FF2B5EF4-FFF2-40B4-BE49-F238E27FC236}">
                <a16:creationId xmlns:a16="http://schemas.microsoft.com/office/drawing/2014/main" id="{889B85A6-1618-A86D-4E39-14A07A2F6928}"/>
              </a:ext>
            </a:extLst>
          </p:cNvPr>
          <p:cNvSpPr>
            <a:spLocks noGrp="1"/>
          </p:cNvSpPr>
          <p:nvPr>
            <p:ph idx="1"/>
          </p:nvPr>
        </p:nvSpPr>
        <p:spPr/>
        <p:txBody>
          <a:bodyPr/>
          <a:lstStyle/>
          <a:p>
            <a:r>
              <a:rPr lang="tr-TR"/>
              <a:t>İş yeri eğitimi, Türk Silahlı Kuvvetlerini Güçlendirme Vakfı’nın bir şirketi olan Havelsan’da yapıldı.</a:t>
            </a:r>
          </a:p>
          <a:p>
            <a:r>
              <a:rPr lang="tr-TR"/>
              <a:t>Bilgi ve İletişim Teknolojileri Genel Müdür Yardımcılığı bölümüne bağlı olan Açık Kaynak Yazılım Geliştirme ekibinde yer aldım.</a:t>
            </a:r>
          </a:p>
          <a:p>
            <a:r>
              <a:rPr lang="tr-TR"/>
              <a:t>Çalıştığım ekip, açık kaynak projeler geliştirerek; Türkiye başta olmak üzere tüm dünyada kullanılan açık kaynak güvenilir, inovatif ürünler sunmak, bu anlamda Türkiye’nin yazılım alanında dışa bağmlılığını azaltmak, Türkiye’de açık kaynak kullanımını artırak, dünyaca bilinir bir açık kaynak yazılım şirketi olmayı hedeflemektedir.</a:t>
            </a:r>
          </a:p>
        </p:txBody>
      </p:sp>
      <p:pic>
        <p:nvPicPr>
          <p:cNvPr id="4" name="Resim 3">
            <a:extLst>
              <a:ext uri="{FF2B5EF4-FFF2-40B4-BE49-F238E27FC236}">
                <a16:creationId xmlns:a16="http://schemas.microsoft.com/office/drawing/2014/main" id="{46862CD1-34BF-13DD-2931-80A0798BC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739" y="3147295"/>
            <a:ext cx="4286250" cy="3219450"/>
          </a:xfrm>
          <a:prstGeom prst="rect">
            <a:avLst/>
          </a:prstGeom>
        </p:spPr>
      </p:pic>
    </p:spTree>
    <p:extLst>
      <p:ext uri="{BB962C8B-B14F-4D97-AF65-F5344CB8AC3E}">
        <p14:creationId xmlns:p14="http://schemas.microsoft.com/office/powerpoint/2010/main" val="257415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A45B358B-8268-9B46-748F-B59939DC660F}"/>
              </a:ext>
            </a:extLst>
          </p:cNvPr>
          <p:cNvSpPr>
            <a:spLocks noGrp="1"/>
          </p:cNvSpPr>
          <p:nvPr>
            <p:ph type="body" sz="quarter" idx="11"/>
          </p:nvPr>
        </p:nvSpPr>
        <p:spPr/>
        <p:txBody>
          <a:bodyPr/>
          <a:lstStyle/>
          <a:p>
            <a:pPr algn="ctr"/>
            <a:r>
              <a:rPr lang="tr-TR"/>
              <a:t>Liman MYS Nedir</a:t>
            </a:r>
          </a:p>
        </p:txBody>
      </p:sp>
      <p:sp>
        <p:nvSpPr>
          <p:cNvPr id="3" name="İçerik Yer Tutucusu 2">
            <a:extLst>
              <a:ext uri="{FF2B5EF4-FFF2-40B4-BE49-F238E27FC236}">
                <a16:creationId xmlns:a16="http://schemas.microsoft.com/office/drawing/2014/main" id="{B0312567-27E2-7036-CF64-35725AF1FD21}"/>
              </a:ext>
            </a:extLst>
          </p:cNvPr>
          <p:cNvSpPr>
            <a:spLocks noGrp="1"/>
          </p:cNvSpPr>
          <p:nvPr>
            <p:ph idx="1"/>
          </p:nvPr>
        </p:nvSpPr>
        <p:spPr/>
        <p:txBody>
          <a:bodyPr/>
          <a:lstStyle/>
          <a:p>
            <a:r>
              <a:rPr lang="tr-TR"/>
              <a:t>Bt süreçlerimizde bulunan bütün bileşenleri uzaktan, kararlı, güvenli ve genişletilebilir yöntemler ile merkezi olarak yönetmemizi sağlar.</a:t>
            </a:r>
          </a:p>
          <a:p>
            <a:r>
              <a:rPr lang="tr-TR"/>
              <a:t>Açık kaynak kodlu bir yazılımdır.</a:t>
            </a:r>
          </a:p>
          <a:p>
            <a:r>
              <a:rPr lang="tr-TR"/>
              <a:t>Liman Merkezi Yönetim Sistemi, tamamen Havelsan öz kaynakları kullanılarak geliştirilmiştir.</a:t>
            </a:r>
          </a:p>
        </p:txBody>
      </p:sp>
      <p:pic>
        <p:nvPicPr>
          <p:cNvPr id="4" name="Resim 3">
            <a:extLst>
              <a:ext uri="{FF2B5EF4-FFF2-40B4-BE49-F238E27FC236}">
                <a16:creationId xmlns:a16="http://schemas.microsoft.com/office/drawing/2014/main" id="{95C5AACC-313E-5224-EB3F-20601E17E6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3517" y="2340844"/>
            <a:ext cx="7644965" cy="4025901"/>
          </a:xfrm>
          <a:prstGeom prst="rect">
            <a:avLst/>
          </a:prstGeom>
        </p:spPr>
      </p:pic>
    </p:spTree>
    <p:extLst>
      <p:ext uri="{BB962C8B-B14F-4D97-AF65-F5344CB8AC3E}">
        <p14:creationId xmlns:p14="http://schemas.microsoft.com/office/powerpoint/2010/main" val="158243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51E4D605-9FA1-5F12-EFA5-53A56F0F08E6}"/>
              </a:ext>
            </a:extLst>
          </p:cNvPr>
          <p:cNvSpPr>
            <a:spLocks noGrp="1"/>
          </p:cNvSpPr>
          <p:nvPr>
            <p:ph type="body" sz="quarter" idx="11"/>
          </p:nvPr>
        </p:nvSpPr>
        <p:spPr/>
        <p:txBody>
          <a:bodyPr/>
          <a:lstStyle/>
          <a:p>
            <a:pPr algn="ctr"/>
            <a:r>
              <a:rPr lang="tr-TR"/>
              <a:t>Kullanılan Teknolojiler</a:t>
            </a:r>
          </a:p>
        </p:txBody>
      </p:sp>
      <p:sp>
        <p:nvSpPr>
          <p:cNvPr id="3" name="İçerik Yer Tutucusu 2">
            <a:extLst>
              <a:ext uri="{FF2B5EF4-FFF2-40B4-BE49-F238E27FC236}">
                <a16:creationId xmlns:a16="http://schemas.microsoft.com/office/drawing/2014/main" id="{351754C4-C126-6C16-C96E-B49BE8BB7019}"/>
              </a:ext>
            </a:extLst>
          </p:cNvPr>
          <p:cNvSpPr>
            <a:spLocks noGrp="1"/>
          </p:cNvSpPr>
          <p:nvPr>
            <p:ph idx="1"/>
          </p:nvPr>
        </p:nvSpPr>
        <p:spPr/>
        <p:txBody>
          <a:bodyPr/>
          <a:lstStyle/>
          <a:p>
            <a:r>
              <a:rPr lang="tr-TR"/>
              <a:t>Liman içerisinde eklenti geliştirirken arayüz kısmını bir javascript kütüphanesi olan Vue.js kullanılırken, eklenti için gerekli veriler için Zabbix ve Prometheus gibi açık kaynaklı yazılımlar kullanılmıştır. </a:t>
            </a:r>
          </a:p>
          <a:p>
            <a:r>
              <a:rPr lang="tr-TR"/>
              <a:t>Zabbix, uç düğümlerdeki ağ hizmetleri, sunucular, servisler ve ağ donanımlarını izlemek için geliştirilmiş açık kaynak br yazılımdır.</a:t>
            </a:r>
          </a:p>
          <a:p>
            <a:r>
              <a:rPr lang="tr-TR"/>
              <a:t>Prometheus, metrikleri zaman serisi verileri olarak toplamak ve birleştirmek için açık kaynaklı bir izleme çözümdür.</a:t>
            </a:r>
          </a:p>
        </p:txBody>
      </p:sp>
      <p:pic>
        <p:nvPicPr>
          <p:cNvPr id="5" name="Resim 4">
            <a:extLst>
              <a:ext uri="{FF2B5EF4-FFF2-40B4-BE49-F238E27FC236}">
                <a16:creationId xmlns:a16="http://schemas.microsoft.com/office/drawing/2014/main" id="{C8AA850A-279A-618E-2DB5-6CE70C0003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948" y="3599924"/>
            <a:ext cx="2322052" cy="2010631"/>
          </a:xfrm>
          <a:prstGeom prst="rect">
            <a:avLst/>
          </a:prstGeom>
        </p:spPr>
      </p:pic>
      <p:pic>
        <p:nvPicPr>
          <p:cNvPr id="6" name="Resim 5" descr="metin içeren bir resim&#10;&#10;Açıklama otomatik olarak oluşturuldu">
            <a:extLst>
              <a:ext uri="{FF2B5EF4-FFF2-40B4-BE49-F238E27FC236}">
                <a16:creationId xmlns:a16="http://schemas.microsoft.com/office/drawing/2014/main" id="{99F102BD-1756-E917-16C9-7E61D0055D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4267" y="3599923"/>
            <a:ext cx="2010631" cy="2010631"/>
          </a:xfrm>
          <a:prstGeom prst="rect">
            <a:avLst/>
          </a:prstGeom>
        </p:spPr>
      </p:pic>
      <p:pic>
        <p:nvPicPr>
          <p:cNvPr id="8" name="Resim 7">
            <a:extLst>
              <a:ext uri="{FF2B5EF4-FFF2-40B4-BE49-F238E27FC236}">
                <a16:creationId xmlns:a16="http://schemas.microsoft.com/office/drawing/2014/main" id="{4E0E0A2C-860F-2074-E3FF-7B5A23EE19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1957" y="3599922"/>
            <a:ext cx="4021266" cy="2010633"/>
          </a:xfrm>
          <a:prstGeom prst="rect">
            <a:avLst/>
          </a:prstGeom>
        </p:spPr>
      </p:pic>
    </p:spTree>
    <p:extLst>
      <p:ext uri="{BB962C8B-B14F-4D97-AF65-F5344CB8AC3E}">
        <p14:creationId xmlns:p14="http://schemas.microsoft.com/office/powerpoint/2010/main" val="98096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698951E8-EBE4-C174-2DDB-14FC39DD4D80}"/>
              </a:ext>
            </a:extLst>
          </p:cNvPr>
          <p:cNvSpPr>
            <a:spLocks noGrp="1"/>
          </p:cNvSpPr>
          <p:nvPr>
            <p:ph type="body" sz="quarter" idx="11"/>
          </p:nvPr>
        </p:nvSpPr>
        <p:spPr/>
        <p:txBody>
          <a:bodyPr/>
          <a:lstStyle/>
          <a:p>
            <a:pPr algn="ctr"/>
            <a:r>
              <a:rPr lang="tr-TR"/>
              <a:t>Yapılan Çalışmalar – 1. Metriklerin Görselleştirilmesi</a:t>
            </a:r>
          </a:p>
        </p:txBody>
      </p:sp>
      <p:sp>
        <p:nvSpPr>
          <p:cNvPr id="3" name="İçerik Yer Tutucusu 2">
            <a:extLst>
              <a:ext uri="{FF2B5EF4-FFF2-40B4-BE49-F238E27FC236}">
                <a16:creationId xmlns:a16="http://schemas.microsoft.com/office/drawing/2014/main" id="{D0C3C875-C4B9-CE08-79D7-CC94FE771676}"/>
              </a:ext>
            </a:extLst>
          </p:cNvPr>
          <p:cNvSpPr>
            <a:spLocks noGrp="1"/>
          </p:cNvSpPr>
          <p:nvPr>
            <p:ph idx="1"/>
          </p:nvPr>
        </p:nvSpPr>
        <p:spPr/>
        <p:txBody>
          <a:bodyPr/>
          <a:lstStyle/>
          <a:p>
            <a:r>
              <a:rPr lang="tr-TR"/>
              <a:t>Prometheus metriklerinin grafik ile görselleştirilmesini,</a:t>
            </a:r>
          </a:p>
          <a:p>
            <a:r>
              <a:rPr lang="tr-TR"/>
              <a:t>Çoklu metrik seçimi yapılabilmesini,</a:t>
            </a:r>
          </a:p>
          <a:p>
            <a:r>
              <a:rPr lang="tr-TR"/>
              <a:t>Promql sorugularının yazılabilmesini sağlayan bir arayüz geliştirilmiştir.</a:t>
            </a:r>
          </a:p>
        </p:txBody>
      </p:sp>
      <p:pic>
        <p:nvPicPr>
          <p:cNvPr id="4" name="Resim 3">
            <a:extLst>
              <a:ext uri="{FF2B5EF4-FFF2-40B4-BE49-F238E27FC236}">
                <a16:creationId xmlns:a16="http://schemas.microsoft.com/office/drawing/2014/main" id="{9FF70388-0EFC-0734-F23F-9E0D171C2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80" y="1991032"/>
            <a:ext cx="11599237" cy="4193458"/>
          </a:xfrm>
          <a:prstGeom prst="rect">
            <a:avLst/>
          </a:prstGeom>
        </p:spPr>
      </p:pic>
    </p:spTree>
    <p:extLst>
      <p:ext uri="{BB962C8B-B14F-4D97-AF65-F5344CB8AC3E}">
        <p14:creationId xmlns:p14="http://schemas.microsoft.com/office/powerpoint/2010/main" val="136859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D78C0AC7-9B01-1CE8-3E1B-EE7A9EAE81A1}"/>
              </a:ext>
            </a:extLst>
          </p:cNvPr>
          <p:cNvSpPr>
            <a:spLocks noGrp="1"/>
          </p:cNvSpPr>
          <p:nvPr>
            <p:ph type="body" sz="quarter" idx="11"/>
          </p:nvPr>
        </p:nvSpPr>
        <p:spPr/>
        <p:txBody>
          <a:bodyPr/>
          <a:lstStyle/>
          <a:p>
            <a:pPr algn="ctr"/>
            <a:r>
              <a:rPr lang="tr-TR"/>
              <a:t>Yapılan Çalışmalar – 2. Rapor Eklentisi</a:t>
            </a:r>
          </a:p>
          <a:p>
            <a:endParaRPr lang="tr-TR"/>
          </a:p>
        </p:txBody>
      </p:sp>
      <p:sp>
        <p:nvSpPr>
          <p:cNvPr id="3" name="İçerik Yer Tutucusu 2">
            <a:extLst>
              <a:ext uri="{FF2B5EF4-FFF2-40B4-BE49-F238E27FC236}">
                <a16:creationId xmlns:a16="http://schemas.microsoft.com/office/drawing/2014/main" id="{0E77B325-E22E-91D0-2445-E659B416A2C3}"/>
              </a:ext>
            </a:extLst>
          </p:cNvPr>
          <p:cNvSpPr>
            <a:spLocks noGrp="1"/>
          </p:cNvSpPr>
          <p:nvPr>
            <p:ph idx="1"/>
          </p:nvPr>
        </p:nvSpPr>
        <p:spPr/>
        <p:txBody>
          <a:bodyPr/>
          <a:lstStyle/>
          <a:p>
            <a:r>
              <a:rPr lang="tr-TR"/>
              <a:t>Kullanıcıdan gerekli girdilerin alınarak rapor formatı oluşturulması</a:t>
            </a:r>
          </a:p>
          <a:p>
            <a:r>
              <a:rPr lang="tr-TR"/>
              <a:t>Dinamik tablo ve grafiklerin eklenebilmesi</a:t>
            </a:r>
          </a:p>
          <a:p>
            <a:r>
              <a:rPr lang="tr-TR"/>
              <a:t>Oluşturulan formatın saf html veya pdf olarak export edilmesini sağlayan bir eklenti geliştirilmiştir.</a:t>
            </a:r>
          </a:p>
        </p:txBody>
      </p:sp>
      <p:pic>
        <p:nvPicPr>
          <p:cNvPr id="5" name="Resim 4">
            <a:extLst>
              <a:ext uri="{FF2B5EF4-FFF2-40B4-BE49-F238E27FC236}">
                <a16:creationId xmlns:a16="http://schemas.microsoft.com/office/drawing/2014/main" id="{B23A24AE-5D87-5496-3535-9C6D2252E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4916" y="2050212"/>
            <a:ext cx="4400865" cy="4134278"/>
          </a:xfrm>
          <a:prstGeom prst="rect">
            <a:avLst/>
          </a:prstGeom>
        </p:spPr>
      </p:pic>
      <p:pic>
        <p:nvPicPr>
          <p:cNvPr id="6" name="Resim 5" descr="tablo içeren bir resim&#10;&#10;Açıklama otomatik olarak oluşturuldu">
            <a:extLst>
              <a:ext uri="{FF2B5EF4-FFF2-40B4-BE49-F238E27FC236}">
                <a16:creationId xmlns:a16="http://schemas.microsoft.com/office/drawing/2014/main" id="{03A09C3E-AEAA-7576-F81E-D992C7AA8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75" y="1999638"/>
            <a:ext cx="6983767" cy="4184851"/>
          </a:xfrm>
          <a:prstGeom prst="rect">
            <a:avLst/>
          </a:prstGeom>
        </p:spPr>
      </p:pic>
    </p:spTree>
    <p:extLst>
      <p:ext uri="{BB962C8B-B14F-4D97-AF65-F5344CB8AC3E}">
        <p14:creationId xmlns:p14="http://schemas.microsoft.com/office/powerpoint/2010/main" val="403199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09829BC4-8D91-D679-2E31-0582D15F3B9F}"/>
              </a:ext>
            </a:extLst>
          </p:cNvPr>
          <p:cNvSpPr>
            <a:spLocks noGrp="1"/>
          </p:cNvSpPr>
          <p:nvPr>
            <p:ph type="body" sz="quarter" idx="11"/>
          </p:nvPr>
        </p:nvSpPr>
        <p:spPr/>
        <p:txBody>
          <a:bodyPr/>
          <a:lstStyle/>
          <a:p>
            <a:pPr algn="ctr"/>
            <a:r>
              <a:rPr lang="tr-TR"/>
              <a:t>Yapılan Çalışmalar – 3. Topoloji Eklentisi</a:t>
            </a:r>
          </a:p>
          <a:p>
            <a:endParaRPr lang="tr-TR"/>
          </a:p>
        </p:txBody>
      </p:sp>
      <p:sp>
        <p:nvSpPr>
          <p:cNvPr id="3" name="İçerik Yer Tutucusu 2">
            <a:extLst>
              <a:ext uri="{FF2B5EF4-FFF2-40B4-BE49-F238E27FC236}">
                <a16:creationId xmlns:a16="http://schemas.microsoft.com/office/drawing/2014/main" id="{2C480343-CB53-923A-B2D0-2F7B5FABE89A}"/>
              </a:ext>
            </a:extLst>
          </p:cNvPr>
          <p:cNvSpPr>
            <a:spLocks noGrp="1"/>
          </p:cNvSpPr>
          <p:nvPr>
            <p:ph idx="1"/>
          </p:nvPr>
        </p:nvSpPr>
        <p:spPr/>
        <p:txBody>
          <a:bodyPr/>
          <a:lstStyle/>
          <a:p>
            <a:r>
              <a:rPr lang="tr-TR"/>
              <a:t>Zabbix’de bulunan host’lar ve bu host’ların item’larının bilgileri ile Ağ Topolojisi oluşturulmasını sağlayan bir eklenti geliştirilmiştir.</a:t>
            </a:r>
          </a:p>
          <a:p>
            <a:r>
              <a:rPr lang="tr-TR"/>
              <a:t>Host, switch, vlan ve firewall eklenebiliyor.</a:t>
            </a:r>
          </a:p>
          <a:p>
            <a:r>
              <a:rPr lang="tr-TR"/>
              <a:t>3 çeşit bağlantı çeşidi bulunuyor.</a:t>
            </a:r>
          </a:p>
        </p:txBody>
      </p:sp>
      <p:pic>
        <p:nvPicPr>
          <p:cNvPr id="4" name="Resim 3">
            <a:extLst>
              <a:ext uri="{FF2B5EF4-FFF2-40B4-BE49-F238E27FC236}">
                <a16:creationId xmlns:a16="http://schemas.microsoft.com/office/drawing/2014/main" id="{4E6B8627-8D38-E52C-5DB2-FCD648E68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23" y="2315183"/>
            <a:ext cx="12088677" cy="3869307"/>
          </a:xfrm>
          <a:prstGeom prst="rect">
            <a:avLst/>
          </a:prstGeom>
        </p:spPr>
      </p:pic>
    </p:spTree>
    <p:extLst>
      <p:ext uri="{BB962C8B-B14F-4D97-AF65-F5344CB8AC3E}">
        <p14:creationId xmlns:p14="http://schemas.microsoft.com/office/powerpoint/2010/main" val="6510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369024B9-9C7F-F074-BB04-AE9CD6BE4160}"/>
              </a:ext>
            </a:extLst>
          </p:cNvPr>
          <p:cNvSpPr>
            <a:spLocks noGrp="1"/>
          </p:cNvSpPr>
          <p:nvPr>
            <p:ph type="body" sz="quarter" idx="11"/>
          </p:nvPr>
        </p:nvSpPr>
        <p:spPr/>
        <p:txBody>
          <a:bodyPr/>
          <a:lstStyle/>
          <a:p>
            <a:pPr algn="ctr"/>
            <a:r>
              <a:rPr lang="tr-TR"/>
              <a:t>Yapılan Çalışmalar – 3. Topoloji Eklentisi</a:t>
            </a:r>
          </a:p>
          <a:p>
            <a:endParaRPr lang="tr-TR"/>
          </a:p>
        </p:txBody>
      </p:sp>
      <p:sp>
        <p:nvSpPr>
          <p:cNvPr id="3" name="İçerik Yer Tutucusu 2">
            <a:extLst>
              <a:ext uri="{FF2B5EF4-FFF2-40B4-BE49-F238E27FC236}">
                <a16:creationId xmlns:a16="http://schemas.microsoft.com/office/drawing/2014/main" id="{D117F1BB-B0A6-1D9D-36CC-5E525F600173}"/>
              </a:ext>
            </a:extLst>
          </p:cNvPr>
          <p:cNvSpPr>
            <a:spLocks noGrp="1"/>
          </p:cNvSpPr>
          <p:nvPr>
            <p:ph idx="1"/>
          </p:nvPr>
        </p:nvSpPr>
        <p:spPr/>
        <p:txBody>
          <a:bodyPr/>
          <a:lstStyle/>
          <a:p>
            <a:r>
              <a:rPr lang="tr-TR"/>
              <a:t>Oluşturulan bir topoloji json veya png formatında export edilebiliyor.</a:t>
            </a:r>
          </a:p>
          <a:p>
            <a:r>
              <a:rPr lang="tr-TR"/>
              <a:t>Eklenti içerisine json dosyası import edilebiliyor.</a:t>
            </a:r>
          </a:p>
          <a:p>
            <a:r>
              <a:rPr lang="tr-TR"/>
              <a:t>Ayarlar kısmında oluşan topoloji görselini özelleştirebiliyoruz. </a:t>
            </a:r>
          </a:p>
        </p:txBody>
      </p:sp>
      <p:pic>
        <p:nvPicPr>
          <p:cNvPr id="18" name="Resim 17" descr="metin içeren bir resim&#10;&#10;Açıklama otomatik olarak oluşturuldu">
            <a:extLst>
              <a:ext uri="{FF2B5EF4-FFF2-40B4-BE49-F238E27FC236}">
                <a16:creationId xmlns:a16="http://schemas.microsoft.com/office/drawing/2014/main" id="{4FE95554-1C22-CB84-4674-AA851BB8E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2027328"/>
            <a:ext cx="3886043" cy="4157162"/>
          </a:xfrm>
          <a:prstGeom prst="rect">
            <a:avLst/>
          </a:prstGeom>
        </p:spPr>
      </p:pic>
      <p:pic>
        <p:nvPicPr>
          <p:cNvPr id="19" name="Resim 18">
            <a:extLst>
              <a:ext uri="{FF2B5EF4-FFF2-40B4-BE49-F238E27FC236}">
                <a16:creationId xmlns:a16="http://schemas.microsoft.com/office/drawing/2014/main" id="{B398D7F9-E627-3F03-6B8C-B94F769FA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234" y="764681"/>
            <a:ext cx="3243547" cy="5419809"/>
          </a:xfrm>
          <a:prstGeom prst="rect">
            <a:avLst/>
          </a:prstGeom>
        </p:spPr>
      </p:pic>
      <p:pic>
        <p:nvPicPr>
          <p:cNvPr id="21" name="Resim 20" descr="tablo içeren bir resim&#10;&#10;Açıklama otomatik olarak oluşturuldu">
            <a:extLst>
              <a:ext uri="{FF2B5EF4-FFF2-40B4-BE49-F238E27FC236}">
                <a16:creationId xmlns:a16="http://schemas.microsoft.com/office/drawing/2014/main" id="{5D55D571-69FE-9AF7-A9C7-C21E9B779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749" y="3239311"/>
            <a:ext cx="4058727" cy="2945179"/>
          </a:xfrm>
          <a:prstGeom prst="rect">
            <a:avLst/>
          </a:prstGeom>
        </p:spPr>
      </p:pic>
    </p:spTree>
    <p:extLst>
      <p:ext uri="{BB962C8B-B14F-4D97-AF65-F5344CB8AC3E}">
        <p14:creationId xmlns:p14="http://schemas.microsoft.com/office/powerpoint/2010/main" val="2304604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AVELSAN ÖZEL&#10; "/>
  <p:tag name="BJHEADERFOOTERTEXTMARKING" val="HAVELSAN ÖZEL&#10; "/>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AVELSAN ÖZEL&#10; "/>
  <p:tag name="BJHEADERFOOTERTEXTMARKING" val="HAVELSAN ÖZEL&#10; "/>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AVELSAN ÖZEL&#10; "/>
  <p:tag name="BJHEADERFOOTERTEXTMARKING" val="HAVELSAN ÖZEL&#10; "/>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AVELSAN ÖZEL&#10; "/>
  <p:tag name="BJHEADERFOOTERTEXTMARKING" val="HAVELSAN ÖZEL&#10; "/>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AVELSAN ÖZEL&#10; "/>
  <p:tag name="BJHEADERFOOTERTEXTMARKING" val="HAVELSAN ÖZEL&#10; "/>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HAVELSAN ÖZEL&#10; "/>
  <p:tag name="BJHEADERFOOTERTEXTMARKING" val="HAVELSAN ÖZEL&#10; "/>
</p:tagLst>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Geniş ekran</PresentationFormat>
  <Paragraphs>53</Paragraphs>
  <Slides>10</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Arial</vt:lpstr>
      <vt:lpstr>Calibri</vt:lpstr>
      <vt:lpstr>Calibri Light</vt:lpstr>
      <vt:lpstr>Helvetica</vt:lpstr>
      <vt:lpstr>Times New Roman</vt:lpstr>
      <vt:lpstr>Office Teması</vt:lpstr>
      <vt:lpstr>Hüseyin YAZICI</vt:lpstr>
      <vt:lpstr>PowerPoint Sunusu</vt:lpstr>
      <vt:lpstr>PowerPoint Sunusu</vt:lpstr>
      <vt:lpstr>PowerPoint Sunusu</vt:lpstr>
      <vt:lpstr>PowerPoint Sunusu</vt:lpstr>
      <vt:lpstr>PowerPoint Sunusu</vt:lpstr>
      <vt:lpstr>PowerPoint Sunusu</vt:lpstr>
      <vt:lpstr>PowerPoint Sunusu</vt:lpstr>
      <vt:lpstr>PowerPoint Sunusu</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Hüseyin YAZICI</dc:title>
  <dc:creator>Hüseyin Yazıcı</dc:creator>
  <cp:lastModifiedBy>Hüseyin Yazıcı</cp:lastModifiedBy>
  <cp:revision>1</cp:revision>
  <dcterms:created xsi:type="dcterms:W3CDTF">2023-01-01T10:40:35Z</dcterms:created>
  <dcterms:modified xsi:type="dcterms:W3CDTF">2023-01-01T10:41:24Z</dcterms:modified>
</cp:coreProperties>
</file>