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89" r:id="rId7"/>
    <p:sldId id="279" r:id="rId8"/>
    <p:sldId id="290" r:id="rId9"/>
    <p:sldId id="291" r:id="rId10"/>
    <p:sldId id="293" r:id="rId11"/>
    <p:sldId id="292" r:id="rId12"/>
    <p:sldId id="296" r:id="rId13"/>
    <p:sldId id="295" r:id="rId14"/>
    <p:sldId id="298" r:id="rId15"/>
    <p:sldId id="299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C038"/>
    <a:srgbClr val="E20613"/>
    <a:srgbClr val="0C8193"/>
    <a:srgbClr val="79A387"/>
    <a:srgbClr val="F59F26"/>
    <a:srgbClr val="CB7A09"/>
    <a:srgbClr val="0D8295"/>
    <a:srgbClr val="11AEC7"/>
    <a:srgbClr val="10ADC5"/>
    <a:srgbClr val="6BB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1928" autoAdjust="0"/>
  </p:normalViewPr>
  <p:slideViewPr>
    <p:cSldViewPr snapToGrid="0" showGuides="1">
      <p:cViewPr varScale="1">
        <p:scale>
          <a:sx n="55" d="100"/>
          <a:sy n="55" d="100"/>
        </p:scale>
        <p:origin x="280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cuments\uni\3%20-%20Junior\sem%202\sosial%20sahelerin%20iqtisadiyyati\serbest%20is\GDL-Sub-national-HDI-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cuments\uni\3%20-%20Junior\sem%202\sosial%20sahelerin%20iqtisadiyyati\serbest%20is\GDL-Sub-national-HDI-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cuments\uni\3%20-%20Junior\sem%202\sosial%20sahelerin%20iqtisadiyyati\serbest%20is\GDL-Sub-national-HDI-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cuments\uni\3%20-%20Junior\sem%202\sosial%20sahelerin%20iqtisadiyyati\serbest%20is\sosial_pres_excel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cuments\uni\3%20-%20Junior\sem%202\sosial%20sahelerin%20iqtisadiyyati\serbest%20is\var%20importanc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cuments\uni\3%20-%20Junior\sem%202\sosial%20sahelerin%20iqtisadiyyati\serbest%20is\var%20importanc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HDI decomposed </a:t>
            </a:r>
            <a:r>
              <a:rPr lang="az-Latn-AZ" dirty="0"/>
              <a:t>and GDP per Capita (</a:t>
            </a:r>
            <a:r>
              <a:rPr lang="en-US" dirty="0"/>
              <a:t>2019</a:t>
            </a:r>
            <a:r>
              <a:rPr lang="az-Latn-AZ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main!$R$1</c:f>
              <c:strCache>
                <c:ptCount val="1"/>
                <c:pt idx="0">
                  <c:v>HDI decomposed 2019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104251968503937"/>
                  <c:y val="0.2855482648002333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600" baseline="0" dirty="0"/>
                      <a:t>y = 0.0897ln(x) - 0.051</a:t>
                    </a:r>
                    <a:br>
                      <a:rPr lang="en-US" sz="1600" baseline="0" dirty="0"/>
                    </a:br>
                    <a:r>
                      <a:rPr lang="en-US" sz="1600" baseline="0" dirty="0"/>
                      <a:t>R² = 0.7815</a:t>
                    </a:r>
                    <a:endParaRPr lang="en-US" sz="16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main!$Q$2:$Q$181</c:f>
              <c:numCache>
                <c:formatCode>General</c:formatCode>
                <c:ptCount val="180"/>
                <c:pt idx="0">
                  <c:v>507.10339187576284</c:v>
                </c:pt>
                <c:pt idx="1">
                  <c:v>5355.847794590306</c:v>
                </c:pt>
                <c:pt idx="2">
                  <c:v>3975.5089933334993</c:v>
                </c:pt>
                <c:pt idx="3">
                  <c:v>40897.330872866914</c:v>
                </c:pt>
                <c:pt idx="4">
                  <c:v>2809.6260883912914</c:v>
                </c:pt>
                <c:pt idx="5">
                  <c:v>17113.349770508808</c:v>
                </c:pt>
                <c:pt idx="6">
                  <c:v>9912.2818085986328</c:v>
                </c:pt>
                <c:pt idx="7">
                  <c:v>4622.7381820885466</c:v>
                </c:pt>
                <c:pt idx="8">
                  <c:v>55057.204696066612</c:v>
                </c:pt>
                <c:pt idx="9">
                  <c:v>50121.554213118601</c:v>
                </c:pt>
                <c:pt idx="10">
                  <c:v>4805.7537176591732</c:v>
                </c:pt>
                <c:pt idx="11">
                  <c:v>34863.384049747619</c:v>
                </c:pt>
                <c:pt idx="12">
                  <c:v>23443.434828326568</c:v>
                </c:pt>
                <c:pt idx="13">
                  <c:v>1855.6915096678015</c:v>
                </c:pt>
                <c:pt idx="14">
                  <c:v>18148.497845105412</c:v>
                </c:pt>
                <c:pt idx="15">
                  <c:v>6839.1038329245221</c:v>
                </c:pt>
                <c:pt idx="16">
                  <c:v>46414.435233435383</c:v>
                </c:pt>
                <c:pt idx="17">
                  <c:v>5078.809944417716</c:v>
                </c:pt>
                <c:pt idx="18">
                  <c:v>1219.5154785353541</c:v>
                </c:pt>
                <c:pt idx="19">
                  <c:v>3316.1670221057707</c:v>
                </c:pt>
                <c:pt idx="20">
                  <c:v>3552.0681438365323</c:v>
                </c:pt>
                <c:pt idx="21">
                  <c:v>6120.1126257935684</c:v>
                </c:pt>
                <c:pt idx="22">
                  <c:v>7970.7969680064125</c:v>
                </c:pt>
                <c:pt idx="23">
                  <c:v>8897.4877704429164</c:v>
                </c:pt>
                <c:pt idx="24">
                  <c:v>31085.961886082212</c:v>
                </c:pt>
                <c:pt idx="25">
                  <c:v>9828.1485147813855</c:v>
                </c:pt>
                <c:pt idx="26">
                  <c:v>786.89543767745181</c:v>
                </c:pt>
                <c:pt idx="27">
                  <c:v>261.24529116164001</c:v>
                </c:pt>
                <c:pt idx="28">
                  <c:v>1643.1213887647523</c:v>
                </c:pt>
                <c:pt idx="29">
                  <c:v>1507.4497981221189</c:v>
                </c:pt>
                <c:pt idx="30">
                  <c:v>46326.67263755716</c:v>
                </c:pt>
                <c:pt idx="31">
                  <c:v>3603.775240584625</c:v>
                </c:pt>
                <c:pt idx="32">
                  <c:v>467.90802175194159</c:v>
                </c:pt>
                <c:pt idx="33">
                  <c:v>709.54004317463011</c:v>
                </c:pt>
                <c:pt idx="34">
                  <c:v>14741.714403995438</c:v>
                </c:pt>
                <c:pt idx="35">
                  <c:v>10216.630334103127</c:v>
                </c:pt>
                <c:pt idx="36">
                  <c:v>6424.9794924083044</c:v>
                </c:pt>
                <c:pt idx="37">
                  <c:v>1370.1401234737377</c:v>
                </c:pt>
                <c:pt idx="38">
                  <c:v>2359.1773090003439</c:v>
                </c:pt>
                <c:pt idx="39">
                  <c:v>580.71686051673112</c:v>
                </c:pt>
                <c:pt idx="40">
                  <c:v>12669.70608225634</c:v>
                </c:pt>
                <c:pt idx="41">
                  <c:v>2276.3323939017969</c:v>
                </c:pt>
                <c:pt idx="42">
                  <c:v>14944.356224893625</c:v>
                </c:pt>
                <c:pt idx="43">
                  <c:v>9099.6731455217123</c:v>
                </c:pt>
                <c:pt idx="44">
                  <c:v>28288.461575719801</c:v>
                </c:pt>
                <c:pt idx="45">
                  <c:v>23660.148806831683</c:v>
                </c:pt>
                <c:pt idx="46">
                  <c:v>59775.735096451463</c:v>
                </c:pt>
                <c:pt idx="47">
                  <c:v>3414.9353927230181</c:v>
                </c:pt>
                <c:pt idx="48">
                  <c:v>8001.9970951343503</c:v>
                </c:pt>
                <c:pt idx="49">
                  <c:v>8282.1171305092084</c:v>
                </c:pt>
                <c:pt idx="50">
                  <c:v>6222.5246532724805</c:v>
                </c:pt>
                <c:pt idx="51">
                  <c:v>3019.0922834664611</c:v>
                </c:pt>
                <c:pt idx="52">
                  <c:v>4167.7309387856294</c:v>
                </c:pt>
                <c:pt idx="53">
                  <c:v>8419.9333361253011</c:v>
                </c:pt>
                <c:pt idx="54">
                  <c:v>23397.120014869379</c:v>
                </c:pt>
                <c:pt idx="55">
                  <c:v>3894.6696302985792</c:v>
                </c:pt>
                <c:pt idx="56">
                  <c:v>855.7608851869029</c:v>
                </c:pt>
                <c:pt idx="57">
                  <c:v>6175.8748412176656</c:v>
                </c:pt>
                <c:pt idx="58">
                  <c:v>48678.314131865205</c:v>
                </c:pt>
                <c:pt idx="59">
                  <c:v>40578.644285053386</c:v>
                </c:pt>
                <c:pt idx="60">
                  <c:v>7767.0169794295371</c:v>
                </c:pt>
                <c:pt idx="61">
                  <c:v>777.81524517025139</c:v>
                </c:pt>
                <c:pt idx="62">
                  <c:v>4697.9836523898448</c:v>
                </c:pt>
                <c:pt idx="63">
                  <c:v>46794.899291560272</c:v>
                </c:pt>
                <c:pt idx="64">
                  <c:v>2210.3559225886511</c:v>
                </c:pt>
                <c:pt idx="65">
                  <c:v>19150.786196498531</c:v>
                </c:pt>
                <c:pt idx="66">
                  <c:v>10815.911356080282</c:v>
                </c:pt>
                <c:pt idx="67">
                  <c:v>4638.6349431951057</c:v>
                </c:pt>
                <c:pt idx="68">
                  <c:v>1058.143368173183</c:v>
                </c:pt>
                <c:pt idx="69">
                  <c:v>749.45374702880599</c:v>
                </c:pt>
                <c:pt idx="70">
                  <c:v>6609.5104308480095</c:v>
                </c:pt>
                <c:pt idx="71">
                  <c:v>1272.4906987154807</c:v>
                </c:pt>
                <c:pt idx="72">
                  <c:v>2574.3567510514258</c:v>
                </c:pt>
                <c:pt idx="73">
                  <c:v>16733.322169138748</c:v>
                </c:pt>
                <c:pt idx="74">
                  <c:v>68941.46222723939</c:v>
                </c:pt>
                <c:pt idx="75">
                  <c:v>2100.7514606078325</c:v>
                </c:pt>
                <c:pt idx="76">
                  <c:v>4135.2015313269367</c:v>
                </c:pt>
                <c:pt idx="77">
                  <c:v>3114.6227528406325</c:v>
                </c:pt>
                <c:pt idx="78">
                  <c:v>5658.4922665404683</c:v>
                </c:pt>
                <c:pt idx="79">
                  <c:v>80886.615738710418</c:v>
                </c:pt>
                <c:pt idx="80">
                  <c:v>43588.713153649005</c:v>
                </c:pt>
                <c:pt idx="81">
                  <c:v>33566.787304160876</c:v>
                </c:pt>
                <c:pt idx="82">
                  <c:v>5369.4983713849042</c:v>
                </c:pt>
                <c:pt idx="83">
                  <c:v>40777.608697051226</c:v>
                </c:pt>
                <c:pt idx="84">
                  <c:v>4405.4871092939093</c:v>
                </c:pt>
                <c:pt idx="85">
                  <c:v>9812.5958082731995</c:v>
                </c:pt>
                <c:pt idx="86">
                  <c:v>1816.547123752179</c:v>
                </c:pt>
                <c:pt idx="87">
                  <c:v>1655.0506933752131</c:v>
                </c:pt>
                <c:pt idx="88">
                  <c:v>4445.8907024793498</c:v>
                </c:pt>
                <c:pt idx="89">
                  <c:v>32373.251114960727</c:v>
                </c:pt>
                <c:pt idx="90">
                  <c:v>1374.0311363909163</c:v>
                </c:pt>
                <c:pt idx="91">
                  <c:v>2544.9525502687552</c:v>
                </c:pt>
                <c:pt idx="92">
                  <c:v>17794.478616781202</c:v>
                </c:pt>
                <c:pt idx="93">
                  <c:v>7583.6991464536331</c:v>
                </c:pt>
                <c:pt idx="94">
                  <c:v>1113.3721403358106</c:v>
                </c:pt>
                <c:pt idx="95">
                  <c:v>621.89295362271525</c:v>
                </c:pt>
                <c:pt idx="96">
                  <c:v>7685.9481324831786</c:v>
                </c:pt>
                <c:pt idx="97">
                  <c:v>19555.211065253854</c:v>
                </c:pt>
                <c:pt idx="98">
                  <c:v>114685.16842414942</c:v>
                </c:pt>
                <c:pt idx="99">
                  <c:v>526.22457218739646</c:v>
                </c:pt>
                <c:pt idx="100">
                  <c:v>583.11020358403914</c:v>
                </c:pt>
                <c:pt idx="101">
                  <c:v>11414.202689466392</c:v>
                </c:pt>
                <c:pt idx="102">
                  <c:v>10626.433346690934</c:v>
                </c:pt>
                <c:pt idx="103">
                  <c:v>879.1227751620595</c:v>
                </c:pt>
                <c:pt idx="104">
                  <c:v>1679.4426048415739</c:v>
                </c:pt>
                <c:pt idx="105">
                  <c:v>11097.586933230887</c:v>
                </c:pt>
                <c:pt idx="106">
                  <c:v>9946.0338287919822</c:v>
                </c:pt>
                <c:pt idx="107">
                  <c:v>3585.4232016237447</c:v>
                </c:pt>
                <c:pt idx="108">
                  <c:v>4494.0184030645441</c:v>
                </c:pt>
                <c:pt idx="109">
                  <c:v>4339.8446248731389</c:v>
                </c:pt>
                <c:pt idx="110">
                  <c:v>8910.651554094482</c:v>
                </c:pt>
                <c:pt idx="111">
                  <c:v>3230.4097223015101</c:v>
                </c:pt>
                <c:pt idx="112">
                  <c:v>503.57065659173981</c:v>
                </c:pt>
                <c:pt idx="113">
                  <c:v>1477.3553677879447</c:v>
                </c:pt>
                <c:pt idx="114">
                  <c:v>5037.3426291926335</c:v>
                </c:pt>
                <c:pt idx="115">
                  <c:v>1194.9568757257528</c:v>
                </c:pt>
                <c:pt idx="116">
                  <c:v>52476.273253332714</c:v>
                </c:pt>
                <c:pt idx="117">
                  <c:v>42755.216263452246</c:v>
                </c:pt>
                <c:pt idx="118">
                  <c:v>1926.6996939827582</c:v>
                </c:pt>
                <c:pt idx="119">
                  <c:v>553.89495533582613</c:v>
                </c:pt>
                <c:pt idx="120">
                  <c:v>2229.8586518612988</c:v>
                </c:pt>
                <c:pt idx="121">
                  <c:v>6022.2409899741851</c:v>
                </c:pt>
                <c:pt idx="122">
                  <c:v>75826.081883417311</c:v>
                </c:pt>
                <c:pt idx="123">
                  <c:v>15343.04350008545</c:v>
                </c:pt>
                <c:pt idx="124">
                  <c:v>1284.7020468325547</c:v>
                </c:pt>
                <c:pt idx="125">
                  <c:v>3656.8582713701089</c:v>
                </c:pt>
                <c:pt idx="126">
                  <c:v>15727.974491574118</c:v>
                </c:pt>
                <c:pt idx="127">
                  <c:v>2829.1670852537563</c:v>
                </c:pt>
                <c:pt idx="128">
                  <c:v>5380.963321841301</c:v>
                </c:pt>
                <c:pt idx="129">
                  <c:v>7027.6122069772264</c:v>
                </c:pt>
                <c:pt idx="130">
                  <c:v>3485.3408438976994</c:v>
                </c:pt>
                <c:pt idx="131">
                  <c:v>15694.840823885674</c:v>
                </c:pt>
                <c:pt idx="132">
                  <c:v>23284.52723290024</c:v>
                </c:pt>
                <c:pt idx="133">
                  <c:v>62087.974134894626</c:v>
                </c:pt>
                <c:pt idx="134">
                  <c:v>12889.809611149216</c:v>
                </c:pt>
                <c:pt idx="135">
                  <c:v>11497.6492498593</c:v>
                </c:pt>
                <c:pt idx="136">
                  <c:v>820.14928855859421</c:v>
                </c:pt>
                <c:pt idx="137">
                  <c:v>19773.462374817562</c:v>
                </c:pt>
                <c:pt idx="138">
                  <c:v>11611.097839818536</c:v>
                </c:pt>
                <c:pt idx="139">
                  <c:v>7457.2397757409462</c:v>
                </c:pt>
                <c:pt idx="140">
                  <c:v>4324.10177421565</c:v>
                </c:pt>
                <c:pt idx="141">
                  <c:v>1987.5797016681831</c:v>
                </c:pt>
                <c:pt idx="142">
                  <c:v>23139.797980823747</c:v>
                </c:pt>
                <c:pt idx="143">
                  <c:v>1430.1482590016221</c:v>
                </c:pt>
                <c:pt idx="144">
                  <c:v>7411.5586487900473</c:v>
                </c:pt>
                <c:pt idx="145">
                  <c:v>527.53417454467149</c:v>
                </c:pt>
                <c:pt idx="146">
                  <c:v>65640.707948498472</c:v>
                </c:pt>
                <c:pt idx="147">
                  <c:v>19273.253954122887</c:v>
                </c:pt>
                <c:pt idx="148">
                  <c:v>25942.954774143614</c:v>
                </c:pt>
                <c:pt idx="149">
                  <c:v>2344.2316340644838</c:v>
                </c:pt>
                <c:pt idx="150">
                  <c:v>320.03814830565045</c:v>
                </c:pt>
                <c:pt idx="151">
                  <c:v>6001.401121406795</c:v>
                </c:pt>
                <c:pt idx="152">
                  <c:v>31846.218232425806</c:v>
                </c:pt>
                <c:pt idx="153">
                  <c:v>29555.315698507919</c:v>
                </c:pt>
                <c:pt idx="154">
                  <c:v>3851.5609895153525</c:v>
                </c:pt>
                <c:pt idx="155">
                  <c:v>753.282174142999</c:v>
                </c:pt>
                <c:pt idx="156">
                  <c:v>7261.1656095382368</c:v>
                </c:pt>
                <c:pt idx="157">
                  <c:v>51939.429744529123</c:v>
                </c:pt>
                <c:pt idx="158">
                  <c:v>85334.519462090931</c:v>
                </c:pt>
                <c:pt idx="159">
                  <c:v>890.54440235573281</c:v>
                </c:pt>
                <c:pt idx="160">
                  <c:v>1085.88486100047</c:v>
                </c:pt>
                <c:pt idx="161">
                  <c:v>7817.011521578549</c:v>
                </c:pt>
                <c:pt idx="162">
                  <c:v>1560.5086148230637</c:v>
                </c:pt>
                <c:pt idx="163">
                  <c:v>893.35245412167478</c:v>
                </c:pt>
                <c:pt idx="164">
                  <c:v>4903.0121383544929</c:v>
                </c:pt>
                <c:pt idx="165">
                  <c:v>16637.162938769739</c:v>
                </c:pt>
                <c:pt idx="166">
                  <c:v>3351.5734433019225</c:v>
                </c:pt>
                <c:pt idx="167">
                  <c:v>9126.5943919545334</c:v>
                </c:pt>
                <c:pt idx="168">
                  <c:v>7612.0351800945209</c:v>
                </c:pt>
                <c:pt idx="169">
                  <c:v>794.45144543279707</c:v>
                </c:pt>
                <c:pt idx="170">
                  <c:v>3662.5630867966702</c:v>
                </c:pt>
                <c:pt idx="171">
                  <c:v>43103.336292986925</c:v>
                </c:pt>
                <c:pt idx="172">
                  <c:v>42354.414654576525</c:v>
                </c:pt>
                <c:pt idx="173">
                  <c:v>65279.529026095282</c:v>
                </c:pt>
                <c:pt idx="174">
                  <c:v>17688.015007689984</c:v>
                </c:pt>
                <c:pt idx="175">
                  <c:v>1719.0572100922243</c:v>
                </c:pt>
                <c:pt idx="176">
                  <c:v>3102.3467898622739</c:v>
                </c:pt>
                <c:pt idx="177">
                  <c:v>2715.2759801099546</c:v>
                </c:pt>
                <c:pt idx="178">
                  <c:v>1305.0022135408724</c:v>
                </c:pt>
                <c:pt idx="179">
                  <c:v>1156.1548636013904</c:v>
                </c:pt>
              </c:numCache>
            </c:numRef>
          </c:xVal>
          <c:yVal>
            <c:numRef>
              <c:f>main!$R$2:$R$181</c:f>
              <c:numCache>
                <c:formatCode>General</c:formatCode>
                <c:ptCount val="180"/>
                <c:pt idx="0">
                  <c:v>0.5334388437300005</c:v>
                </c:pt>
                <c:pt idx="1">
                  <c:v>0.81974996187862059</c:v>
                </c:pt>
                <c:pt idx="2">
                  <c:v>0.76681158050723264</c:v>
                </c:pt>
                <c:pt idx="3">
                  <c:v>0.82733789953077819</c:v>
                </c:pt>
                <c:pt idx="4">
                  <c:v>0.56270063088644218</c:v>
                </c:pt>
                <c:pt idx="5">
                  <c:v>0.76425257605061425</c:v>
                </c:pt>
                <c:pt idx="6">
                  <c:v>0.86345816343352733</c:v>
                </c:pt>
                <c:pt idx="7">
                  <c:v>0.79269666329561395</c:v>
                </c:pt>
                <c:pt idx="8">
                  <c:v>0.94864376875621759</c:v>
                </c:pt>
                <c:pt idx="9">
                  <c:v>0.90407079368819343</c:v>
                </c:pt>
                <c:pt idx="10">
                  <c:v>0.76176111741148878</c:v>
                </c:pt>
                <c:pt idx="11">
                  <c:v>0.78217772916390294</c:v>
                </c:pt>
                <c:pt idx="12">
                  <c:v>0.82356420514735829</c:v>
                </c:pt>
                <c:pt idx="13">
                  <c:v>0.65418728205308307</c:v>
                </c:pt>
                <c:pt idx="14">
                  <c:v>0.84349925903939005</c:v>
                </c:pt>
                <c:pt idx="15">
                  <c:v>0.84049628196679127</c:v>
                </c:pt>
                <c:pt idx="16">
                  <c:v>0.92522645876563647</c:v>
                </c:pt>
                <c:pt idx="17">
                  <c:v>0.7635181726717446</c:v>
                </c:pt>
                <c:pt idx="18">
                  <c:v>0.55381495104411904</c:v>
                </c:pt>
                <c:pt idx="19">
                  <c:v>0.63000476188676546</c:v>
                </c:pt>
                <c:pt idx="20">
                  <c:v>0.7413824923748874</c:v>
                </c:pt>
                <c:pt idx="21">
                  <c:v>0.79178911333763613</c:v>
                </c:pt>
                <c:pt idx="22">
                  <c:v>0.71818382048052298</c:v>
                </c:pt>
                <c:pt idx="23">
                  <c:v>0.77255420521798979</c:v>
                </c:pt>
                <c:pt idx="24">
                  <c:v>0.77644059656872655</c:v>
                </c:pt>
                <c:pt idx="25">
                  <c:v>0.81232998221166253</c:v>
                </c:pt>
                <c:pt idx="26">
                  <c:v>0.44685568140060611</c:v>
                </c:pt>
                <c:pt idx="27">
                  <c:v>0.51722335600782765</c:v>
                </c:pt>
                <c:pt idx="28">
                  <c:v>0.61014424524041855</c:v>
                </c:pt>
                <c:pt idx="29">
                  <c:v>0.57474342101497777</c:v>
                </c:pt>
                <c:pt idx="30">
                  <c:v>0.92796551660069782</c:v>
                </c:pt>
                <c:pt idx="31">
                  <c:v>0.67738098585655615</c:v>
                </c:pt>
                <c:pt idx="32">
                  <c:v>0.42573231026080227</c:v>
                </c:pt>
                <c:pt idx="33">
                  <c:v>0.38786079977228943</c:v>
                </c:pt>
                <c:pt idx="34">
                  <c:v>0.86552527403883484</c:v>
                </c:pt>
                <c:pt idx="35">
                  <c:v>0.75935828170897035</c:v>
                </c:pt>
                <c:pt idx="36">
                  <c:v>0.77614818172820577</c:v>
                </c:pt>
                <c:pt idx="37">
                  <c:v>0.57274950894784715</c:v>
                </c:pt>
                <c:pt idx="38">
                  <c:v>0.60976388873071197</c:v>
                </c:pt>
                <c:pt idx="39">
                  <c:v>0.55722167940596135</c:v>
                </c:pt>
                <c:pt idx="40">
                  <c:v>0.82080935667181576</c:v>
                </c:pt>
                <c:pt idx="41">
                  <c:v>0.51403112746214119</c:v>
                </c:pt>
                <c:pt idx="42">
                  <c:v>0.84958813551037782</c:v>
                </c:pt>
                <c:pt idx="43">
                  <c:v>0.84608214731194986</c:v>
                </c:pt>
                <c:pt idx="44">
                  <c:v>0.8818174414242439</c:v>
                </c:pt>
                <c:pt idx="45">
                  <c:v>0.90192017385132262</c:v>
                </c:pt>
                <c:pt idx="46">
                  <c:v>0.92846109234582364</c:v>
                </c:pt>
                <c:pt idx="47">
                  <c:v>0.48615841039726959</c:v>
                </c:pt>
                <c:pt idx="48">
                  <c:v>0.75149517629855755</c:v>
                </c:pt>
                <c:pt idx="49">
                  <c:v>0.74326845755756377</c:v>
                </c:pt>
                <c:pt idx="50">
                  <c:v>0.78463622144277789</c:v>
                </c:pt>
                <c:pt idx="51">
                  <c:v>0.70199715099136972</c:v>
                </c:pt>
                <c:pt idx="52">
                  <c:v>0.67461099902091726</c:v>
                </c:pt>
                <c:pt idx="53">
                  <c:v>0.52656433605021147</c:v>
                </c:pt>
                <c:pt idx="54">
                  <c:v>0.89291936926018134</c:v>
                </c:pt>
                <c:pt idx="55">
                  <c:v>0.58723419518961939</c:v>
                </c:pt>
                <c:pt idx="56">
                  <c:v>0.49446637903906066</c:v>
                </c:pt>
                <c:pt idx="57">
                  <c:v>0.74580627511438924</c:v>
                </c:pt>
                <c:pt idx="58">
                  <c:v>0.93941684038556594</c:v>
                </c:pt>
                <c:pt idx="59">
                  <c:v>0.88792173078487047</c:v>
                </c:pt>
                <c:pt idx="60">
                  <c:v>0.68224995419567458</c:v>
                </c:pt>
                <c:pt idx="61">
                  <c:v>0.51149780058178163</c:v>
                </c:pt>
                <c:pt idx="62">
                  <c:v>0.84482897677577318</c:v>
                </c:pt>
                <c:pt idx="63">
                  <c:v>0.94449880889284343</c:v>
                </c:pt>
                <c:pt idx="64">
                  <c:v>0.61783007372577781</c:v>
                </c:pt>
                <c:pt idx="65">
                  <c:v>0.90244501217525708</c:v>
                </c:pt>
                <c:pt idx="66">
                  <c:v>0.78728266842348316</c:v>
                </c:pt>
                <c:pt idx="67">
                  <c:v>0.65893854038142285</c:v>
                </c:pt>
                <c:pt idx="68">
                  <c:v>0.47598319298059255</c:v>
                </c:pt>
                <c:pt idx="69">
                  <c:v>0.49380765486168798</c:v>
                </c:pt>
                <c:pt idx="70">
                  <c:v>0.67882250993908566</c:v>
                </c:pt>
                <c:pt idx="71">
                  <c:v>0.55561857420356286</c:v>
                </c:pt>
                <c:pt idx="72">
                  <c:v>0.65295558807624887</c:v>
                </c:pt>
                <c:pt idx="73">
                  <c:v>0.84808608053663981</c:v>
                </c:pt>
                <c:pt idx="74">
                  <c:v>0.94776737652231946</c:v>
                </c:pt>
                <c:pt idx="75">
                  <c:v>0.65218095648370478</c:v>
                </c:pt>
                <c:pt idx="76">
                  <c:v>0.71940600497910778</c:v>
                </c:pt>
                <c:pt idx="77">
                  <c:v>0.81085633746058861</c:v>
                </c:pt>
                <c:pt idx="78">
                  <c:v>0.65829020955806417</c:v>
                </c:pt>
                <c:pt idx="79">
                  <c:v>0.94033717357126745</c:v>
                </c:pt>
                <c:pt idx="80">
                  <c:v>0.92500108108044932</c:v>
                </c:pt>
                <c:pt idx="81">
                  <c:v>0.88075989917797692</c:v>
                </c:pt>
                <c:pt idx="82">
                  <c:v>0.75875292421182805</c:v>
                </c:pt>
                <c:pt idx="83">
                  <c:v>0.91864356526348123</c:v>
                </c:pt>
                <c:pt idx="84">
                  <c:v>0.7476269123031889</c:v>
                </c:pt>
                <c:pt idx="85">
                  <c:v>0.82749622355633745</c:v>
                </c:pt>
                <c:pt idx="86">
                  <c:v>0.61920271317235043</c:v>
                </c:pt>
                <c:pt idx="87">
                  <c:v>0.66522928378116364</c:v>
                </c:pt>
                <c:pt idx="88">
                  <c:v>0.77653074633268704</c:v>
                </c:pt>
                <c:pt idx="89">
                  <c:v>0.7381409079572816</c:v>
                </c:pt>
                <c:pt idx="90">
                  <c:v>0.76088895379023613</c:v>
                </c:pt>
                <c:pt idx="91">
                  <c:v>0.59601510047984518</c:v>
                </c:pt>
                <c:pt idx="92">
                  <c:v>0.86685235190313692</c:v>
                </c:pt>
                <c:pt idx="93">
                  <c:v>0.73974590232051984</c:v>
                </c:pt>
                <c:pt idx="94">
                  <c:v>0.52949787534984505</c:v>
                </c:pt>
                <c:pt idx="95">
                  <c:v>0.53805761773252503</c:v>
                </c:pt>
                <c:pt idx="96">
                  <c:v>0.70581017278018876</c:v>
                </c:pt>
                <c:pt idx="97">
                  <c:v>0.8787946290231865</c:v>
                </c:pt>
                <c:pt idx="98">
                  <c:v>0.87926446533452041</c:v>
                </c:pt>
                <c:pt idx="99">
                  <c:v>0.59338099059541838</c:v>
                </c:pt>
                <c:pt idx="100">
                  <c:v>0.56495663550400044</c:v>
                </c:pt>
                <c:pt idx="101">
                  <c:v>0.79300378309311992</c:v>
                </c:pt>
                <c:pt idx="102">
                  <c:v>0.71988332387964094</c:v>
                </c:pt>
                <c:pt idx="103">
                  <c:v>0.41742065114222604</c:v>
                </c:pt>
                <c:pt idx="104">
                  <c:v>0.52310228445305029</c:v>
                </c:pt>
                <c:pt idx="105">
                  <c:v>0.78908554669313258</c:v>
                </c:pt>
                <c:pt idx="106">
                  <c:v>0.77174088915904926</c:v>
                </c:pt>
                <c:pt idx="107">
                  <c:v>0.65324038454461764</c:v>
                </c:pt>
                <c:pt idx="108">
                  <c:v>0.75218481771436996</c:v>
                </c:pt>
                <c:pt idx="109">
                  <c:v>0.75285058278518979</c:v>
                </c:pt>
                <c:pt idx="110">
                  <c:v>0.83822729614347447</c:v>
                </c:pt>
                <c:pt idx="111">
                  <c:v>0.70315289944648596</c:v>
                </c:pt>
                <c:pt idx="112">
                  <c:v>0.49782125306177921</c:v>
                </c:pt>
                <c:pt idx="113">
                  <c:v>0.58000000000000007</c:v>
                </c:pt>
                <c:pt idx="114">
                  <c:v>0.62592012269937447</c:v>
                </c:pt>
                <c:pt idx="115">
                  <c:v>0.63890844414516856</c:v>
                </c:pt>
                <c:pt idx="116">
                  <c:v>0.93522938362735375</c:v>
                </c:pt>
                <c:pt idx="117">
                  <c:v>0.94237253780020569</c:v>
                </c:pt>
                <c:pt idx="118">
                  <c:v>0.69234095646581528</c:v>
                </c:pt>
                <c:pt idx="119">
                  <c:v>0.40453924407898922</c:v>
                </c:pt>
                <c:pt idx="120">
                  <c:v>0.51723688963568715</c:v>
                </c:pt>
                <c:pt idx="121">
                  <c:v>0.77719495623685042</c:v>
                </c:pt>
                <c:pt idx="122">
                  <c:v>0.94488094488141738</c:v>
                </c:pt>
                <c:pt idx="123">
                  <c:v>0.79983623323777975</c:v>
                </c:pt>
                <c:pt idx="124">
                  <c:v>0.54232093819066218</c:v>
                </c:pt>
                <c:pt idx="125">
                  <c:v>0.75116509503570517</c:v>
                </c:pt>
                <c:pt idx="126">
                  <c:v>0.79259068881737438</c:v>
                </c:pt>
                <c:pt idx="127">
                  <c:v>0.54899908925243224</c:v>
                </c:pt>
                <c:pt idx="128">
                  <c:v>0.72873863627503654</c:v>
                </c:pt>
                <c:pt idx="129">
                  <c:v>0.80329322168184636</c:v>
                </c:pt>
                <c:pt idx="130">
                  <c:v>0.73039441399835481</c:v>
                </c:pt>
                <c:pt idx="131">
                  <c:v>0.88583689243562214</c:v>
                </c:pt>
                <c:pt idx="132">
                  <c:v>0.85596261600609636</c:v>
                </c:pt>
                <c:pt idx="133">
                  <c:v>0.77998846145311673</c:v>
                </c:pt>
                <c:pt idx="134">
                  <c:v>0.81311376817761483</c:v>
                </c:pt>
                <c:pt idx="135">
                  <c:v>0.81596997493780377</c:v>
                </c:pt>
                <c:pt idx="136">
                  <c:v>0.58764955543248731</c:v>
                </c:pt>
                <c:pt idx="137">
                  <c:v>0.75321909163270684</c:v>
                </c:pt>
                <c:pt idx="138">
                  <c:v>0.76241720862005735</c:v>
                </c:pt>
                <c:pt idx="139">
                  <c:v>0.74396236463950249</c:v>
                </c:pt>
                <c:pt idx="140">
                  <c:v>0.76463062978146512</c:v>
                </c:pt>
                <c:pt idx="141">
                  <c:v>0.66230657553734129</c:v>
                </c:pt>
                <c:pt idx="142">
                  <c:v>0.81693084162614404</c:v>
                </c:pt>
                <c:pt idx="143">
                  <c:v>0.50497722720930693</c:v>
                </c:pt>
                <c:pt idx="144">
                  <c:v>0.82102618715848519</c:v>
                </c:pt>
                <c:pt idx="145">
                  <c:v>0.46619523807091812</c:v>
                </c:pt>
                <c:pt idx="146">
                  <c:v>0.90745578404680416</c:v>
                </c:pt>
                <c:pt idx="147">
                  <c:v>0.8549912280251768</c:v>
                </c:pt>
                <c:pt idx="148">
                  <c:v>0.92737047613130319</c:v>
                </c:pt>
                <c:pt idx="149">
                  <c:v>0.62088243653690189</c:v>
                </c:pt>
                <c:pt idx="150">
                  <c:v>0.34652994098634538</c:v>
                </c:pt>
                <c:pt idx="151">
                  <c:v>0.70013855771554245</c:v>
                </c:pt>
                <c:pt idx="152">
                  <c:v>0.91552443987039467</c:v>
                </c:pt>
                <c:pt idx="153">
                  <c:v>0.90205099634111596</c:v>
                </c:pt>
                <c:pt idx="154">
                  <c:v>0.80830996529796661</c:v>
                </c:pt>
                <c:pt idx="155">
                  <c:v>0.49108247779777275</c:v>
                </c:pt>
                <c:pt idx="156">
                  <c:v>0.73363137882726914</c:v>
                </c:pt>
                <c:pt idx="157">
                  <c:v>0.94118117278237134</c:v>
                </c:pt>
                <c:pt idx="158">
                  <c:v>0.93958395048021126</c:v>
                </c:pt>
                <c:pt idx="159">
                  <c:v>0.73215572114134309</c:v>
                </c:pt>
                <c:pt idx="160">
                  <c:v>0.54735728733616029</c:v>
                </c:pt>
                <c:pt idx="161">
                  <c:v>0.77356318423254866</c:v>
                </c:pt>
                <c:pt idx="162">
                  <c:v>0.62339393644789332</c:v>
                </c:pt>
                <c:pt idx="163">
                  <c:v>0.57226654628765439</c:v>
                </c:pt>
                <c:pt idx="164">
                  <c:v>0.7779839329960484</c:v>
                </c:pt>
                <c:pt idx="165">
                  <c:v>0.77404392640211306</c:v>
                </c:pt>
                <c:pt idx="166">
                  <c:v>0.75805540694595674</c:v>
                </c:pt>
                <c:pt idx="167">
                  <c:v>0.80568480189215441</c:v>
                </c:pt>
                <c:pt idx="168">
                  <c:v>0.69661180007232149</c:v>
                </c:pt>
                <c:pt idx="169">
                  <c:v>0.59107021579504415</c:v>
                </c:pt>
                <c:pt idx="170">
                  <c:v>0.80049859462712369</c:v>
                </c:pt>
                <c:pt idx="171">
                  <c:v>0.84527628619286366</c:v>
                </c:pt>
                <c:pt idx="172">
                  <c:v>0.93446134216456489</c:v>
                </c:pt>
                <c:pt idx="173">
                  <c:v>0.90249321327088106</c:v>
                </c:pt>
                <c:pt idx="174">
                  <c:v>0.82451986028233426</c:v>
                </c:pt>
                <c:pt idx="175">
                  <c:v>0.76128509771307096</c:v>
                </c:pt>
                <c:pt idx="176">
                  <c:v>0.66081313546266618</c:v>
                </c:pt>
                <c:pt idx="177">
                  <c:v>0.73205737480063671</c:v>
                </c:pt>
                <c:pt idx="178">
                  <c:v>0.61426785688329821</c:v>
                </c:pt>
                <c:pt idx="179">
                  <c:v>0.61301060349719894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6DC-4A20-AE64-395D0E64B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9363423"/>
        <c:axId val="1519364255"/>
      </c:scatterChart>
      <c:valAx>
        <c:axId val="1519363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az-Latn-AZ" dirty="0"/>
                  <a:t>GDP per Capita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364255"/>
        <c:crosses val="autoZero"/>
        <c:crossBetween val="midCat"/>
      </c:valAx>
      <c:valAx>
        <c:axId val="15193642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az-Latn-AZ" dirty="0"/>
                  <a:t>HDİ 2019 (decomposed)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363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main!$AO$1</c:f>
              <c:strCache>
                <c:ptCount val="1"/>
                <c:pt idx="0">
                  <c:v>HDI decomposed 2019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poly"/>
            <c:order val="3"/>
            <c:dispRSqr val="1"/>
            <c:dispEq val="1"/>
            <c:trendlineLbl>
              <c:layout>
                <c:manualLayout>
                  <c:x val="7.9759768637661974E-2"/>
                  <c:y val="0.4384013733803953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main!$AN$2:$AN$180</c:f>
              <c:numCache>
                <c:formatCode>General</c:formatCode>
                <c:ptCount val="179"/>
                <c:pt idx="0">
                  <c:v>85334.519462090931</c:v>
                </c:pt>
                <c:pt idx="1">
                  <c:v>80886.615738710418</c:v>
                </c:pt>
                <c:pt idx="2">
                  <c:v>75826.081883417311</c:v>
                </c:pt>
                <c:pt idx="3">
                  <c:v>68941.46222723939</c:v>
                </c:pt>
                <c:pt idx="4">
                  <c:v>65640.707948498472</c:v>
                </c:pt>
                <c:pt idx="5">
                  <c:v>65279.529026095282</c:v>
                </c:pt>
                <c:pt idx="6">
                  <c:v>62087.974134894626</c:v>
                </c:pt>
                <c:pt idx="7">
                  <c:v>59775.735096451463</c:v>
                </c:pt>
                <c:pt idx="8">
                  <c:v>55057.204696066612</c:v>
                </c:pt>
                <c:pt idx="9">
                  <c:v>52476.273253332714</c:v>
                </c:pt>
                <c:pt idx="10">
                  <c:v>51939.429744529123</c:v>
                </c:pt>
                <c:pt idx="11">
                  <c:v>50121.554213118601</c:v>
                </c:pt>
                <c:pt idx="12">
                  <c:v>48678.314131865205</c:v>
                </c:pt>
                <c:pt idx="13">
                  <c:v>46794.899291560272</c:v>
                </c:pt>
                <c:pt idx="14">
                  <c:v>46414.435233435383</c:v>
                </c:pt>
                <c:pt idx="15">
                  <c:v>46326.67263755716</c:v>
                </c:pt>
                <c:pt idx="16">
                  <c:v>43588.713153649005</c:v>
                </c:pt>
                <c:pt idx="17">
                  <c:v>43103.336292986925</c:v>
                </c:pt>
                <c:pt idx="18">
                  <c:v>42755.216263452246</c:v>
                </c:pt>
                <c:pt idx="19">
                  <c:v>42354.414654576525</c:v>
                </c:pt>
                <c:pt idx="20">
                  <c:v>40897.330872866914</c:v>
                </c:pt>
                <c:pt idx="21">
                  <c:v>40777.608697051226</c:v>
                </c:pt>
                <c:pt idx="22">
                  <c:v>40578.644285053386</c:v>
                </c:pt>
                <c:pt idx="23">
                  <c:v>34863.384049747619</c:v>
                </c:pt>
                <c:pt idx="24">
                  <c:v>33566.787304160876</c:v>
                </c:pt>
                <c:pt idx="25">
                  <c:v>32373.251114960727</c:v>
                </c:pt>
                <c:pt idx="26">
                  <c:v>31846.218232425806</c:v>
                </c:pt>
                <c:pt idx="27">
                  <c:v>31085.961886082212</c:v>
                </c:pt>
                <c:pt idx="28">
                  <c:v>29555.315698507919</c:v>
                </c:pt>
                <c:pt idx="29">
                  <c:v>28288.461575719801</c:v>
                </c:pt>
                <c:pt idx="30">
                  <c:v>25942.954774143614</c:v>
                </c:pt>
                <c:pt idx="31">
                  <c:v>23660.148806831683</c:v>
                </c:pt>
                <c:pt idx="32">
                  <c:v>23443.434828326568</c:v>
                </c:pt>
                <c:pt idx="33">
                  <c:v>23397.120014869379</c:v>
                </c:pt>
                <c:pt idx="34">
                  <c:v>23284.52723290024</c:v>
                </c:pt>
                <c:pt idx="35">
                  <c:v>23139.797980823747</c:v>
                </c:pt>
                <c:pt idx="36">
                  <c:v>19773.462374817562</c:v>
                </c:pt>
                <c:pt idx="37">
                  <c:v>19555.211065253854</c:v>
                </c:pt>
                <c:pt idx="38">
                  <c:v>19273.253954122887</c:v>
                </c:pt>
                <c:pt idx="39">
                  <c:v>19150.786196498531</c:v>
                </c:pt>
                <c:pt idx="40">
                  <c:v>18148.497845105412</c:v>
                </c:pt>
                <c:pt idx="41">
                  <c:v>17794.478616781202</c:v>
                </c:pt>
                <c:pt idx="42">
                  <c:v>17688.015007689984</c:v>
                </c:pt>
                <c:pt idx="43">
                  <c:v>17113.349770508808</c:v>
                </c:pt>
                <c:pt idx="44">
                  <c:v>16733.322169138748</c:v>
                </c:pt>
                <c:pt idx="45">
                  <c:v>16637.162938769739</c:v>
                </c:pt>
                <c:pt idx="46">
                  <c:v>15727.974491574118</c:v>
                </c:pt>
                <c:pt idx="47">
                  <c:v>15694.840823885674</c:v>
                </c:pt>
                <c:pt idx="48">
                  <c:v>15343.04350008545</c:v>
                </c:pt>
                <c:pt idx="49">
                  <c:v>14944.356224893625</c:v>
                </c:pt>
                <c:pt idx="50">
                  <c:v>14741.714403995438</c:v>
                </c:pt>
                <c:pt idx="51">
                  <c:v>12889.809611149216</c:v>
                </c:pt>
                <c:pt idx="52">
                  <c:v>12669.70608225634</c:v>
                </c:pt>
                <c:pt idx="53">
                  <c:v>11611.097839818536</c:v>
                </c:pt>
                <c:pt idx="54">
                  <c:v>11497.6492498593</c:v>
                </c:pt>
                <c:pt idx="55">
                  <c:v>11414.202689466392</c:v>
                </c:pt>
                <c:pt idx="56">
                  <c:v>11097.586933230887</c:v>
                </c:pt>
                <c:pt idx="57">
                  <c:v>10815.911356080282</c:v>
                </c:pt>
                <c:pt idx="58">
                  <c:v>10626.433346690934</c:v>
                </c:pt>
                <c:pt idx="59">
                  <c:v>10216.630334103127</c:v>
                </c:pt>
                <c:pt idx="60">
                  <c:v>9946.0338287919822</c:v>
                </c:pt>
                <c:pt idx="61">
                  <c:v>9912.2818085986328</c:v>
                </c:pt>
                <c:pt idx="62">
                  <c:v>9828.1485147813855</c:v>
                </c:pt>
                <c:pt idx="63">
                  <c:v>9812.5958082731995</c:v>
                </c:pt>
                <c:pt idx="64">
                  <c:v>9126.5943919545334</c:v>
                </c:pt>
                <c:pt idx="65">
                  <c:v>9099.6731455217123</c:v>
                </c:pt>
                <c:pt idx="66">
                  <c:v>8910.651554094482</c:v>
                </c:pt>
                <c:pt idx="67">
                  <c:v>8897.4877704429164</c:v>
                </c:pt>
                <c:pt idx="68">
                  <c:v>8419.9333361253011</c:v>
                </c:pt>
                <c:pt idx="69">
                  <c:v>8282.1171305092084</c:v>
                </c:pt>
                <c:pt idx="70">
                  <c:v>8001.9970951343503</c:v>
                </c:pt>
                <c:pt idx="71">
                  <c:v>7970.7969680064125</c:v>
                </c:pt>
                <c:pt idx="72">
                  <c:v>7817.011521578549</c:v>
                </c:pt>
                <c:pt idx="73">
                  <c:v>7767.0169794295371</c:v>
                </c:pt>
                <c:pt idx="74">
                  <c:v>7685.9481324831786</c:v>
                </c:pt>
                <c:pt idx="75">
                  <c:v>7612.0351800945209</c:v>
                </c:pt>
                <c:pt idx="76">
                  <c:v>7583.6991464536331</c:v>
                </c:pt>
                <c:pt idx="77">
                  <c:v>7457.2397757409462</c:v>
                </c:pt>
                <c:pt idx="78">
                  <c:v>7411.5586487900473</c:v>
                </c:pt>
                <c:pt idx="79">
                  <c:v>7261.1656095382368</c:v>
                </c:pt>
                <c:pt idx="80">
                  <c:v>7027.6122069772264</c:v>
                </c:pt>
                <c:pt idx="81">
                  <c:v>6839.1038329245221</c:v>
                </c:pt>
                <c:pt idx="82">
                  <c:v>6609.5104308480095</c:v>
                </c:pt>
                <c:pt idx="83">
                  <c:v>6424.9794924083044</c:v>
                </c:pt>
                <c:pt idx="84">
                  <c:v>6222.5246532724805</c:v>
                </c:pt>
                <c:pt idx="85">
                  <c:v>6175.8748412176656</c:v>
                </c:pt>
                <c:pt idx="86">
                  <c:v>6120.1126257935684</c:v>
                </c:pt>
                <c:pt idx="87">
                  <c:v>6022.2409899741851</c:v>
                </c:pt>
                <c:pt idx="88">
                  <c:v>6001.401121406795</c:v>
                </c:pt>
                <c:pt idx="89">
                  <c:v>5658.4922665404683</c:v>
                </c:pt>
                <c:pt idx="90">
                  <c:v>5380.963321841301</c:v>
                </c:pt>
                <c:pt idx="91">
                  <c:v>5369.4983713849042</c:v>
                </c:pt>
                <c:pt idx="92">
                  <c:v>5355.847794590306</c:v>
                </c:pt>
                <c:pt idx="93">
                  <c:v>5078.809944417716</c:v>
                </c:pt>
                <c:pt idx="94">
                  <c:v>5037.3426291926335</c:v>
                </c:pt>
                <c:pt idx="95">
                  <c:v>4903.0121383544929</c:v>
                </c:pt>
                <c:pt idx="96">
                  <c:v>4805.7537176591732</c:v>
                </c:pt>
                <c:pt idx="97">
                  <c:v>4697.9836523898448</c:v>
                </c:pt>
                <c:pt idx="98">
                  <c:v>4638.6349431951057</c:v>
                </c:pt>
                <c:pt idx="99">
                  <c:v>4622.7381820885466</c:v>
                </c:pt>
                <c:pt idx="100">
                  <c:v>4494.0184030645441</c:v>
                </c:pt>
                <c:pt idx="101">
                  <c:v>4445.8907024793498</c:v>
                </c:pt>
                <c:pt idx="102">
                  <c:v>4405.4871092939093</c:v>
                </c:pt>
                <c:pt idx="103">
                  <c:v>4339.8446248731389</c:v>
                </c:pt>
                <c:pt idx="104">
                  <c:v>4324.10177421565</c:v>
                </c:pt>
                <c:pt idx="105">
                  <c:v>4167.7309387856294</c:v>
                </c:pt>
                <c:pt idx="106">
                  <c:v>4135.2015313269367</c:v>
                </c:pt>
                <c:pt idx="107">
                  <c:v>3975.5089933334993</c:v>
                </c:pt>
                <c:pt idx="108">
                  <c:v>3894.6696302985792</c:v>
                </c:pt>
                <c:pt idx="109">
                  <c:v>3851.5609895153525</c:v>
                </c:pt>
                <c:pt idx="110">
                  <c:v>3662.5630867966702</c:v>
                </c:pt>
                <c:pt idx="111">
                  <c:v>3656.8582713701089</c:v>
                </c:pt>
                <c:pt idx="112">
                  <c:v>3603.775240584625</c:v>
                </c:pt>
                <c:pt idx="113">
                  <c:v>3585.4232016237447</c:v>
                </c:pt>
                <c:pt idx="114">
                  <c:v>3552.0681438365323</c:v>
                </c:pt>
                <c:pt idx="115">
                  <c:v>3485.3408438976994</c:v>
                </c:pt>
                <c:pt idx="116">
                  <c:v>3414.9353927230181</c:v>
                </c:pt>
                <c:pt idx="117">
                  <c:v>3351.5734433019225</c:v>
                </c:pt>
                <c:pt idx="118">
                  <c:v>3316.1670221057707</c:v>
                </c:pt>
                <c:pt idx="119">
                  <c:v>3230.4097223015101</c:v>
                </c:pt>
                <c:pt idx="120">
                  <c:v>3114.6227528406325</c:v>
                </c:pt>
                <c:pt idx="121">
                  <c:v>3102.3467898622739</c:v>
                </c:pt>
                <c:pt idx="122">
                  <c:v>3019.0922834664611</c:v>
                </c:pt>
                <c:pt idx="123">
                  <c:v>2829.1670852537563</c:v>
                </c:pt>
                <c:pt idx="124">
                  <c:v>2809.6260883912914</c:v>
                </c:pt>
                <c:pt idx="125">
                  <c:v>2715.2759801099546</c:v>
                </c:pt>
                <c:pt idx="126">
                  <c:v>2574.3567510514258</c:v>
                </c:pt>
                <c:pt idx="127">
                  <c:v>2544.9525502687552</c:v>
                </c:pt>
                <c:pt idx="128">
                  <c:v>2359.1773090003439</c:v>
                </c:pt>
                <c:pt idx="129">
                  <c:v>2344.2316340644838</c:v>
                </c:pt>
                <c:pt idx="130">
                  <c:v>2276.3323939017969</c:v>
                </c:pt>
                <c:pt idx="131">
                  <c:v>2229.8586518612988</c:v>
                </c:pt>
                <c:pt idx="132">
                  <c:v>2210.3559225886511</c:v>
                </c:pt>
                <c:pt idx="133">
                  <c:v>2100.7514606078325</c:v>
                </c:pt>
                <c:pt idx="134">
                  <c:v>1987.5797016681831</c:v>
                </c:pt>
                <c:pt idx="135">
                  <c:v>1926.6996939827582</c:v>
                </c:pt>
                <c:pt idx="136">
                  <c:v>1855.6915096678015</c:v>
                </c:pt>
                <c:pt idx="137">
                  <c:v>1816.547123752179</c:v>
                </c:pt>
                <c:pt idx="138">
                  <c:v>1719.0572100922243</c:v>
                </c:pt>
                <c:pt idx="139">
                  <c:v>1679.4426048415739</c:v>
                </c:pt>
                <c:pt idx="140">
                  <c:v>1655.0506933752131</c:v>
                </c:pt>
                <c:pt idx="141">
                  <c:v>1643.1213887647523</c:v>
                </c:pt>
                <c:pt idx="142">
                  <c:v>1560.5086148230637</c:v>
                </c:pt>
                <c:pt idx="143">
                  <c:v>1507.4497981221189</c:v>
                </c:pt>
                <c:pt idx="144">
                  <c:v>1477.3553677879447</c:v>
                </c:pt>
                <c:pt idx="145">
                  <c:v>1430.1482590016221</c:v>
                </c:pt>
                <c:pt idx="146">
                  <c:v>1374.0311363909163</c:v>
                </c:pt>
                <c:pt idx="147">
                  <c:v>1370.1401234737377</c:v>
                </c:pt>
                <c:pt idx="148">
                  <c:v>1305.0022135408724</c:v>
                </c:pt>
                <c:pt idx="149">
                  <c:v>1284.7020468325547</c:v>
                </c:pt>
                <c:pt idx="150">
                  <c:v>1272.4906987154807</c:v>
                </c:pt>
                <c:pt idx="151">
                  <c:v>1219.5154785353541</c:v>
                </c:pt>
                <c:pt idx="152">
                  <c:v>1194.9568757257528</c:v>
                </c:pt>
                <c:pt idx="153">
                  <c:v>1156.1548636013904</c:v>
                </c:pt>
                <c:pt idx="154">
                  <c:v>1113.3721403358106</c:v>
                </c:pt>
                <c:pt idx="155">
                  <c:v>1085.88486100047</c:v>
                </c:pt>
                <c:pt idx="156">
                  <c:v>1058.143368173183</c:v>
                </c:pt>
                <c:pt idx="157">
                  <c:v>893.35245412167478</c:v>
                </c:pt>
                <c:pt idx="158">
                  <c:v>890.54440235573281</c:v>
                </c:pt>
                <c:pt idx="159">
                  <c:v>879.1227751620595</c:v>
                </c:pt>
                <c:pt idx="160">
                  <c:v>855.7608851869029</c:v>
                </c:pt>
                <c:pt idx="161">
                  <c:v>820.14928855859421</c:v>
                </c:pt>
                <c:pt idx="162">
                  <c:v>794.45144543279707</c:v>
                </c:pt>
                <c:pt idx="163">
                  <c:v>786.89543767745181</c:v>
                </c:pt>
                <c:pt idx="164">
                  <c:v>777.81524517025139</c:v>
                </c:pt>
                <c:pt idx="165">
                  <c:v>753.282174142999</c:v>
                </c:pt>
                <c:pt idx="166">
                  <c:v>749.45374702880599</c:v>
                </c:pt>
                <c:pt idx="167">
                  <c:v>709.54004317463011</c:v>
                </c:pt>
                <c:pt idx="168">
                  <c:v>621.89295362271525</c:v>
                </c:pt>
                <c:pt idx="169">
                  <c:v>583.11020358403914</c:v>
                </c:pt>
                <c:pt idx="170">
                  <c:v>580.71686051673112</c:v>
                </c:pt>
                <c:pt idx="171">
                  <c:v>553.89495533582613</c:v>
                </c:pt>
                <c:pt idx="172">
                  <c:v>527.53417454467149</c:v>
                </c:pt>
                <c:pt idx="173">
                  <c:v>526.22457218739646</c:v>
                </c:pt>
                <c:pt idx="174">
                  <c:v>507.10339187576284</c:v>
                </c:pt>
                <c:pt idx="175">
                  <c:v>503.57065659173981</c:v>
                </c:pt>
                <c:pt idx="176">
                  <c:v>467.90802175194159</c:v>
                </c:pt>
                <c:pt idx="177">
                  <c:v>320.03814830565045</c:v>
                </c:pt>
                <c:pt idx="178">
                  <c:v>261.24529116164001</c:v>
                </c:pt>
              </c:numCache>
            </c:numRef>
          </c:xVal>
          <c:yVal>
            <c:numRef>
              <c:f>main!$AO$2:$AO$180</c:f>
              <c:numCache>
                <c:formatCode>General</c:formatCode>
                <c:ptCount val="179"/>
                <c:pt idx="0">
                  <c:v>0.93958395048021126</c:v>
                </c:pt>
                <c:pt idx="1">
                  <c:v>0.94033717357126745</c:v>
                </c:pt>
                <c:pt idx="2">
                  <c:v>0.94488094488141738</c:v>
                </c:pt>
                <c:pt idx="3">
                  <c:v>0.94776737652231946</c:v>
                </c:pt>
                <c:pt idx="4">
                  <c:v>0.90745578404680416</c:v>
                </c:pt>
                <c:pt idx="5">
                  <c:v>0.90249321327088106</c:v>
                </c:pt>
                <c:pt idx="6">
                  <c:v>0.77998846145311673</c:v>
                </c:pt>
                <c:pt idx="7">
                  <c:v>0.92846109234582364</c:v>
                </c:pt>
                <c:pt idx="8">
                  <c:v>0.94864376875621759</c:v>
                </c:pt>
                <c:pt idx="9">
                  <c:v>0.93522938362735375</c:v>
                </c:pt>
                <c:pt idx="10">
                  <c:v>0.94118117278237134</c:v>
                </c:pt>
                <c:pt idx="11">
                  <c:v>0.90407079368819343</c:v>
                </c:pt>
                <c:pt idx="12">
                  <c:v>0.93941684038556594</c:v>
                </c:pt>
                <c:pt idx="13">
                  <c:v>0.94449880889284343</c:v>
                </c:pt>
                <c:pt idx="14">
                  <c:v>0.92522645876563647</c:v>
                </c:pt>
                <c:pt idx="15">
                  <c:v>0.92796551660069782</c:v>
                </c:pt>
                <c:pt idx="16">
                  <c:v>0.92500108108044932</c:v>
                </c:pt>
                <c:pt idx="17">
                  <c:v>0.84527628619286366</c:v>
                </c:pt>
                <c:pt idx="18">
                  <c:v>0.94237253780020569</c:v>
                </c:pt>
                <c:pt idx="19">
                  <c:v>0.93446134216456489</c:v>
                </c:pt>
                <c:pt idx="20">
                  <c:v>0.82733789953077819</c:v>
                </c:pt>
                <c:pt idx="21">
                  <c:v>0.91864356526348123</c:v>
                </c:pt>
                <c:pt idx="22">
                  <c:v>0.88792173078487047</c:v>
                </c:pt>
                <c:pt idx="23">
                  <c:v>0.78217772916390294</c:v>
                </c:pt>
                <c:pt idx="24">
                  <c:v>0.88075989917797692</c:v>
                </c:pt>
                <c:pt idx="25">
                  <c:v>0.7381409079572816</c:v>
                </c:pt>
                <c:pt idx="26">
                  <c:v>0.91552443987039467</c:v>
                </c:pt>
                <c:pt idx="27">
                  <c:v>0.77644059656872655</c:v>
                </c:pt>
                <c:pt idx="28">
                  <c:v>0.90205099634111596</c:v>
                </c:pt>
                <c:pt idx="29">
                  <c:v>0.8818174414242439</c:v>
                </c:pt>
                <c:pt idx="30">
                  <c:v>0.92737047613130319</c:v>
                </c:pt>
                <c:pt idx="31">
                  <c:v>0.90192017385132262</c:v>
                </c:pt>
                <c:pt idx="32">
                  <c:v>0.82356420514735829</c:v>
                </c:pt>
                <c:pt idx="33">
                  <c:v>0.89291936926018134</c:v>
                </c:pt>
                <c:pt idx="34">
                  <c:v>0.85596261600609636</c:v>
                </c:pt>
                <c:pt idx="35">
                  <c:v>0.81693084162614404</c:v>
                </c:pt>
                <c:pt idx="36">
                  <c:v>0.75321909163270684</c:v>
                </c:pt>
                <c:pt idx="37">
                  <c:v>0.8787946290231865</c:v>
                </c:pt>
                <c:pt idx="38">
                  <c:v>0.8549912280251768</c:v>
                </c:pt>
                <c:pt idx="39">
                  <c:v>0.90244501217525708</c:v>
                </c:pt>
                <c:pt idx="40">
                  <c:v>0.84349925903939005</c:v>
                </c:pt>
                <c:pt idx="41">
                  <c:v>0.86685235190313692</c:v>
                </c:pt>
                <c:pt idx="42">
                  <c:v>0.82451986028233426</c:v>
                </c:pt>
                <c:pt idx="43">
                  <c:v>0.76425257605061425</c:v>
                </c:pt>
                <c:pt idx="44">
                  <c:v>0.84808608053663981</c:v>
                </c:pt>
                <c:pt idx="45">
                  <c:v>0.77404392640211306</c:v>
                </c:pt>
                <c:pt idx="46">
                  <c:v>0.79259068881737438</c:v>
                </c:pt>
                <c:pt idx="47">
                  <c:v>0.88583689243562214</c:v>
                </c:pt>
                <c:pt idx="48">
                  <c:v>0.79983623323777975</c:v>
                </c:pt>
                <c:pt idx="49">
                  <c:v>0.84958813551037782</c:v>
                </c:pt>
                <c:pt idx="50">
                  <c:v>0.86552527403883484</c:v>
                </c:pt>
                <c:pt idx="51">
                  <c:v>0.81311376817761483</c:v>
                </c:pt>
                <c:pt idx="52">
                  <c:v>0.82080935667181576</c:v>
                </c:pt>
                <c:pt idx="53">
                  <c:v>0.76241720862005735</c:v>
                </c:pt>
                <c:pt idx="54">
                  <c:v>0.81596997493780377</c:v>
                </c:pt>
                <c:pt idx="55">
                  <c:v>0.79300378309311992</c:v>
                </c:pt>
                <c:pt idx="56">
                  <c:v>0.78908554669313258</c:v>
                </c:pt>
                <c:pt idx="57">
                  <c:v>0.78728266842348316</c:v>
                </c:pt>
                <c:pt idx="58">
                  <c:v>0.71988332387964094</c:v>
                </c:pt>
                <c:pt idx="59">
                  <c:v>0.75935828170897035</c:v>
                </c:pt>
                <c:pt idx="60">
                  <c:v>0.77174088915904926</c:v>
                </c:pt>
                <c:pt idx="61">
                  <c:v>0.86345816343352733</c:v>
                </c:pt>
                <c:pt idx="62">
                  <c:v>0.81232998221166253</c:v>
                </c:pt>
                <c:pt idx="63">
                  <c:v>0.82749622355633745</c:v>
                </c:pt>
                <c:pt idx="64">
                  <c:v>0.80568480189215441</c:v>
                </c:pt>
                <c:pt idx="65">
                  <c:v>0.84608214731194986</c:v>
                </c:pt>
                <c:pt idx="66">
                  <c:v>0.83822729614347447</c:v>
                </c:pt>
                <c:pt idx="67">
                  <c:v>0.77255420521798979</c:v>
                </c:pt>
                <c:pt idx="68">
                  <c:v>0.52656433605021147</c:v>
                </c:pt>
                <c:pt idx="69">
                  <c:v>0.74326845755756377</c:v>
                </c:pt>
                <c:pt idx="70">
                  <c:v>0.75149517629855755</c:v>
                </c:pt>
                <c:pt idx="71">
                  <c:v>0.71818382048052298</c:v>
                </c:pt>
                <c:pt idx="72">
                  <c:v>0.77356318423254866</c:v>
                </c:pt>
                <c:pt idx="73">
                  <c:v>0.68224995419567458</c:v>
                </c:pt>
                <c:pt idx="74">
                  <c:v>0.70581017278018876</c:v>
                </c:pt>
                <c:pt idx="75">
                  <c:v>0.69661180007232149</c:v>
                </c:pt>
                <c:pt idx="76">
                  <c:v>0.73974590232051984</c:v>
                </c:pt>
                <c:pt idx="77">
                  <c:v>0.74396236463950249</c:v>
                </c:pt>
                <c:pt idx="78">
                  <c:v>0.82102618715848519</c:v>
                </c:pt>
                <c:pt idx="79">
                  <c:v>0.73363137882726914</c:v>
                </c:pt>
                <c:pt idx="80">
                  <c:v>0.80329322168184636</c:v>
                </c:pt>
                <c:pt idx="81">
                  <c:v>0.84049628196679127</c:v>
                </c:pt>
                <c:pt idx="82">
                  <c:v>0.67882250993908566</c:v>
                </c:pt>
                <c:pt idx="83">
                  <c:v>0.77614818172820577</c:v>
                </c:pt>
                <c:pt idx="84">
                  <c:v>0.78463622144277789</c:v>
                </c:pt>
                <c:pt idx="85">
                  <c:v>0.74580627511438924</c:v>
                </c:pt>
                <c:pt idx="86">
                  <c:v>0.79178911333763613</c:v>
                </c:pt>
                <c:pt idx="87">
                  <c:v>0.77719495623685042</c:v>
                </c:pt>
                <c:pt idx="88">
                  <c:v>0.70013855771554245</c:v>
                </c:pt>
                <c:pt idx="89">
                  <c:v>0.65829020955806417</c:v>
                </c:pt>
                <c:pt idx="90">
                  <c:v>0.72873863627503654</c:v>
                </c:pt>
                <c:pt idx="91">
                  <c:v>0.75875292421182805</c:v>
                </c:pt>
                <c:pt idx="92">
                  <c:v>0.81974996187862059</c:v>
                </c:pt>
                <c:pt idx="93">
                  <c:v>0.7635181726717446</c:v>
                </c:pt>
                <c:pt idx="94">
                  <c:v>0.62592012269937447</c:v>
                </c:pt>
                <c:pt idx="95">
                  <c:v>0.7779839329960484</c:v>
                </c:pt>
                <c:pt idx="96">
                  <c:v>0.76176111741148878</c:v>
                </c:pt>
                <c:pt idx="97">
                  <c:v>0.84482897677577318</c:v>
                </c:pt>
                <c:pt idx="98">
                  <c:v>0.65893854038142285</c:v>
                </c:pt>
                <c:pt idx="99">
                  <c:v>0.79269666329561395</c:v>
                </c:pt>
                <c:pt idx="100">
                  <c:v>0.75218481771436996</c:v>
                </c:pt>
                <c:pt idx="101">
                  <c:v>0.77653074633268704</c:v>
                </c:pt>
                <c:pt idx="102">
                  <c:v>0.7476269123031889</c:v>
                </c:pt>
                <c:pt idx="103">
                  <c:v>0.75285058278518979</c:v>
                </c:pt>
                <c:pt idx="104">
                  <c:v>0.76463062978146512</c:v>
                </c:pt>
                <c:pt idx="105">
                  <c:v>0.67461099902091726</c:v>
                </c:pt>
                <c:pt idx="106">
                  <c:v>0.71940600497910778</c:v>
                </c:pt>
                <c:pt idx="107">
                  <c:v>0.76681158050723264</c:v>
                </c:pt>
                <c:pt idx="108">
                  <c:v>0.58723419518961939</c:v>
                </c:pt>
                <c:pt idx="109">
                  <c:v>0.80830996529796661</c:v>
                </c:pt>
                <c:pt idx="110">
                  <c:v>0.80049859462712369</c:v>
                </c:pt>
                <c:pt idx="111">
                  <c:v>0.75116509503570517</c:v>
                </c:pt>
                <c:pt idx="112">
                  <c:v>0.67738098585655615</c:v>
                </c:pt>
                <c:pt idx="113">
                  <c:v>0.65324038454461764</c:v>
                </c:pt>
                <c:pt idx="114">
                  <c:v>0.7413824923748874</c:v>
                </c:pt>
                <c:pt idx="115">
                  <c:v>0.73039441399835481</c:v>
                </c:pt>
                <c:pt idx="116">
                  <c:v>0.48615841039726959</c:v>
                </c:pt>
                <c:pt idx="117">
                  <c:v>0.75805540694595674</c:v>
                </c:pt>
                <c:pt idx="118">
                  <c:v>0.63000476188676546</c:v>
                </c:pt>
                <c:pt idx="119">
                  <c:v>0.70315289944648596</c:v>
                </c:pt>
                <c:pt idx="120">
                  <c:v>0.81085633746058861</c:v>
                </c:pt>
                <c:pt idx="121">
                  <c:v>0.66081313546266618</c:v>
                </c:pt>
                <c:pt idx="122">
                  <c:v>0.70199715099136972</c:v>
                </c:pt>
                <c:pt idx="123">
                  <c:v>0.54899908925243224</c:v>
                </c:pt>
                <c:pt idx="124">
                  <c:v>0.56270063088644218</c:v>
                </c:pt>
                <c:pt idx="125">
                  <c:v>0.73205737480063671</c:v>
                </c:pt>
                <c:pt idx="126">
                  <c:v>0.65295558807624887</c:v>
                </c:pt>
                <c:pt idx="127">
                  <c:v>0.59601510047984518</c:v>
                </c:pt>
                <c:pt idx="128">
                  <c:v>0.60976388873071197</c:v>
                </c:pt>
                <c:pt idx="129">
                  <c:v>0.62088243653690189</c:v>
                </c:pt>
                <c:pt idx="130">
                  <c:v>0.51403112746214119</c:v>
                </c:pt>
                <c:pt idx="131">
                  <c:v>0.51723688963568715</c:v>
                </c:pt>
                <c:pt idx="132">
                  <c:v>0.61783007372577781</c:v>
                </c:pt>
                <c:pt idx="133">
                  <c:v>0.65218095648370478</c:v>
                </c:pt>
                <c:pt idx="134">
                  <c:v>0.66230657553734129</c:v>
                </c:pt>
                <c:pt idx="135">
                  <c:v>0.69234095646581528</c:v>
                </c:pt>
                <c:pt idx="136">
                  <c:v>0.65418728205308307</c:v>
                </c:pt>
                <c:pt idx="137">
                  <c:v>0.61920271317235043</c:v>
                </c:pt>
                <c:pt idx="138">
                  <c:v>0.76128509771307096</c:v>
                </c:pt>
                <c:pt idx="139">
                  <c:v>0.52310228445305029</c:v>
                </c:pt>
                <c:pt idx="140">
                  <c:v>0.66522928378116364</c:v>
                </c:pt>
                <c:pt idx="141">
                  <c:v>0.61014424524041855</c:v>
                </c:pt>
                <c:pt idx="142">
                  <c:v>0.62339393644789332</c:v>
                </c:pt>
                <c:pt idx="143">
                  <c:v>0.57474342101497777</c:v>
                </c:pt>
                <c:pt idx="144">
                  <c:v>0.58000000000000007</c:v>
                </c:pt>
                <c:pt idx="145">
                  <c:v>0.50497722720930693</c:v>
                </c:pt>
                <c:pt idx="146">
                  <c:v>0.76088895379023613</c:v>
                </c:pt>
                <c:pt idx="147">
                  <c:v>0.57274950894784715</c:v>
                </c:pt>
                <c:pt idx="148">
                  <c:v>0.61426785688329821</c:v>
                </c:pt>
                <c:pt idx="149">
                  <c:v>0.54232093819066218</c:v>
                </c:pt>
                <c:pt idx="150">
                  <c:v>0.55561857420356286</c:v>
                </c:pt>
                <c:pt idx="151">
                  <c:v>0.55381495104411904</c:v>
                </c:pt>
                <c:pt idx="152">
                  <c:v>0.63890844414516856</c:v>
                </c:pt>
                <c:pt idx="153">
                  <c:v>0.61301060349719894</c:v>
                </c:pt>
                <c:pt idx="154">
                  <c:v>0.52949787534984505</c:v>
                </c:pt>
                <c:pt idx="155">
                  <c:v>0.54735728733616029</c:v>
                </c:pt>
                <c:pt idx="156">
                  <c:v>0.47598319298059255</c:v>
                </c:pt>
                <c:pt idx="157">
                  <c:v>0.57226654628765439</c:v>
                </c:pt>
                <c:pt idx="158">
                  <c:v>0.73215572114134309</c:v>
                </c:pt>
                <c:pt idx="159">
                  <c:v>0.41742065114222604</c:v>
                </c:pt>
                <c:pt idx="160">
                  <c:v>0.49446637903906066</c:v>
                </c:pt>
                <c:pt idx="161">
                  <c:v>0.58764955543248731</c:v>
                </c:pt>
                <c:pt idx="162">
                  <c:v>0.59107021579504415</c:v>
                </c:pt>
                <c:pt idx="163">
                  <c:v>0.44685568140060611</c:v>
                </c:pt>
                <c:pt idx="164">
                  <c:v>0.51149780058178163</c:v>
                </c:pt>
                <c:pt idx="165">
                  <c:v>0.49108247779777275</c:v>
                </c:pt>
                <c:pt idx="166">
                  <c:v>0.49380765486168798</c:v>
                </c:pt>
                <c:pt idx="167">
                  <c:v>0.38786079977228943</c:v>
                </c:pt>
                <c:pt idx="168">
                  <c:v>0.53805761773252503</c:v>
                </c:pt>
                <c:pt idx="169">
                  <c:v>0.56495663550400044</c:v>
                </c:pt>
                <c:pt idx="170">
                  <c:v>0.55722167940596135</c:v>
                </c:pt>
                <c:pt idx="171">
                  <c:v>0.40453924407898922</c:v>
                </c:pt>
                <c:pt idx="172">
                  <c:v>0.46619523807091812</c:v>
                </c:pt>
                <c:pt idx="173">
                  <c:v>0.59338099059541838</c:v>
                </c:pt>
                <c:pt idx="174">
                  <c:v>0.5334388437300005</c:v>
                </c:pt>
                <c:pt idx="175">
                  <c:v>0.49782125306177921</c:v>
                </c:pt>
                <c:pt idx="176">
                  <c:v>0.42573231026080227</c:v>
                </c:pt>
                <c:pt idx="177">
                  <c:v>0.34652994098634538</c:v>
                </c:pt>
                <c:pt idx="178">
                  <c:v>0.51722335600782765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E7-4FDE-8921-83824A2B6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5865648"/>
        <c:axId val="1695858992"/>
      </c:scatterChart>
      <c:valAx>
        <c:axId val="16958656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858992"/>
        <c:crosses val="autoZero"/>
        <c:crossBetween val="midCat"/>
      </c:valAx>
      <c:valAx>
        <c:axId val="169585899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865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HDI decomposed </a:t>
            </a:r>
            <a:r>
              <a:rPr lang="az-Latn-AZ" sz="1800" b="0" i="0" baseline="0" dirty="0">
                <a:effectLst/>
              </a:rPr>
              <a:t>and GDP per Capita (</a:t>
            </a:r>
            <a:r>
              <a:rPr lang="en-US" sz="1800" b="0" i="0" baseline="0" dirty="0">
                <a:effectLst/>
              </a:rPr>
              <a:t>2019</a:t>
            </a:r>
            <a:r>
              <a:rPr lang="az-Latn-AZ" sz="1800" b="0" i="0" baseline="0" dirty="0">
                <a:effectLst/>
              </a:rPr>
              <a:t>)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9221506918162187"/>
          <c:y val="2.87580062413462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main!$AO$1</c:f>
              <c:strCache>
                <c:ptCount val="1"/>
                <c:pt idx="0">
                  <c:v>HDI decomposed 2019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poly"/>
            <c:order val="4"/>
            <c:dispRSqr val="1"/>
            <c:dispEq val="1"/>
            <c:trendlineLbl>
              <c:layout>
                <c:manualLayout>
                  <c:x val="7.7156983143575872E-2"/>
                  <c:y val="0.3578591015364299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main!$AN$2:$AN$180</c:f>
              <c:numCache>
                <c:formatCode>General</c:formatCode>
                <c:ptCount val="179"/>
                <c:pt idx="0">
                  <c:v>85334.519462090931</c:v>
                </c:pt>
                <c:pt idx="1">
                  <c:v>80886.615738710418</c:v>
                </c:pt>
                <c:pt idx="2">
                  <c:v>75826.081883417311</c:v>
                </c:pt>
                <c:pt idx="3">
                  <c:v>68941.46222723939</c:v>
                </c:pt>
                <c:pt idx="4">
                  <c:v>65640.707948498472</c:v>
                </c:pt>
                <c:pt idx="5">
                  <c:v>65279.529026095282</c:v>
                </c:pt>
                <c:pt idx="6">
                  <c:v>62087.974134894626</c:v>
                </c:pt>
                <c:pt idx="7">
                  <c:v>59775.735096451463</c:v>
                </c:pt>
                <c:pt idx="8">
                  <c:v>55057.204696066612</c:v>
                </c:pt>
                <c:pt idx="9">
                  <c:v>52476.273253332714</c:v>
                </c:pt>
                <c:pt idx="10">
                  <c:v>51939.429744529123</c:v>
                </c:pt>
                <c:pt idx="11">
                  <c:v>50121.554213118601</c:v>
                </c:pt>
                <c:pt idx="12">
                  <c:v>48678.314131865205</c:v>
                </c:pt>
                <c:pt idx="13">
                  <c:v>46794.899291560272</c:v>
                </c:pt>
                <c:pt idx="14">
                  <c:v>46414.435233435383</c:v>
                </c:pt>
                <c:pt idx="15">
                  <c:v>46326.67263755716</c:v>
                </c:pt>
                <c:pt idx="16">
                  <c:v>43588.713153649005</c:v>
                </c:pt>
                <c:pt idx="17">
                  <c:v>43103.336292986925</c:v>
                </c:pt>
                <c:pt idx="18">
                  <c:v>42755.216263452246</c:v>
                </c:pt>
                <c:pt idx="19">
                  <c:v>42354.414654576525</c:v>
                </c:pt>
                <c:pt idx="20">
                  <c:v>40897.330872866914</c:v>
                </c:pt>
                <c:pt idx="21">
                  <c:v>40777.608697051226</c:v>
                </c:pt>
                <c:pt idx="22">
                  <c:v>40578.644285053386</c:v>
                </c:pt>
                <c:pt idx="23">
                  <c:v>34863.384049747619</c:v>
                </c:pt>
                <c:pt idx="24">
                  <c:v>33566.787304160876</c:v>
                </c:pt>
                <c:pt idx="25">
                  <c:v>32373.251114960727</c:v>
                </c:pt>
                <c:pt idx="26">
                  <c:v>31846.218232425806</c:v>
                </c:pt>
                <c:pt idx="27">
                  <c:v>31085.961886082212</c:v>
                </c:pt>
                <c:pt idx="28">
                  <c:v>29555.315698507919</c:v>
                </c:pt>
                <c:pt idx="29">
                  <c:v>28288.461575719801</c:v>
                </c:pt>
                <c:pt idx="30">
                  <c:v>25942.954774143614</c:v>
                </c:pt>
                <c:pt idx="31">
                  <c:v>23660.148806831683</c:v>
                </c:pt>
                <c:pt idx="32">
                  <c:v>23443.434828326568</c:v>
                </c:pt>
                <c:pt idx="33">
                  <c:v>23397.120014869379</c:v>
                </c:pt>
                <c:pt idx="34">
                  <c:v>23284.52723290024</c:v>
                </c:pt>
                <c:pt idx="35">
                  <c:v>23139.797980823747</c:v>
                </c:pt>
                <c:pt idx="36">
                  <c:v>19773.462374817562</c:v>
                </c:pt>
                <c:pt idx="37">
                  <c:v>19555.211065253854</c:v>
                </c:pt>
                <c:pt idx="38">
                  <c:v>19273.253954122887</c:v>
                </c:pt>
                <c:pt idx="39">
                  <c:v>19150.786196498531</c:v>
                </c:pt>
                <c:pt idx="40">
                  <c:v>18148.497845105412</c:v>
                </c:pt>
                <c:pt idx="41">
                  <c:v>17794.478616781202</c:v>
                </c:pt>
                <c:pt idx="42">
                  <c:v>17688.015007689984</c:v>
                </c:pt>
                <c:pt idx="43">
                  <c:v>17113.349770508808</c:v>
                </c:pt>
                <c:pt idx="44">
                  <c:v>16733.322169138748</c:v>
                </c:pt>
                <c:pt idx="45">
                  <c:v>16637.162938769739</c:v>
                </c:pt>
                <c:pt idx="46">
                  <c:v>15727.974491574118</c:v>
                </c:pt>
                <c:pt idx="47">
                  <c:v>15694.840823885674</c:v>
                </c:pt>
                <c:pt idx="48">
                  <c:v>15343.04350008545</c:v>
                </c:pt>
                <c:pt idx="49">
                  <c:v>14944.356224893625</c:v>
                </c:pt>
                <c:pt idx="50">
                  <c:v>14741.714403995438</c:v>
                </c:pt>
                <c:pt idx="51">
                  <c:v>12889.809611149216</c:v>
                </c:pt>
                <c:pt idx="52">
                  <c:v>12669.70608225634</c:v>
                </c:pt>
                <c:pt idx="53">
                  <c:v>11611.097839818536</c:v>
                </c:pt>
                <c:pt idx="54">
                  <c:v>11497.6492498593</c:v>
                </c:pt>
                <c:pt idx="55">
                  <c:v>11414.202689466392</c:v>
                </c:pt>
                <c:pt idx="56">
                  <c:v>11097.586933230887</c:v>
                </c:pt>
                <c:pt idx="57">
                  <c:v>10815.911356080282</c:v>
                </c:pt>
                <c:pt idx="58">
                  <c:v>10626.433346690934</c:v>
                </c:pt>
                <c:pt idx="59">
                  <c:v>10216.630334103127</c:v>
                </c:pt>
                <c:pt idx="60">
                  <c:v>9946.0338287919822</c:v>
                </c:pt>
                <c:pt idx="61">
                  <c:v>9912.2818085986328</c:v>
                </c:pt>
                <c:pt idx="62">
                  <c:v>9828.1485147813855</c:v>
                </c:pt>
                <c:pt idx="63">
                  <c:v>9812.5958082731995</c:v>
                </c:pt>
                <c:pt idx="64">
                  <c:v>9126.5943919545334</c:v>
                </c:pt>
                <c:pt idx="65">
                  <c:v>9099.6731455217123</c:v>
                </c:pt>
                <c:pt idx="66">
                  <c:v>8910.651554094482</c:v>
                </c:pt>
                <c:pt idx="67">
                  <c:v>8897.4877704429164</c:v>
                </c:pt>
                <c:pt idx="68">
                  <c:v>8419.9333361253011</c:v>
                </c:pt>
                <c:pt idx="69">
                  <c:v>8282.1171305092084</c:v>
                </c:pt>
                <c:pt idx="70">
                  <c:v>8001.9970951343503</c:v>
                </c:pt>
                <c:pt idx="71">
                  <c:v>7970.7969680064125</c:v>
                </c:pt>
                <c:pt idx="72">
                  <c:v>7817.011521578549</c:v>
                </c:pt>
                <c:pt idx="73">
                  <c:v>7767.0169794295371</c:v>
                </c:pt>
                <c:pt idx="74">
                  <c:v>7685.9481324831786</c:v>
                </c:pt>
                <c:pt idx="75">
                  <c:v>7612.0351800945209</c:v>
                </c:pt>
                <c:pt idx="76">
                  <c:v>7583.6991464536331</c:v>
                </c:pt>
                <c:pt idx="77">
                  <c:v>7457.2397757409462</c:v>
                </c:pt>
                <c:pt idx="78">
                  <c:v>7411.5586487900473</c:v>
                </c:pt>
                <c:pt idx="79">
                  <c:v>7261.1656095382368</c:v>
                </c:pt>
                <c:pt idx="80">
                  <c:v>7027.6122069772264</c:v>
                </c:pt>
                <c:pt idx="81">
                  <c:v>6839.1038329245221</c:v>
                </c:pt>
                <c:pt idx="82">
                  <c:v>6609.5104308480095</c:v>
                </c:pt>
                <c:pt idx="83">
                  <c:v>6424.9794924083044</c:v>
                </c:pt>
                <c:pt idx="84">
                  <c:v>6222.5246532724805</c:v>
                </c:pt>
                <c:pt idx="85">
                  <c:v>6175.8748412176656</c:v>
                </c:pt>
                <c:pt idx="86">
                  <c:v>6120.1126257935684</c:v>
                </c:pt>
                <c:pt idx="87">
                  <c:v>6022.2409899741851</c:v>
                </c:pt>
                <c:pt idx="88">
                  <c:v>6001.401121406795</c:v>
                </c:pt>
                <c:pt idx="89">
                  <c:v>5658.4922665404683</c:v>
                </c:pt>
                <c:pt idx="90">
                  <c:v>5380.963321841301</c:v>
                </c:pt>
                <c:pt idx="91">
                  <c:v>5369.4983713849042</c:v>
                </c:pt>
                <c:pt idx="92">
                  <c:v>5355.847794590306</c:v>
                </c:pt>
                <c:pt idx="93">
                  <c:v>5078.809944417716</c:v>
                </c:pt>
                <c:pt idx="94">
                  <c:v>5037.3426291926335</c:v>
                </c:pt>
                <c:pt idx="95">
                  <c:v>4903.0121383544929</c:v>
                </c:pt>
                <c:pt idx="96">
                  <c:v>4805.7537176591732</c:v>
                </c:pt>
                <c:pt idx="97">
                  <c:v>4697.9836523898448</c:v>
                </c:pt>
                <c:pt idx="98">
                  <c:v>4638.6349431951057</c:v>
                </c:pt>
                <c:pt idx="99">
                  <c:v>4622.7381820885466</c:v>
                </c:pt>
                <c:pt idx="100">
                  <c:v>4494.0184030645441</c:v>
                </c:pt>
                <c:pt idx="101">
                  <c:v>4445.8907024793498</c:v>
                </c:pt>
                <c:pt idx="102">
                  <c:v>4405.4871092939093</c:v>
                </c:pt>
                <c:pt idx="103">
                  <c:v>4339.8446248731389</c:v>
                </c:pt>
                <c:pt idx="104">
                  <c:v>4324.10177421565</c:v>
                </c:pt>
                <c:pt idx="105">
                  <c:v>4167.7309387856294</c:v>
                </c:pt>
                <c:pt idx="106">
                  <c:v>4135.2015313269367</c:v>
                </c:pt>
                <c:pt idx="107">
                  <c:v>3975.5089933334993</c:v>
                </c:pt>
                <c:pt idx="108">
                  <c:v>3894.6696302985792</c:v>
                </c:pt>
                <c:pt idx="109">
                  <c:v>3851.5609895153525</c:v>
                </c:pt>
                <c:pt idx="110">
                  <c:v>3662.5630867966702</c:v>
                </c:pt>
                <c:pt idx="111">
                  <c:v>3656.8582713701089</c:v>
                </c:pt>
                <c:pt idx="112">
                  <c:v>3603.775240584625</c:v>
                </c:pt>
                <c:pt idx="113">
                  <c:v>3585.4232016237447</c:v>
                </c:pt>
                <c:pt idx="114">
                  <c:v>3552.0681438365323</c:v>
                </c:pt>
                <c:pt idx="115">
                  <c:v>3485.3408438976994</c:v>
                </c:pt>
                <c:pt idx="116">
                  <c:v>3414.9353927230181</c:v>
                </c:pt>
                <c:pt idx="117">
                  <c:v>3351.5734433019225</c:v>
                </c:pt>
                <c:pt idx="118">
                  <c:v>3316.1670221057707</c:v>
                </c:pt>
                <c:pt idx="119">
                  <c:v>3230.4097223015101</c:v>
                </c:pt>
                <c:pt idx="120">
                  <c:v>3114.6227528406325</c:v>
                </c:pt>
                <c:pt idx="121">
                  <c:v>3102.3467898622739</c:v>
                </c:pt>
                <c:pt idx="122">
                  <c:v>3019.0922834664611</c:v>
                </c:pt>
                <c:pt idx="123">
                  <c:v>2829.1670852537563</c:v>
                </c:pt>
                <c:pt idx="124">
                  <c:v>2809.6260883912914</c:v>
                </c:pt>
                <c:pt idx="125">
                  <c:v>2715.2759801099546</c:v>
                </c:pt>
                <c:pt idx="126">
                  <c:v>2574.3567510514258</c:v>
                </c:pt>
                <c:pt idx="127">
                  <c:v>2544.9525502687552</c:v>
                </c:pt>
                <c:pt idx="128">
                  <c:v>2359.1773090003439</c:v>
                </c:pt>
                <c:pt idx="129">
                  <c:v>2344.2316340644838</c:v>
                </c:pt>
                <c:pt idx="130">
                  <c:v>2276.3323939017969</c:v>
                </c:pt>
                <c:pt idx="131">
                  <c:v>2229.8586518612988</c:v>
                </c:pt>
                <c:pt idx="132">
                  <c:v>2210.3559225886511</c:v>
                </c:pt>
                <c:pt idx="133">
                  <c:v>2100.7514606078325</c:v>
                </c:pt>
                <c:pt idx="134">
                  <c:v>1987.5797016681831</c:v>
                </c:pt>
                <c:pt idx="135">
                  <c:v>1926.6996939827582</c:v>
                </c:pt>
                <c:pt idx="136">
                  <c:v>1855.6915096678015</c:v>
                </c:pt>
                <c:pt idx="137">
                  <c:v>1816.547123752179</c:v>
                </c:pt>
                <c:pt idx="138">
                  <c:v>1719.0572100922243</c:v>
                </c:pt>
                <c:pt idx="139">
                  <c:v>1679.4426048415739</c:v>
                </c:pt>
                <c:pt idx="140">
                  <c:v>1655.0506933752131</c:v>
                </c:pt>
                <c:pt idx="141">
                  <c:v>1643.1213887647523</c:v>
                </c:pt>
                <c:pt idx="142">
                  <c:v>1560.5086148230637</c:v>
                </c:pt>
                <c:pt idx="143">
                  <c:v>1507.4497981221189</c:v>
                </c:pt>
                <c:pt idx="144">
                  <c:v>1477.3553677879447</c:v>
                </c:pt>
                <c:pt idx="145">
                  <c:v>1430.1482590016221</c:v>
                </c:pt>
                <c:pt idx="146">
                  <c:v>1374.0311363909163</c:v>
                </c:pt>
                <c:pt idx="147">
                  <c:v>1370.1401234737377</c:v>
                </c:pt>
                <c:pt idx="148">
                  <c:v>1305.0022135408724</c:v>
                </c:pt>
                <c:pt idx="149">
                  <c:v>1284.7020468325547</c:v>
                </c:pt>
                <c:pt idx="150">
                  <c:v>1272.4906987154807</c:v>
                </c:pt>
                <c:pt idx="151">
                  <c:v>1219.5154785353541</c:v>
                </c:pt>
                <c:pt idx="152">
                  <c:v>1194.9568757257528</c:v>
                </c:pt>
                <c:pt idx="153">
                  <c:v>1156.1548636013904</c:v>
                </c:pt>
                <c:pt idx="154">
                  <c:v>1113.3721403358106</c:v>
                </c:pt>
                <c:pt idx="155">
                  <c:v>1085.88486100047</c:v>
                </c:pt>
                <c:pt idx="156">
                  <c:v>1058.143368173183</c:v>
                </c:pt>
                <c:pt idx="157">
                  <c:v>893.35245412167478</c:v>
                </c:pt>
                <c:pt idx="158">
                  <c:v>890.54440235573281</c:v>
                </c:pt>
                <c:pt idx="159">
                  <c:v>879.1227751620595</c:v>
                </c:pt>
                <c:pt idx="160">
                  <c:v>855.7608851869029</c:v>
                </c:pt>
                <c:pt idx="161">
                  <c:v>820.14928855859421</c:v>
                </c:pt>
                <c:pt idx="162">
                  <c:v>794.45144543279707</c:v>
                </c:pt>
                <c:pt idx="163">
                  <c:v>786.89543767745181</c:v>
                </c:pt>
                <c:pt idx="164">
                  <c:v>777.81524517025139</c:v>
                </c:pt>
                <c:pt idx="165">
                  <c:v>753.282174142999</c:v>
                </c:pt>
                <c:pt idx="166">
                  <c:v>749.45374702880599</c:v>
                </c:pt>
                <c:pt idx="167">
                  <c:v>709.54004317463011</c:v>
                </c:pt>
                <c:pt idx="168">
                  <c:v>621.89295362271525</c:v>
                </c:pt>
                <c:pt idx="169">
                  <c:v>583.11020358403914</c:v>
                </c:pt>
                <c:pt idx="170">
                  <c:v>580.71686051673112</c:v>
                </c:pt>
                <c:pt idx="171">
                  <c:v>553.89495533582613</c:v>
                </c:pt>
                <c:pt idx="172">
                  <c:v>527.53417454467149</c:v>
                </c:pt>
                <c:pt idx="173">
                  <c:v>526.22457218739646</c:v>
                </c:pt>
                <c:pt idx="174">
                  <c:v>507.10339187576284</c:v>
                </c:pt>
                <c:pt idx="175">
                  <c:v>503.57065659173981</c:v>
                </c:pt>
                <c:pt idx="176">
                  <c:v>467.90802175194159</c:v>
                </c:pt>
                <c:pt idx="177">
                  <c:v>320.03814830565045</c:v>
                </c:pt>
                <c:pt idx="178">
                  <c:v>261.24529116164001</c:v>
                </c:pt>
              </c:numCache>
            </c:numRef>
          </c:xVal>
          <c:yVal>
            <c:numRef>
              <c:f>main!$AO$2:$AO$180</c:f>
              <c:numCache>
                <c:formatCode>General</c:formatCode>
                <c:ptCount val="179"/>
                <c:pt idx="0">
                  <c:v>0.93958395048021126</c:v>
                </c:pt>
                <c:pt idx="1">
                  <c:v>0.94033717357126745</c:v>
                </c:pt>
                <c:pt idx="2">
                  <c:v>0.94488094488141738</c:v>
                </c:pt>
                <c:pt idx="3">
                  <c:v>0.94776737652231946</c:v>
                </c:pt>
                <c:pt idx="4">
                  <c:v>0.90745578404680416</c:v>
                </c:pt>
                <c:pt idx="5">
                  <c:v>0.90249321327088106</c:v>
                </c:pt>
                <c:pt idx="6">
                  <c:v>0.77998846145311673</c:v>
                </c:pt>
                <c:pt idx="7">
                  <c:v>0.92846109234582364</c:v>
                </c:pt>
                <c:pt idx="8">
                  <c:v>0.94864376875621759</c:v>
                </c:pt>
                <c:pt idx="9">
                  <c:v>0.93522938362735375</c:v>
                </c:pt>
                <c:pt idx="10">
                  <c:v>0.94118117278237134</c:v>
                </c:pt>
                <c:pt idx="11">
                  <c:v>0.90407079368819343</c:v>
                </c:pt>
                <c:pt idx="12">
                  <c:v>0.93941684038556594</c:v>
                </c:pt>
                <c:pt idx="13">
                  <c:v>0.94449880889284343</c:v>
                </c:pt>
                <c:pt idx="14">
                  <c:v>0.92522645876563647</c:v>
                </c:pt>
                <c:pt idx="15">
                  <c:v>0.92796551660069782</c:v>
                </c:pt>
                <c:pt idx="16">
                  <c:v>0.92500108108044932</c:v>
                </c:pt>
                <c:pt idx="17">
                  <c:v>0.84527628619286366</c:v>
                </c:pt>
                <c:pt idx="18">
                  <c:v>0.94237253780020569</c:v>
                </c:pt>
                <c:pt idx="19">
                  <c:v>0.93446134216456489</c:v>
                </c:pt>
                <c:pt idx="20">
                  <c:v>0.82733789953077819</c:v>
                </c:pt>
                <c:pt idx="21">
                  <c:v>0.91864356526348123</c:v>
                </c:pt>
                <c:pt idx="22">
                  <c:v>0.88792173078487047</c:v>
                </c:pt>
                <c:pt idx="23">
                  <c:v>0.78217772916390294</c:v>
                </c:pt>
                <c:pt idx="24">
                  <c:v>0.88075989917797692</c:v>
                </c:pt>
                <c:pt idx="25">
                  <c:v>0.7381409079572816</c:v>
                </c:pt>
                <c:pt idx="26">
                  <c:v>0.91552443987039467</c:v>
                </c:pt>
                <c:pt idx="27">
                  <c:v>0.77644059656872655</c:v>
                </c:pt>
                <c:pt idx="28">
                  <c:v>0.90205099634111596</c:v>
                </c:pt>
                <c:pt idx="29">
                  <c:v>0.8818174414242439</c:v>
                </c:pt>
                <c:pt idx="30">
                  <c:v>0.92737047613130319</c:v>
                </c:pt>
                <c:pt idx="31">
                  <c:v>0.90192017385132262</c:v>
                </c:pt>
                <c:pt idx="32">
                  <c:v>0.82356420514735829</c:v>
                </c:pt>
                <c:pt idx="33">
                  <c:v>0.89291936926018134</c:v>
                </c:pt>
                <c:pt idx="34">
                  <c:v>0.85596261600609636</c:v>
                </c:pt>
                <c:pt idx="35">
                  <c:v>0.81693084162614404</c:v>
                </c:pt>
                <c:pt idx="36">
                  <c:v>0.75321909163270684</c:v>
                </c:pt>
                <c:pt idx="37">
                  <c:v>0.8787946290231865</c:v>
                </c:pt>
                <c:pt idx="38">
                  <c:v>0.8549912280251768</c:v>
                </c:pt>
                <c:pt idx="39">
                  <c:v>0.90244501217525708</c:v>
                </c:pt>
                <c:pt idx="40">
                  <c:v>0.84349925903939005</c:v>
                </c:pt>
                <c:pt idx="41">
                  <c:v>0.86685235190313692</c:v>
                </c:pt>
                <c:pt idx="42">
                  <c:v>0.82451986028233426</c:v>
                </c:pt>
                <c:pt idx="43">
                  <c:v>0.76425257605061425</c:v>
                </c:pt>
                <c:pt idx="44">
                  <c:v>0.84808608053663981</c:v>
                </c:pt>
                <c:pt idx="45">
                  <c:v>0.77404392640211306</c:v>
                </c:pt>
                <c:pt idx="46">
                  <c:v>0.79259068881737438</c:v>
                </c:pt>
                <c:pt idx="47">
                  <c:v>0.88583689243562214</c:v>
                </c:pt>
                <c:pt idx="48">
                  <c:v>0.79983623323777975</c:v>
                </c:pt>
                <c:pt idx="49">
                  <c:v>0.84958813551037782</c:v>
                </c:pt>
                <c:pt idx="50">
                  <c:v>0.86552527403883484</c:v>
                </c:pt>
                <c:pt idx="51">
                  <c:v>0.81311376817761483</c:v>
                </c:pt>
                <c:pt idx="52">
                  <c:v>0.82080935667181576</c:v>
                </c:pt>
                <c:pt idx="53">
                  <c:v>0.76241720862005735</c:v>
                </c:pt>
                <c:pt idx="54">
                  <c:v>0.81596997493780377</c:v>
                </c:pt>
                <c:pt idx="55">
                  <c:v>0.79300378309311992</c:v>
                </c:pt>
                <c:pt idx="56">
                  <c:v>0.78908554669313258</c:v>
                </c:pt>
                <c:pt idx="57">
                  <c:v>0.78728266842348316</c:v>
                </c:pt>
                <c:pt idx="58">
                  <c:v>0.71988332387964094</c:v>
                </c:pt>
                <c:pt idx="59">
                  <c:v>0.75935828170897035</c:v>
                </c:pt>
                <c:pt idx="60">
                  <c:v>0.77174088915904926</c:v>
                </c:pt>
                <c:pt idx="61">
                  <c:v>0.86345816343352733</c:v>
                </c:pt>
                <c:pt idx="62">
                  <c:v>0.81232998221166253</c:v>
                </c:pt>
                <c:pt idx="63">
                  <c:v>0.82749622355633745</c:v>
                </c:pt>
                <c:pt idx="64">
                  <c:v>0.80568480189215441</c:v>
                </c:pt>
                <c:pt idx="65">
                  <c:v>0.84608214731194986</c:v>
                </c:pt>
                <c:pt idx="66">
                  <c:v>0.83822729614347447</c:v>
                </c:pt>
                <c:pt idx="67">
                  <c:v>0.77255420521798979</c:v>
                </c:pt>
                <c:pt idx="68">
                  <c:v>0.52656433605021147</c:v>
                </c:pt>
                <c:pt idx="69">
                  <c:v>0.74326845755756377</c:v>
                </c:pt>
                <c:pt idx="70">
                  <c:v>0.75149517629855755</c:v>
                </c:pt>
                <c:pt idx="71">
                  <c:v>0.71818382048052298</c:v>
                </c:pt>
                <c:pt idx="72">
                  <c:v>0.77356318423254866</c:v>
                </c:pt>
                <c:pt idx="73">
                  <c:v>0.68224995419567458</c:v>
                </c:pt>
                <c:pt idx="74">
                  <c:v>0.70581017278018876</c:v>
                </c:pt>
                <c:pt idx="75">
                  <c:v>0.69661180007232149</c:v>
                </c:pt>
                <c:pt idx="76">
                  <c:v>0.73974590232051984</c:v>
                </c:pt>
                <c:pt idx="77">
                  <c:v>0.74396236463950249</c:v>
                </c:pt>
                <c:pt idx="78">
                  <c:v>0.82102618715848519</c:v>
                </c:pt>
                <c:pt idx="79">
                  <c:v>0.73363137882726914</c:v>
                </c:pt>
                <c:pt idx="80">
                  <c:v>0.80329322168184636</c:v>
                </c:pt>
                <c:pt idx="81">
                  <c:v>0.84049628196679127</c:v>
                </c:pt>
                <c:pt idx="82">
                  <c:v>0.67882250993908566</c:v>
                </c:pt>
                <c:pt idx="83">
                  <c:v>0.77614818172820577</c:v>
                </c:pt>
                <c:pt idx="84">
                  <c:v>0.78463622144277789</c:v>
                </c:pt>
                <c:pt idx="85">
                  <c:v>0.74580627511438924</c:v>
                </c:pt>
                <c:pt idx="86">
                  <c:v>0.79178911333763613</c:v>
                </c:pt>
                <c:pt idx="87">
                  <c:v>0.77719495623685042</c:v>
                </c:pt>
                <c:pt idx="88">
                  <c:v>0.70013855771554245</c:v>
                </c:pt>
                <c:pt idx="89">
                  <c:v>0.65829020955806417</c:v>
                </c:pt>
                <c:pt idx="90">
                  <c:v>0.72873863627503654</c:v>
                </c:pt>
                <c:pt idx="91">
                  <c:v>0.75875292421182805</c:v>
                </c:pt>
                <c:pt idx="92">
                  <c:v>0.81974996187862059</c:v>
                </c:pt>
                <c:pt idx="93">
                  <c:v>0.7635181726717446</c:v>
                </c:pt>
                <c:pt idx="94">
                  <c:v>0.62592012269937447</c:v>
                </c:pt>
                <c:pt idx="95">
                  <c:v>0.7779839329960484</c:v>
                </c:pt>
                <c:pt idx="96">
                  <c:v>0.76176111741148878</c:v>
                </c:pt>
                <c:pt idx="97">
                  <c:v>0.84482897677577318</c:v>
                </c:pt>
                <c:pt idx="98">
                  <c:v>0.65893854038142285</c:v>
                </c:pt>
                <c:pt idx="99">
                  <c:v>0.79269666329561395</c:v>
                </c:pt>
                <c:pt idx="100">
                  <c:v>0.75218481771436996</c:v>
                </c:pt>
                <c:pt idx="101">
                  <c:v>0.77653074633268704</c:v>
                </c:pt>
                <c:pt idx="102">
                  <c:v>0.7476269123031889</c:v>
                </c:pt>
                <c:pt idx="103">
                  <c:v>0.75285058278518979</c:v>
                </c:pt>
                <c:pt idx="104">
                  <c:v>0.76463062978146512</c:v>
                </c:pt>
                <c:pt idx="105">
                  <c:v>0.67461099902091726</c:v>
                </c:pt>
                <c:pt idx="106">
                  <c:v>0.71940600497910778</c:v>
                </c:pt>
                <c:pt idx="107">
                  <c:v>0.76681158050723264</c:v>
                </c:pt>
                <c:pt idx="108">
                  <c:v>0.58723419518961939</c:v>
                </c:pt>
                <c:pt idx="109">
                  <c:v>0.80830996529796661</c:v>
                </c:pt>
                <c:pt idx="110">
                  <c:v>0.80049859462712369</c:v>
                </c:pt>
                <c:pt idx="111">
                  <c:v>0.75116509503570517</c:v>
                </c:pt>
                <c:pt idx="112">
                  <c:v>0.67738098585655615</c:v>
                </c:pt>
                <c:pt idx="113">
                  <c:v>0.65324038454461764</c:v>
                </c:pt>
                <c:pt idx="114">
                  <c:v>0.7413824923748874</c:v>
                </c:pt>
                <c:pt idx="115">
                  <c:v>0.73039441399835481</c:v>
                </c:pt>
                <c:pt idx="116">
                  <c:v>0.48615841039726959</c:v>
                </c:pt>
                <c:pt idx="117">
                  <c:v>0.75805540694595674</c:v>
                </c:pt>
                <c:pt idx="118">
                  <c:v>0.63000476188676546</c:v>
                </c:pt>
                <c:pt idx="119">
                  <c:v>0.70315289944648596</c:v>
                </c:pt>
                <c:pt idx="120">
                  <c:v>0.81085633746058861</c:v>
                </c:pt>
                <c:pt idx="121">
                  <c:v>0.66081313546266618</c:v>
                </c:pt>
                <c:pt idx="122">
                  <c:v>0.70199715099136972</c:v>
                </c:pt>
                <c:pt idx="123">
                  <c:v>0.54899908925243224</c:v>
                </c:pt>
                <c:pt idx="124">
                  <c:v>0.56270063088644218</c:v>
                </c:pt>
                <c:pt idx="125">
                  <c:v>0.73205737480063671</c:v>
                </c:pt>
                <c:pt idx="126">
                  <c:v>0.65295558807624887</c:v>
                </c:pt>
                <c:pt idx="127">
                  <c:v>0.59601510047984518</c:v>
                </c:pt>
                <c:pt idx="128">
                  <c:v>0.60976388873071197</c:v>
                </c:pt>
                <c:pt idx="129">
                  <c:v>0.62088243653690189</c:v>
                </c:pt>
                <c:pt idx="130">
                  <c:v>0.51403112746214119</c:v>
                </c:pt>
                <c:pt idx="131">
                  <c:v>0.51723688963568715</c:v>
                </c:pt>
                <c:pt idx="132">
                  <c:v>0.61783007372577781</c:v>
                </c:pt>
                <c:pt idx="133">
                  <c:v>0.65218095648370478</c:v>
                </c:pt>
                <c:pt idx="134">
                  <c:v>0.66230657553734129</c:v>
                </c:pt>
                <c:pt idx="135">
                  <c:v>0.69234095646581528</c:v>
                </c:pt>
                <c:pt idx="136">
                  <c:v>0.65418728205308307</c:v>
                </c:pt>
                <c:pt idx="137">
                  <c:v>0.61920271317235043</c:v>
                </c:pt>
                <c:pt idx="138">
                  <c:v>0.76128509771307096</c:v>
                </c:pt>
                <c:pt idx="139">
                  <c:v>0.52310228445305029</c:v>
                </c:pt>
                <c:pt idx="140">
                  <c:v>0.66522928378116364</c:v>
                </c:pt>
                <c:pt idx="141">
                  <c:v>0.61014424524041855</c:v>
                </c:pt>
                <c:pt idx="142">
                  <c:v>0.62339393644789332</c:v>
                </c:pt>
                <c:pt idx="143">
                  <c:v>0.57474342101497777</c:v>
                </c:pt>
                <c:pt idx="144">
                  <c:v>0.58000000000000007</c:v>
                </c:pt>
                <c:pt idx="145">
                  <c:v>0.50497722720930693</c:v>
                </c:pt>
                <c:pt idx="146">
                  <c:v>0.76088895379023613</c:v>
                </c:pt>
                <c:pt idx="147">
                  <c:v>0.57274950894784715</c:v>
                </c:pt>
                <c:pt idx="148">
                  <c:v>0.61426785688329821</c:v>
                </c:pt>
                <c:pt idx="149">
                  <c:v>0.54232093819066218</c:v>
                </c:pt>
                <c:pt idx="150">
                  <c:v>0.55561857420356286</c:v>
                </c:pt>
                <c:pt idx="151">
                  <c:v>0.55381495104411904</c:v>
                </c:pt>
                <c:pt idx="152">
                  <c:v>0.63890844414516856</c:v>
                </c:pt>
                <c:pt idx="153">
                  <c:v>0.61301060349719894</c:v>
                </c:pt>
                <c:pt idx="154">
                  <c:v>0.52949787534984505</c:v>
                </c:pt>
                <c:pt idx="155">
                  <c:v>0.54735728733616029</c:v>
                </c:pt>
                <c:pt idx="156">
                  <c:v>0.47598319298059255</c:v>
                </c:pt>
                <c:pt idx="157">
                  <c:v>0.57226654628765439</c:v>
                </c:pt>
                <c:pt idx="158">
                  <c:v>0.73215572114134309</c:v>
                </c:pt>
                <c:pt idx="159">
                  <c:v>0.41742065114222604</c:v>
                </c:pt>
                <c:pt idx="160">
                  <c:v>0.49446637903906066</c:v>
                </c:pt>
                <c:pt idx="161">
                  <c:v>0.58764955543248731</c:v>
                </c:pt>
                <c:pt idx="162">
                  <c:v>0.59107021579504415</c:v>
                </c:pt>
                <c:pt idx="163">
                  <c:v>0.44685568140060611</c:v>
                </c:pt>
                <c:pt idx="164">
                  <c:v>0.51149780058178163</c:v>
                </c:pt>
                <c:pt idx="165">
                  <c:v>0.49108247779777275</c:v>
                </c:pt>
                <c:pt idx="166">
                  <c:v>0.49380765486168798</c:v>
                </c:pt>
                <c:pt idx="167">
                  <c:v>0.38786079977228943</c:v>
                </c:pt>
                <c:pt idx="168">
                  <c:v>0.53805761773252503</c:v>
                </c:pt>
                <c:pt idx="169">
                  <c:v>0.56495663550400044</c:v>
                </c:pt>
                <c:pt idx="170">
                  <c:v>0.55722167940596135</c:v>
                </c:pt>
                <c:pt idx="171">
                  <c:v>0.40453924407898922</c:v>
                </c:pt>
                <c:pt idx="172">
                  <c:v>0.46619523807091812</c:v>
                </c:pt>
                <c:pt idx="173">
                  <c:v>0.59338099059541838</c:v>
                </c:pt>
                <c:pt idx="174">
                  <c:v>0.5334388437300005</c:v>
                </c:pt>
                <c:pt idx="175">
                  <c:v>0.49782125306177921</c:v>
                </c:pt>
                <c:pt idx="176">
                  <c:v>0.42573231026080227</c:v>
                </c:pt>
                <c:pt idx="177">
                  <c:v>0.34652994098634538</c:v>
                </c:pt>
                <c:pt idx="178">
                  <c:v>0.51722335600782765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C1C-4F4A-AEE2-EA71572FAB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5865648"/>
        <c:axId val="1695858992"/>
      </c:scatterChart>
      <c:valAx>
        <c:axId val="16958656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az-Latn-AZ" dirty="0"/>
                  <a:t>GDP per Capita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858992"/>
        <c:crosses val="autoZero"/>
        <c:crossBetween val="midCat"/>
      </c:valAx>
      <c:valAx>
        <c:axId val="169585899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az-Latn-AZ" dirty="0"/>
                  <a:t>HDİ Decomposed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865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HDI and Government Effectiveness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Sheet1!$W$1</c:f>
              <c:strCache>
                <c:ptCount val="1"/>
                <c:pt idx="0">
                  <c:v>2019_hdi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0948043163969022"/>
                  <c:y val="0.4452588522977723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Sheet1!$V$2:$V$180</c:f>
              <c:numCache>
                <c:formatCode>General</c:formatCode>
                <c:ptCount val="179"/>
                <c:pt idx="0">
                  <c:v>-1.463065028190613</c:v>
                </c:pt>
                <c:pt idx="1">
                  <c:v>-1.1175398826599121</c:v>
                </c:pt>
                <c:pt idx="2">
                  <c:v>-6.2213201075792313E-2</c:v>
                </c:pt>
                <c:pt idx="3">
                  <c:v>1.3768906593322749</c:v>
                </c:pt>
                <c:pt idx="4">
                  <c:v>-8.6998365819454193E-2</c:v>
                </c:pt>
                <c:pt idx="5">
                  <c:v>-6.6646300256252289E-2</c:v>
                </c:pt>
                <c:pt idx="6">
                  <c:v>-4.1233780793845654E-3</c:v>
                </c:pt>
                <c:pt idx="7">
                  <c:v>1.5715552568435669</c:v>
                </c:pt>
                <c:pt idx="8">
                  <c:v>1.527736902236938</c:v>
                </c:pt>
                <c:pt idx="9">
                  <c:v>-0.14017026126384741</c:v>
                </c:pt>
                <c:pt idx="10">
                  <c:v>-1.326444745063782</c:v>
                </c:pt>
                <c:pt idx="11">
                  <c:v>1.148131728172302</c:v>
                </c:pt>
                <c:pt idx="12">
                  <c:v>-0.4411182701587677</c:v>
                </c:pt>
                <c:pt idx="13">
                  <c:v>-0.75875735282897949</c:v>
                </c:pt>
                <c:pt idx="14">
                  <c:v>-0.74028491973876953</c:v>
                </c:pt>
                <c:pt idx="15">
                  <c:v>0.26338973641395569</c:v>
                </c:pt>
                <c:pt idx="16">
                  <c:v>0.29849055409431458</c:v>
                </c:pt>
                <c:pt idx="17">
                  <c:v>0.48581546545028692</c:v>
                </c:pt>
                <c:pt idx="18">
                  <c:v>-0.63447421789169312</c:v>
                </c:pt>
                <c:pt idx="19">
                  <c:v>-0.18435324728488919</c:v>
                </c:pt>
                <c:pt idx="20">
                  <c:v>-0.67762660980224609</c:v>
                </c:pt>
                <c:pt idx="21">
                  <c:v>-0.69932210445404053</c:v>
                </c:pt>
                <c:pt idx="22">
                  <c:v>-0.186902716755867</c:v>
                </c:pt>
                <c:pt idx="23">
                  <c:v>0.63113617897033691</c:v>
                </c:pt>
                <c:pt idx="24">
                  <c:v>1.317981958389282</c:v>
                </c:pt>
                <c:pt idx="25">
                  <c:v>0.31243914365768433</c:v>
                </c:pt>
                <c:pt idx="26">
                  <c:v>-2.4519462585449219</c:v>
                </c:pt>
                <c:pt idx="27">
                  <c:v>0.42825746536254877</c:v>
                </c:pt>
                <c:pt idx="28">
                  <c:v>-1.7469326257705691</c:v>
                </c:pt>
                <c:pt idx="29">
                  <c:v>1.7312934398651121</c:v>
                </c:pt>
                <c:pt idx="30">
                  <c:v>1.951758146286011</c:v>
                </c:pt>
                <c:pt idx="31">
                  <c:v>1.0602893829345701</c:v>
                </c:pt>
                <c:pt idx="32">
                  <c:v>0.51700061559677124</c:v>
                </c:pt>
                <c:pt idx="33">
                  <c:v>-0.48278349637985229</c:v>
                </c:pt>
                <c:pt idx="34">
                  <c:v>-0.8121258020401001</c:v>
                </c:pt>
                <c:pt idx="35">
                  <c:v>-1.387316107749939</c:v>
                </c:pt>
                <c:pt idx="36">
                  <c:v>7.0711903274059296E-2</c:v>
                </c:pt>
                <c:pt idx="37">
                  <c:v>-1.66925060749054</c:v>
                </c:pt>
                <c:pt idx="38">
                  <c:v>0.29209700226783752</c:v>
                </c:pt>
                <c:pt idx="39">
                  <c:v>0.4225594699382782</c:v>
                </c:pt>
                <c:pt idx="40">
                  <c:v>-0.17278853058815</c:v>
                </c:pt>
                <c:pt idx="41">
                  <c:v>0.99218153953552246</c:v>
                </c:pt>
                <c:pt idx="42">
                  <c:v>0.95532739162445068</c:v>
                </c:pt>
                <c:pt idx="43">
                  <c:v>1.5311622619628911</c:v>
                </c:pt>
                <c:pt idx="44">
                  <c:v>-0.71340888738632202</c:v>
                </c:pt>
                <c:pt idx="45">
                  <c:v>-0.26233351230621338</c:v>
                </c:pt>
                <c:pt idx="46">
                  <c:v>1.9102110862731929</c:v>
                </c:pt>
                <c:pt idx="47">
                  <c:v>-0.35809096693992609</c:v>
                </c:pt>
                <c:pt idx="48">
                  <c:v>-0.51639986038208008</c:v>
                </c:pt>
                <c:pt idx="49">
                  <c:v>-0.39961010217666632</c:v>
                </c:pt>
                <c:pt idx="50">
                  <c:v>-0.42440611124038702</c:v>
                </c:pt>
                <c:pt idx="51">
                  <c:v>-1.7570768594741819</c:v>
                </c:pt>
                <c:pt idx="52">
                  <c:v>1.0011752843856809</c:v>
                </c:pt>
                <c:pt idx="53">
                  <c:v>1.1744275093078611</c:v>
                </c:pt>
                <c:pt idx="54">
                  <c:v>-0.6343807578086853</c:v>
                </c:pt>
                <c:pt idx="55">
                  <c:v>2.006594181060791</c:v>
                </c:pt>
                <c:pt idx="56">
                  <c:v>0.19961780309677121</c:v>
                </c:pt>
                <c:pt idx="57">
                  <c:v>1.3721402883529661</c:v>
                </c:pt>
                <c:pt idx="58">
                  <c:v>-0.19267821311950681</c:v>
                </c:pt>
                <c:pt idx="59">
                  <c:v>-0.89782404899597168</c:v>
                </c:pt>
                <c:pt idx="60">
                  <c:v>1.48273766040802</c:v>
                </c:pt>
                <c:pt idx="61">
                  <c:v>0.82873988151550293</c:v>
                </c:pt>
                <c:pt idx="62">
                  <c:v>-0.21064327657222751</c:v>
                </c:pt>
                <c:pt idx="63">
                  <c:v>-0.77896672487258911</c:v>
                </c:pt>
                <c:pt idx="64">
                  <c:v>-0.63110470771789551</c:v>
                </c:pt>
                <c:pt idx="65">
                  <c:v>-1.515093207359314</c:v>
                </c:pt>
                <c:pt idx="66">
                  <c:v>-1.343200087547302</c:v>
                </c:pt>
                <c:pt idx="67">
                  <c:v>0.34902435541152949</c:v>
                </c:pt>
                <c:pt idx="68">
                  <c:v>-0.1374281048774719</c:v>
                </c:pt>
                <c:pt idx="69">
                  <c:v>-0.67697829008102417</c:v>
                </c:pt>
                <c:pt idx="70">
                  <c:v>-0.386811763048172</c:v>
                </c:pt>
                <c:pt idx="71">
                  <c:v>-0.6119987964630127</c:v>
                </c:pt>
                <c:pt idx="72">
                  <c:v>0.45921248197555542</c:v>
                </c:pt>
                <c:pt idx="73">
                  <c:v>-2.0149095058441162</c:v>
                </c:pt>
                <c:pt idx="74">
                  <c:v>0.49605315923690801</c:v>
                </c:pt>
                <c:pt idx="75">
                  <c:v>0.1820512264966965</c:v>
                </c:pt>
                <c:pt idx="76">
                  <c:v>0.1708809435367584</c:v>
                </c:pt>
                <c:pt idx="77">
                  <c:v>1.291791558265686</c:v>
                </c:pt>
                <c:pt idx="78">
                  <c:v>-0.55372565984725952</c:v>
                </c:pt>
                <c:pt idx="79">
                  <c:v>-1.3366426229476931</c:v>
                </c:pt>
                <c:pt idx="80">
                  <c:v>1.5179398059844971</c:v>
                </c:pt>
                <c:pt idx="81">
                  <c:v>1.3253247737884519</c:v>
                </c:pt>
                <c:pt idx="82">
                  <c:v>0.48317438364028931</c:v>
                </c:pt>
                <c:pt idx="83">
                  <c:v>0.49398410320281982</c:v>
                </c:pt>
                <c:pt idx="84">
                  <c:v>9.8672010004520416E-2</c:v>
                </c:pt>
                <c:pt idx="85">
                  <c:v>1.5863221883773799</c:v>
                </c:pt>
                <c:pt idx="86">
                  <c:v>0.12409621477127079</c:v>
                </c:pt>
                <c:pt idx="87">
                  <c:v>-0.38339018821716309</c:v>
                </c:pt>
                <c:pt idx="88">
                  <c:v>-0.68162018060684204</c:v>
                </c:pt>
                <c:pt idx="89">
                  <c:v>-0.58004999160766602</c:v>
                </c:pt>
                <c:pt idx="90">
                  <c:v>-0.23881860077381131</c:v>
                </c:pt>
                <c:pt idx="91">
                  <c:v>0.5423087477684021</c:v>
                </c:pt>
                <c:pt idx="92">
                  <c:v>1.3760876655578611</c:v>
                </c:pt>
                <c:pt idx="93">
                  <c:v>1.8212368711829189E-2</c:v>
                </c:pt>
                <c:pt idx="94">
                  <c:v>-0.78534281253814697</c:v>
                </c:pt>
                <c:pt idx="95">
                  <c:v>-0.83345180749893188</c:v>
                </c:pt>
                <c:pt idx="96">
                  <c:v>-1.3749426603317261</c:v>
                </c:pt>
                <c:pt idx="97">
                  <c:v>-1.9222908020019529</c:v>
                </c:pt>
                <c:pt idx="98">
                  <c:v>0.22268256545066831</c:v>
                </c:pt>
                <c:pt idx="99">
                  <c:v>1.6964185237884519</c:v>
                </c:pt>
                <c:pt idx="100">
                  <c:v>-0.1143392696976662</c:v>
                </c:pt>
                <c:pt idx="101">
                  <c:v>-0.83264815807342529</c:v>
                </c:pt>
                <c:pt idx="102">
                  <c:v>1.0430692434310911</c:v>
                </c:pt>
                <c:pt idx="103">
                  <c:v>1.733295798301697</c:v>
                </c:pt>
                <c:pt idx="104">
                  <c:v>1.1047132015228269</c:v>
                </c:pt>
                <c:pt idx="105">
                  <c:v>-0.1194801703095436</c:v>
                </c:pt>
                <c:pt idx="106">
                  <c:v>-0.38375294208526611</c:v>
                </c:pt>
                <c:pt idx="107">
                  <c:v>-1.1426148414611821</c:v>
                </c:pt>
                <c:pt idx="108">
                  <c:v>-0.19618022441864011</c:v>
                </c:pt>
                <c:pt idx="109">
                  <c:v>-0.15678699314594269</c:v>
                </c:pt>
                <c:pt idx="110">
                  <c:v>-2.6639504358172421E-3</c:v>
                </c:pt>
                <c:pt idx="111">
                  <c:v>-1.0561151504516599</c:v>
                </c:pt>
                <c:pt idx="112">
                  <c:v>-1.149439930915833</c:v>
                </c:pt>
                <c:pt idx="113">
                  <c:v>-0.1954341530799866</c:v>
                </c:pt>
                <c:pt idx="114">
                  <c:v>0.15544287860393519</c:v>
                </c:pt>
                <c:pt idx="115">
                  <c:v>-0.82304829359054565</c:v>
                </c:pt>
                <c:pt idx="116">
                  <c:v>-0.49837908148765558</c:v>
                </c:pt>
                <c:pt idx="117">
                  <c:v>0.8703991174697876</c:v>
                </c:pt>
                <c:pt idx="118">
                  <c:v>-0.74969881772994995</c:v>
                </c:pt>
                <c:pt idx="119">
                  <c:v>0.99746757745742798</c:v>
                </c:pt>
                <c:pt idx="120">
                  <c:v>9.5915310084819794E-2</c:v>
                </c:pt>
                <c:pt idx="121">
                  <c:v>-0.80125319957733154</c:v>
                </c:pt>
                <c:pt idx="122">
                  <c:v>-1.0888626575469971</c:v>
                </c:pt>
                <c:pt idx="123">
                  <c:v>-0.77085143327713013</c:v>
                </c:pt>
                <c:pt idx="124">
                  <c:v>1.8032723665237429</c:v>
                </c:pt>
                <c:pt idx="125">
                  <c:v>1.861934542655945</c:v>
                </c:pt>
                <c:pt idx="126">
                  <c:v>-1.0455212593078611</c:v>
                </c:pt>
                <c:pt idx="127">
                  <c:v>1.6705572605133061</c:v>
                </c:pt>
                <c:pt idx="128">
                  <c:v>0.25904110074043268</c:v>
                </c:pt>
                <c:pt idx="129">
                  <c:v>-0.67713558673858643</c:v>
                </c:pt>
                <c:pt idx="130">
                  <c:v>6.4511820673942566E-2</c:v>
                </c:pt>
                <c:pt idx="131">
                  <c:v>-6.7870549857616425E-2</c:v>
                </c:pt>
                <c:pt idx="132">
                  <c:v>5.2008401602506638E-2</c:v>
                </c:pt>
                <c:pt idx="133">
                  <c:v>-0.80917483568191528</c:v>
                </c:pt>
                <c:pt idx="134">
                  <c:v>0.53480100631713867</c:v>
                </c:pt>
                <c:pt idx="135">
                  <c:v>1.1686815023422239</c:v>
                </c:pt>
                <c:pt idx="136">
                  <c:v>-0.53434425592422485</c:v>
                </c:pt>
                <c:pt idx="137">
                  <c:v>0.70491379499435425</c:v>
                </c:pt>
                <c:pt idx="138">
                  <c:v>0.15018060803413391</c:v>
                </c:pt>
                <c:pt idx="139">
                  <c:v>0.18456810712814331</c:v>
                </c:pt>
                <c:pt idx="140">
                  <c:v>0.43515413999557501</c:v>
                </c:pt>
                <c:pt idx="141">
                  <c:v>0.30617403984069819</c:v>
                </c:pt>
                <c:pt idx="142">
                  <c:v>-1.622058510780334</c:v>
                </c:pt>
                <c:pt idx="143">
                  <c:v>-5.8101300150156021E-2</c:v>
                </c:pt>
                <c:pt idx="144">
                  <c:v>2.220709085464478</c:v>
                </c:pt>
                <c:pt idx="145">
                  <c:v>-0.99931615591049194</c:v>
                </c:pt>
                <c:pt idx="146">
                  <c:v>-1.1260635852813721</c:v>
                </c:pt>
                <c:pt idx="147">
                  <c:v>-0.46541833877563482</c:v>
                </c:pt>
                <c:pt idx="148">
                  <c:v>-2.23642897605896</c:v>
                </c:pt>
                <c:pt idx="149">
                  <c:v>-0.62770187854766846</c:v>
                </c:pt>
                <c:pt idx="150">
                  <c:v>-0.59028255939483643</c:v>
                </c:pt>
                <c:pt idx="151">
                  <c:v>0.58522641658782959</c:v>
                </c:pt>
                <c:pt idx="152">
                  <c:v>1.0810906887054439</c:v>
                </c:pt>
                <c:pt idx="153">
                  <c:v>1.709257245063782</c:v>
                </c:pt>
                <c:pt idx="154">
                  <c:v>-0.67894864082336426</c:v>
                </c:pt>
                <c:pt idx="155">
                  <c:v>-1.568413972854614</c:v>
                </c:pt>
                <c:pt idx="156">
                  <c:v>-0.91736841201782227</c:v>
                </c:pt>
                <c:pt idx="157">
                  <c:v>0.35656705498695368</c:v>
                </c:pt>
                <c:pt idx="158">
                  <c:v>-1.048750519752502</c:v>
                </c:pt>
                <c:pt idx="159">
                  <c:v>-1.1574970483779909</c:v>
                </c:pt>
                <c:pt idx="160">
                  <c:v>0.16069087386131289</c:v>
                </c:pt>
                <c:pt idx="161">
                  <c:v>9.917035698890686E-2</c:v>
                </c:pt>
                <c:pt idx="162">
                  <c:v>-0.1029491573572159</c:v>
                </c:pt>
                <c:pt idx="163">
                  <c:v>4.788932204246521E-2</c:v>
                </c:pt>
                <c:pt idx="164">
                  <c:v>-0.87934422492980957</c:v>
                </c:pt>
                <c:pt idx="165">
                  <c:v>-0.58546578884124756</c:v>
                </c:pt>
                <c:pt idx="166">
                  <c:v>-0.297046959400177</c:v>
                </c:pt>
                <c:pt idx="167">
                  <c:v>0.69498032331466675</c:v>
                </c:pt>
                <c:pt idx="168">
                  <c:v>1.488845109939575</c:v>
                </c:pt>
                <c:pt idx="169">
                  <c:v>-0.51412671804428101</c:v>
                </c:pt>
                <c:pt idx="170">
                  <c:v>0.22268256545066831</c:v>
                </c:pt>
                <c:pt idx="171">
                  <c:v>-1.658468961715698</c:v>
                </c:pt>
                <c:pt idx="172">
                  <c:v>3.8309685885906219E-2</c:v>
                </c:pt>
                <c:pt idx="173">
                  <c:v>-0.54763805866241455</c:v>
                </c:pt>
                <c:pt idx="174">
                  <c:v>-2.279255628585815</c:v>
                </c:pt>
                <c:pt idx="175">
                  <c:v>4.8476152122020721E-2</c:v>
                </c:pt>
                <c:pt idx="176">
                  <c:v>0.36765611171722412</c:v>
                </c:pt>
                <c:pt idx="177">
                  <c:v>-0.6755785346031189</c:v>
                </c:pt>
                <c:pt idx="178">
                  <c:v>-1.204820394515991</c:v>
                </c:pt>
              </c:numCache>
            </c:numRef>
          </c:xVal>
          <c:yVal>
            <c:numRef>
              <c:f>Sheet1!$W$2:$W$180</c:f>
              <c:numCache>
                <c:formatCode>General</c:formatCode>
                <c:ptCount val="179"/>
                <c:pt idx="0">
                  <c:v>0.51100000000000001</c:v>
                </c:pt>
                <c:pt idx="1">
                  <c:v>0.58199999999999996</c:v>
                </c:pt>
                <c:pt idx="2">
                  <c:v>0.79400000000000004</c:v>
                </c:pt>
                <c:pt idx="3">
                  <c:v>0.88900000000000001</c:v>
                </c:pt>
                <c:pt idx="4">
                  <c:v>0.84499999999999997</c:v>
                </c:pt>
                <c:pt idx="5">
                  <c:v>0.77600000000000002</c:v>
                </c:pt>
                <c:pt idx="6">
                  <c:v>0.77800000000000002</c:v>
                </c:pt>
                <c:pt idx="7">
                  <c:v>0.94399999999999995</c:v>
                </c:pt>
                <c:pt idx="8">
                  <c:v>0.92100000000000004</c:v>
                </c:pt>
                <c:pt idx="9">
                  <c:v>0.75600000000000001</c:v>
                </c:pt>
                <c:pt idx="10">
                  <c:v>0.434</c:v>
                </c:pt>
                <c:pt idx="11">
                  <c:v>0.93200000000000005</c:v>
                </c:pt>
                <c:pt idx="12">
                  <c:v>0.54400000000000004</c:v>
                </c:pt>
                <c:pt idx="13">
                  <c:v>0.45200000000000001</c:v>
                </c:pt>
                <c:pt idx="14">
                  <c:v>0.63200000000000001</c:v>
                </c:pt>
                <c:pt idx="15">
                  <c:v>0.81599999999999995</c:v>
                </c:pt>
                <c:pt idx="16">
                  <c:v>0.85299999999999998</c:v>
                </c:pt>
                <c:pt idx="17">
                  <c:v>0.81399999999999995</c:v>
                </c:pt>
                <c:pt idx="18">
                  <c:v>0.78</c:v>
                </c:pt>
                <c:pt idx="19">
                  <c:v>0.82299999999999995</c:v>
                </c:pt>
                <c:pt idx="20">
                  <c:v>0.71499999999999997</c:v>
                </c:pt>
                <c:pt idx="21">
                  <c:v>0.71799999999999997</c:v>
                </c:pt>
                <c:pt idx="22">
                  <c:v>0.76500000000000001</c:v>
                </c:pt>
                <c:pt idx="23">
                  <c:v>0.81299999999999994</c:v>
                </c:pt>
                <c:pt idx="24">
                  <c:v>0.83799999999999997</c:v>
                </c:pt>
                <c:pt idx="25">
                  <c:v>0.65400000000000003</c:v>
                </c:pt>
                <c:pt idx="26">
                  <c:v>0.433</c:v>
                </c:pt>
                <c:pt idx="27">
                  <c:v>0.73499999999999999</c:v>
                </c:pt>
                <c:pt idx="28">
                  <c:v>0.39800000000000002</c:v>
                </c:pt>
                <c:pt idx="29">
                  <c:v>0.93</c:v>
                </c:pt>
                <c:pt idx="30">
                  <c:v>0.95599999999999996</c:v>
                </c:pt>
                <c:pt idx="31">
                  <c:v>0.85099999999999998</c:v>
                </c:pt>
                <c:pt idx="32">
                  <c:v>0.76200000000000001</c:v>
                </c:pt>
                <c:pt idx="33">
                  <c:v>0.53900000000000003</c:v>
                </c:pt>
                <c:pt idx="34">
                  <c:v>0.56299999999999994</c:v>
                </c:pt>
                <c:pt idx="35">
                  <c:v>0.57399999999999995</c:v>
                </c:pt>
                <c:pt idx="36">
                  <c:v>0.76700000000000002</c:v>
                </c:pt>
                <c:pt idx="37">
                  <c:v>0.55400000000000005</c:v>
                </c:pt>
                <c:pt idx="38">
                  <c:v>0.66500000000000004</c:v>
                </c:pt>
                <c:pt idx="39">
                  <c:v>0.81</c:v>
                </c:pt>
                <c:pt idx="40">
                  <c:v>0.78400000000000003</c:v>
                </c:pt>
                <c:pt idx="41">
                  <c:v>0.88700000000000001</c:v>
                </c:pt>
                <c:pt idx="42">
                  <c:v>0.9</c:v>
                </c:pt>
                <c:pt idx="43">
                  <c:v>0.94799999999999995</c:v>
                </c:pt>
                <c:pt idx="44">
                  <c:v>0.52400000000000002</c:v>
                </c:pt>
                <c:pt idx="45">
                  <c:v>0.74199999999999999</c:v>
                </c:pt>
                <c:pt idx="46">
                  <c:v>0.94</c:v>
                </c:pt>
                <c:pt idx="47">
                  <c:v>0.75600000000000001</c:v>
                </c:pt>
                <c:pt idx="48">
                  <c:v>0.748</c:v>
                </c:pt>
                <c:pt idx="49">
                  <c:v>0.75900000000000001</c:v>
                </c:pt>
                <c:pt idx="50">
                  <c:v>0.70699999999999996</c:v>
                </c:pt>
                <c:pt idx="51">
                  <c:v>0.45800000000000002</c:v>
                </c:pt>
                <c:pt idx="52">
                  <c:v>0.90400000000000003</c:v>
                </c:pt>
                <c:pt idx="53">
                  <c:v>0.89200000000000002</c:v>
                </c:pt>
                <c:pt idx="54">
                  <c:v>0.48499999999999999</c:v>
                </c:pt>
                <c:pt idx="55">
                  <c:v>0.93799999999999994</c:v>
                </c:pt>
                <c:pt idx="56">
                  <c:v>0.74199999999999999</c:v>
                </c:pt>
                <c:pt idx="57">
                  <c:v>0.90100000000000002</c:v>
                </c:pt>
                <c:pt idx="58">
                  <c:v>0.61899999999999999</c:v>
                </c:pt>
                <c:pt idx="59">
                  <c:v>0.70299999999999996</c:v>
                </c:pt>
                <c:pt idx="60">
                  <c:v>0.93200000000000005</c:v>
                </c:pt>
                <c:pt idx="61">
                  <c:v>0.81200000000000006</c:v>
                </c:pt>
                <c:pt idx="62">
                  <c:v>0.61099999999999999</c:v>
                </c:pt>
                <c:pt idx="63">
                  <c:v>0.47799999999999998</c:v>
                </c:pt>
                <c:pt idx="64">
                  <c:v>0.495</c:v>
                </c:pt>
                <c:pt idx="65">
                  <c:v>0.48</c:v>
                </c:pt>
                <c:pt idx="66">
                  <c:v>0.59199999999999997</c:v>
                </c:pt>
                <c:pt idx="67">
                  <c:v>0.88900000000000001</c:v>
                </c:pt>
                <c:pt idx="68">
                  <c:v>0.77900000000000003</c:v>
                </c:pt>
                <c:pt idx="69">
                  <c:v>0.66300000000000003</c:v>
                </c:pt>
                <c:pt idx="70">
                  <c:v>0.68200000000000005</c:v>
                </c:pt>
                <c:pt idx="71">
                  <c:v>0.63500000000000001</c:v>
                </c:pt>
                <c:pt idx="72">
                  <c:v>0.85</c:v>
                </c:pt>
                <c:pt idx="73">
                  <c:v>0.51</c:v>
                </c:pt>
                <c:pt idx="74">
                  <c:v>0.85499999999999998</c:v>
                </c:pt>
                <c:pt idx="75">
                  <c:v>0.71799999999999997</c:v>
                </c:pt>
                <c:pt idx="76">
                  <c:v>0.64600000000000002</c:v>
                </c:pt>
                <c:pt idx="77">
                  <c:v>0.95599999999999996</c:v>
                </c:pt>
                <c:pt idx="78">
                  <c:v>0.78300000000000003</c:v>
                </c:pt>
                <c:pt idx="79">
                  <c:v>0.67400000000000004</c:v>
                </c:pt>
                <c:pt idx="80">
                  <c:v>0.94899999999999995</c:v>
                </c:pt>
                <c:pt idx="81">
                  <c:v>0.91900000000000004</c:v>
                </c:pt>
                <c:pt idx="82">
                  <c:v>0.89200000000000002</c:v>
                </c:pt>
                <c:pt idx="83">
                  <c:v>0.73399999999999999</c:v>
                </c:pt>
                <c:pt idx="84">
                  <c:v>0.72899999999999998</c:v>
                </c:pt>
                <c:pt idx="85">
                  <c:v>0.91800000000000004</c:v>
                </c:pt>
                <c:pt idx="86">
                  <c:v>0.82499999999999996</c:v>
                </c:pt>
                <c:pt idx="87">
                  <c:v>0.60099999999999998</c:v>
                </c:pt>
                <c:pt idx="88">
                  <c:v>0.69799999999999995</c:v>
                </c:pt>
                <c:pt idx="89">
                  <c:v>0.59499999999999997</c:v>
                </c:pt>
                <c:pt idx="90">
                  <c:v>0.63100000000000001</c:v>
                </c:pt>
                <c:pt idx="91">
                  <c:v>0.77900000000000003</c:v>
                </c:pt>
                <c:pt idx="92">
                  <c:v>0.91600000000000004</c:v>
                </c:pt>
                <c:pt idx="93">
                  <c:v>0.80600000000000005</c:v>
                </c:pt>
                <c:pt idx="94">
                  <c:v>0.61399999999999999</c:v>
                </c:pt>
                <c:pt idx="95">
                  <c:v>0.74399999999999999</c:v>
                </c:pt>
                <c:pt idx="96">
                  <c:v>0.48</c:v>
                </c:pt>
                <c:pt idx="97">
                  <c:v>0.72399999999999998</c:v>
                </c:pt>
                <c:pt idx="98">
                  <c:v>0.75900000000000001</c:v>
                </c:pt>
                <c:pt idx="99">
                  <c:v>0.91900000000000004</c:v>
                </c:pt>
                <c:pt idx="100">
                  <c:v>0.78200000000000003</c:v>
                </c:pt>
                <c:pt idx="101">
                  <c:v>0.52600000000000002</c:v>
                </c:pt>
                <c:pt idx="102">
                  <c:v>0.88200000000000001</c:v>
                </c:pt>
                <c:pt idx="103">
                  <c:v>0.91700000000000004</c:v>
                </c:pt>
                <c:pt idx="104">
                  <c:v>0.86599999999999999</c:v>
                </c:pt>
                <c:pt idx="105">
                  <c:v>0.68500000000000005</c:v>
                </c:pt>
                <c:pt idx="106">
                  <c:v>0.749</c:v>
                </c:pt>
                <c:pt idx="107">
                  <c:v>0.52800000000000002</c:v>
                </c:pt>
                <c:pt idx="108">
                  <c:v>0.73899999999999999</c:v>
                </c:pt>
                <c:pt idx="109">
                  <c:v>0.77900000000000003</c:v>
                </c:pt>
                <c:pt idx="110">
                  <c:v>0.77400000000000002</c:v>
                </c:pt>
                <c:pt idx="111">
                  <c:v>0.435</c:v>
                </c:pt>
                <c:pt idx="112">
                  <c:v>0.58299999999999996</c:v>
                </c:pt>
                <c:pt idx="113">
                  <c:v>0.73699999999999999</c:v>
                </c:pt>
                <c:pt idx="114">
                  <c:v>0.82899999999999996</c:v>
                </c:pt>
                <c:pt idx="115">
                  <c:v>0.45600000000000002</c:v>
                </c:pt>
                <c:pt idx="116">
                  <c:v>0.54600000000000004</c:v>
                </c:pt>
                <c:pt idx="117">
                  <c:v>0.80400000000000005</c:v>
                </c:pt>
                <c:pt idx="118">
                  <c:v>0.48299999999999998</c:v>
                </c:pt>
                <c:pt idx="119">
                  <c:v>0.81100000000000005</c:v>
                </c:pt>
                <c:pt idx="120">
                  <c:v>0.64500000000000002</c:v>
                </c:pt>
                <c:pt idx="121">
                  <c:v>0.39400000000000002</c:v>
                </c:pt>
                <c:pt idx="122">
                  <c:v>0.54</c:v>
                </c:pt>
                <c:pt idx="123">
                  <c:v>0.66</c:v>
                </c:pt>
                <c:pt idx="124">
                  <c:v>0.94399999999999995</c:v>
                </c:pt>
                <c:pt idx="125">
                  <c:v>0.95699999999999996</c:v>
                </c:pt>
                <c:pt idx="126">
                  <c:v>0.60199999999999998</c:v>
                </c:pt>
                <c:pt idx="127">
                  <c:v>0.93100000000000005</c:v>
                </c:pt>
                <c:pt idx="128">
                  <c:v>0.81299999999999994</c:v>
                </c:pt>
                <c:pt idx="129">
                  <c:v>0.55800000000000005</c:v>
                </c:pt>
                <c:pt idx="130">
                  <c:v>0.81399999999999995</c:v>
                </c:pt>
                <c:pt idx="131">
                  <c:v>0.77700000000000002</c:v>
                </c:pt>
                <c:pt idx="132">
                  <c:v>0.71699999999999997</c:v>
                </c:pt>
                <c:pt idx="133">
                  <c:v>0.55500000000000005</c:v>
                </c:pt>
                <c:pt idx="134">
                  <c:v>0.88100000000000001</c:v>
                </c:pt>
                <c:pt idx="135">
                  <c:v>0.86399999999999999</c:v>
                </c:pt>
                <c:pt idx="136">
                  <c:v>0.72799999999999998</c:v>
                </c:pt>
                <c:pt idx="137">
                  <c:v>0.84699999999999998</c:v>
                </c:pt>
                <c:pt idx="138">
                  <c:v>0.82399999999999995</c:v>
                </c:pt>
                <c:pt idx="139">
                  <c:v>0.54300000000000004</c:v>
                </c:pt>
                <c:pt idx="140">
                  <c:v>0.71499999999999997</c:v>
                </c:pt>
                <c:pt idx="141">
                  <c:v>0.85299999999999998</c:v>
                </c:pt>
                <c:pt idx="142">
                  <c:v>0.51</c:v>
                </c:pt>
                <c:pt idx="143">
                  <c:v>0.51200000000000001</c:v>
                </c:pt>
                <c:pt idx="144">
                  <c:v>0.93799999999999994</c:v>
                </c:pt>
                <c:pt idx="145">
                  <c:v>0.56599999999999995</c:v>
                </c:pt>
                <c:pt idx="146">
                  <c:v>0.45200000000000001</c:v>
                </c:pt>
                <c:pt idx="147">
                  <c:v>0.67300000000000004</c:v>
                </c:pt>
                <c:pt idx="148">
                  <c:v>0.36099999999999999</c:v>
                </c:pt>
                <c:pt idx="149">
                  <c:v>0.625</c:v>
                </c:pt>
                <c:pt idx="150">
                  <c:v>0.73899999999999999</c:v>
                </c:pt>
                <c:pt idx="151">
                  <c:v>0.86</c:v>
                </c:pt>
                <c:pt idx="152">
                  <c:v>0.91700000000000004</c:v>
                </c:pt>
                <c:pt idx="153">
                  <c:v>0.94499999999999995</c:v>
                </c:pt>
                <c:pt idx="154">
                  <c:v>0.61099999999999999</c:v>
                </c:pt>
                <c:pt idx="155">
                  <c:v>0.39700000000000002</c:v>
                </c:pt>
                <c:pt idx="156">
                  <c:v>0.51600000000000001</c:v>
                </c:pt>
                <c:pt idx="157">
                  <c:v>0.77700000000000002</c:v>
                </c:pt>
                <c:pt idx="158">
                  <c:v>0.66800000000000004</c:v>
                </c:pt>
                <c:pt idx="159">
                  <c:v>0.71599999999999997</c:v>
                </c:pt>
                <c:pt idx="160">
                  <c:v>0.72399999999999998</c:v>
                </c:pt>
                <c:pt idx="161">
                  <c:v>0.79600000000000004</c:v>
                </c:pt>
                <c:pt idx="162">
                  <c:v>0.73899999999999999</c:v>
                </c:pt>
                <c:pt idx="163">
                  <c:v>0.82</c:v>
                </c:pt>
                <c:pt idx="164">
                  <c:v>0.52800000000000002</c:v>
                </c:pt>
                <c:pt idx="165">
                  <c:v>0.54400000000000004</c:v>
                </c:pt>
                <c:pt idx="166">
                  <c:v>0.77900000000000003</c:v>
                </c:pt>
                <c:pt idx="167">
                  <c:v>0.81699999999999995</c:v>
                </c:pt>
                <c:pt idx="168">
                  <c:v>0.92600000000000005</c:v>
                </c:pt>
                <c:pt idx="169">
                  <c:v>0.72099999999999997</c:v>
                </c:pt>
                <c:pt idx="170">
                  <c:v>0.73799999999999999</c:v>
                </c:pt>
                <c:pt idx="171">
                  <c:v>0.71099999999999997</c:v>
                </c:pt>
                <c:pt idx="172">
                  <c:v>0.70399999999999996</c:v>
                </c:pt>
                <c:pt idx="173">
                  <c:v>0.61</c:v>
                </c:pt>
                <c:pt idx="174">
                  <c:v>0.47</c:v>
                </c:pt>
                <c:pt idx="175">
                  <c:v>0.80600000000000005</c:v>
                </c:pt>
                <c:pt idx="176">
                  <c:v>0.70899999999999996</c:v>
                </c:pt>
                <c:pt idx="177">
                  <c:v>0.58499999999999996</c:v>
                </c:pt>
                <c:pt idx="178">
                  <c:v>0.57099999999999995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DDD-43F7-AE32-9EB67B91D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1336912"/>
        <c:axId val="1621354384"/>
      </c:scatterChart>
      <c:valAx>
        <c:axId val="1621336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1354384"/>
        <c:crosses val="autoZero"/>
        <c:crossBetween val="midCat"/>
      </c:valAx>
      <c:valAx>
        <c:axId val="162135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Government</a:t>
                </a:r>
                <a:r>
                  <a:rPr lang="en-US" baseline="0" dirty="0"/>
                  <a:t> Effectiveness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1336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cap="none" baseline="0" dirty="0">
                <a:effectLst/>
              </a:rPr>
              <a:t>Variable importance for classifying countries </a:t>
            </a:r>
            <a:endParaRPr lang="en-US" cap="non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054058410622143"/>
          <c:y val="0.17795834893403339"/>
          <c:w val="0.51757187501262192"/>
          <c:h val="0.61981150763333182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2061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44C-4673-B22B-A93D53D4369F}"/>
              </c:ext>
            </c:extLst>
          </c:dPt>
          <c:dPt>
            <c:idx val="1"/>
            <c:bubble3D val="0"/>
            <c:spPr>
              <a:solidFill>
                <a:srgbClr val="A9C0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44C-4673-B22B-A93D53D4369F}"/>
              </c:ext>
            </c:extLst>
          </c:dPt>
          <c:dPt>
            <c:idx val="2"/>
            <c:bubble3D val="0"/>
            <c:spPr>
              <a:solidFill>
                <a:srgbClr val="0D829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44C-4673-B22B-A93D53D436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Sheet1!$F$1:$F$3</c:f>
              <c:strCache>
                <c:ptCount val="3"/>
                <c:pt idx="0">
                  <c:v>Gov effectiveness</c:v>
                </c:pt>
                <c:pt idx="1">
                  <c:v>Regulatory quality</c:v>
                </c:pt>
                <c:pt idx="2">
                  <c:v>HDI</c:v>
                </c:pt>
              </c:strCache>
            </c:strRef>
          </c:cat>
          <c:val>
            <c:numRef>
              <c:f>Sheet1!$G$1:$G$3</c:f>
              <c:numCache>
                <c:formatCode>General</c:formatCode>
                <c:ptCount val="3"/>
                <c:pt idx="0">
                  <c:v>6.0736999999999999E-2</c:v>
                </c:pt>
                <c:pt idx="1">
                  <c:v>6.3084000000000001E-2</c:v>
                </c:pt>
                <c:pt idx="2">
                  <c:v>0.87617800000000001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4C-4673-B22B-A93D53D436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306044591349998E-2"/>
          <c:y val="0.87741664279383969"/>
          <c:w val="0.89208219154944679"/>
          <c:h val="7.55767898519195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Variable importance for classifying countries 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91-4B16-9D19-D1F0EC4F79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91-4B16-9D19-D1F0EC4F7988}"/>
              </c:ext>
            </c:extLst>
          </c:dPt>
          <c:dPt>
            <c:idx val="2"/>
            <c:bubble3D val="0"/>
            <c:spPr>
              <a:solidFill>
                <a:srgbClr val="0C819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91-4B16-9D19-D1F0EC4F798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491-4B16-9D19-D1F0EC4F798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491-4B16-9D19-D1F0EC4F798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3491-4B16-9D19-D1F0EC4F79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Sheet1!$F$22:$F$24</c:f>
              <c:strCache>
                <c:ptCount val="3"/>
                <c:pt idx="0">
                  <c:v>Gov effectiveness</c:v>
                </c:pt>
                <c:pt idx="1">
                  <c:v>Political Stability</c:v>
                </c:pt>
                <c:pt idx="2">
                  <c:v>Regulatory quality</c:v>
                </c:pt>
              </c:strCache>
            </c:strRef>
          </c:cat>
          <c:val>
            <c:numRef>
              <c:f>Sheet1!$G$22:$G$24</c:f>
              <c:numCache>
                <c:formatCode>General</c:formatCode>
                <c:ptCount val="3"/>
                <c:pt idx="0">
                  <c:v>6.062E-2</c:v>
                </c:pt>
                <c:pt idx="1">
                  <c:v>0.10587299999999999</c:v>
                </c:pt>
                <c:pt idx="2">
                  <c:v>0.833507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91-4B16-9D19-D1F0EC4F798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795FE-BD9B-4317-A8E0-4846EF4993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209EE6-C4E1-484A-8847-C18D68DADA48}">
      <dgm:prSet phldrT="[Text]"/>
      <dgm:spPr>
        <a:solidFill>
          <a:srgbClr val="79A387"/>
        </a:solidFill>
      </dgm:spPr>
      <dgm:t>
        <a:bodyPr/>
        <a:lstStyle/>
        <a:p>
          <a:r>
            <a:rPr lang="en-US" dirty="0"/>
            <a:t>HDI &lt; 0.863</a:t>
          </a:r>
        </a:p>
      </dgm:t>
    </dgm:pt>
    <dgm:pt modelId="{59025848-898F-4836-9DA6-E74537193562}" type="parTrans" cxnId="{3571F95E-BB92-49F1-A694-6A53FEDA8310}">
      <dgm:prSet/>
      <dgm:spPr/>
      <dgm:t>
        <a:bodyPr/>
        <a:lstStyle/>
        <a:p>
          <a:endParaRPr lang="en-US"/>
        </a:p>
      </dgm:t>
    </dgm:pt>
    <dgm:pt modelId="{EF710C75-98C1-46EA-8E97-D5DA43EE468C}" type="sibTrans" cxnId="{3571F95E-BB92-49F1-A694-6A53FEDA8310}">
      <dgm:prSet/>
      <dgm:spPr/>
      <dgm:t>
        <a:bodyPr/>
        <a:lstStyle/>
        <a:p>
          <a:endParaRPr lang="en-US"/>
        </a:p>
      </dgm:t>
    </dgm:pt>
    <dgm:pt modelId="{7DD95351-66BB-4D08-BCE7-E55CCC0CCF82}" type="asst">
      <dgm:prSet phldrT="[Text]" custT="1"/>
      <dgm:spPr>
        <a:solidFill>
          <a:srgbClr val="0D8295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8415" tIns="18415" rIns="18415" bIns="18415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Segoe UI Light"/>
              <a:ea typeface="+mn-ea"/>
              <a:cs typeface="+mn-cs"/>
            </a:rPr>
            <a:t>Control of corruption          &lt; -2.366</a:t>
          </a:r>
        </a:p>
      </dgm:t>
    </dgm:pt>
    <dgm:pt modelId="{A1C626FA-DC52-4ACE-847F-57008B06BAD9}" type="parTrans" cxnId="{3CE983B0-6118-4686-8B18-33FD169F1D3B}">
      <dgm:prSet/>
      <dgm:spPr/>
      <dgm:t>
        <a:bodyPr/>
        <a:lstStyle/>
        <a:p>
          <a:endParaRPr lang="en-US"/>
        </a:p>
      </dgm:t>
    </dgm:pt>
    <dgm:pt modelId="{DC472D55-C356-4FAC-9486-5B811B9C20CA}" type="sibTrans" cxnId="{3CE983B0-6118-4686-8B18-33FD169F1D3B}">
      <dgm:prSet/>
      <dgm:spPr/>
      <dgm:t>
        <a:bodyPr/>
        <a:lstStyle/>
        <a:p>
          <a:endParaRPr lang="en-US"/>
        </a:p>
      </dgm:t>
    </dgm:pt>
    <dgm:pt modelId="{23F9FB3D-7E33-4BA1-8EF9-3E96D16C051E}" type="asst">
      <dgm:prSet/>
      <dgm:spPr>
        <a:solidFill>
          <a:srgbClr val="CB7A09"/>
        </a:solidFill>
      </dgm:spPr>
      <dgm:t>
        <a:bodyPr/>
        <a:lstStyle/>
        <a:p>
          <a:r>
            <a:rPr lang="en-US" dirty="0"/>
            <a:t>Regulatory quality &lt; 1.013</a:t>
          </a:r>
        </a:p>
      </dgm:t>
    </dgm:pt>
    <dgm:pt modelId="{FAF67896-770F-4285-815D-48291D4D5028}" type="sibTrans" cxnId="{7C1D81B3-C603-4987-8069-C110B12C9059}">
      <dgm:prSet/>
      <dgm:spPr/>
      <dgm:t>
        <a:bodyPr/>
        <a:lstStyle/>
        <a:p>
          <a:endParaRPr lang="en-US"/>
        </a:p>
      </dgm:t>
    </dgm:pt>
    <dgm:pt modelId="{55CD4FE5-A157-4B74-8396-5874CD0A97D0}" type="parTrans" cxnId="{7C1D81B3-C603-4987-8069-C110B12C9059}">
      <dgm:prSet/>
      <dgm:spPr/>
      <dgm:t>
        <a:bodyPr/>
        <a:lstStyle/>
        <a:p>
          <a:endParaRPr lang="en-US"/>
        </a:p>
      </dgm:t>
    </dgm:pt>
    <dgm:pt modelId="{B3E04127-B87B-482D-8CD8-DF9335848AB2}" type="asst">
      <dgm:prSet/>
      <dgm:spPr>
        <a:solidFill>
          <a:srgbClr val="11AEC7"/>
        </a:solidFill>
      </dgm:spPr>
      <dgm:t>
        <a:bodyPr/>
        <a:lstStyle/>
        <a:p>
          <a:r>
            <a:rPr lang="en-US" dirty="0"/>
            <a:t>Developing</a:t>
          </a:r>
        </a:p>
      </dgm:t>
    </dgm:pt>
    <dgm:pt modelId="{261C6EE2-02FF-4596-8EBB-6F75F1045587}" type="parTrans" cxnId="{59B76C09-0F69-4DB0-8177-C7C0A665506E}">
      <dgm:prSet/>
      <dgm:spPr/>
      <dgm:t>
        <a:bodyPr/>
        <a:lstStyle/>
        <a:p>
          <a:endParaRPr lang="en-US"/>
        </a:p>
      </dgm:t>
    </dgm:pt>
    <dgm:pt modelId="{8CFC5BE2-5CA6-47D1-9B80-9C79931C374A}" type="sibTrans" cxnId="{59B76C09-0F69-4DB0-8177-C7C0A665506E}">
      <dgm:prSet/>
      <dgm:spPr/>
      <dgm:t>
        <a:bodyPr/>
        <a:lstStyle/>
        <a:p>
          <a:endParaRPr lang="en-US"/>
        </a:p>
      </dgm:t>
    </dgm:pt>
    <dgm:pt modelId="{5A115703-00F8-4353-A197-3D3FE2F60612}" type="asst">
      <dgm:prSet/>
      <dgm:spPr>
        <a:solidFill>
          <a:srgbClr val="11AEC7"/>
        </a:solidFill>
      </dgm:spPr>
      <dgm:t>
        <a:bodyPr/>
        <a:lstStyle/>
        <a:p>
          <a:r>
            <a:rPr lang="en-US" dirty="0"/>
            <a:t>Developed</a:t>
          </a:r>
        </a:p>
      </dgm:t>
    </dgm:pt>
    <dgm:pt modelId="{DF402D44-3D66-4B78-A853-1B8B22904F7D}" type="parTrans" cxnId="{F6A9BB07-9E02-424E-8A65-ECCBFE724A13}">
      <dgm:prSet/>
      <dgm:spPr/>
      <dgm:t>
        <a:bodyPr/>
        <a:lstStyle/>
        <a:p>
          <a:endParaRPr lang="en-US"/>
        </a:p>
      </dgm:t>
    </dgm:pt>
    <dgm:pt modelId="{97FFC7A4-340F-4478-BBAC-5C5BA320C2CF}" type="sibTrans" cxnId="{F6A9BB07-9E02-424E-8A65-ECCBFE724A13}">
      <dgm:prSet/>
      <dgm:spPr/>
      <dgm:t>
        <a:bodyPr/>
        <a:lstStyle/>
        <a:p>
          <a:endParaRPr lang="en-US"/>
        </a:p>
      </dgm:t>
    </dgm:pt>
    <dgm:pt modelId="{A0E8DAC5-9BA2-491C-8A8C-C2CF4D53DA57}" type="asst">
      <dgm:prSet/>
      <dgm:spPr>
        <a:solidFill>
          <a:srgbClr val="F59F26"/>
        </a:solidFill>
      </dgm:spPr>
      <dgm:t>
        <a:bodyPr/>
        <a:lstStyle/>
        <a:p>
          <a:r>
            <a:rPr lang="en-US" dirty="0"/>
            <a:t>Developing</a:t>
          </a:r>
        </a:p>
      </dgm:t>
    </dgm:pt>
    <dgm:pt modelId="{E681C098-D308-478E-BBFE-918F4751DDDE}" type="parTrans" cxnId="{D7322CB3-8C5C-4E86-8B71-0C0010443771}">
      <dgm:prSet/>
      <dgm:spPr/>
      <dgm:t>
        <a:bodyPr/>
        <a:lstStyle/>
        <a:p>
          <a:endParaRPr lang="en-US"/>
        </a:p>
      </dgm:t>
    </dgm:pt>
    <dgm:pt modelId="{B2791CD4-07EC-4190-AF1B-71032E01A59C}" type="sibTrans" cxnId="{D7322CB3-8C5C-4E86-8B71-0C0010443771}">
      <dgm:prSet/>
      <dgm:spPr/>
      <dgm:t>
        <a:bodyPr/>
        <a:lstStyle/>
        <a:p>
          <a:endParaRPr lang="en-US"/>
        </a:p>
      </dgm:t>
    </dgm:pt>
    <dgm:pt modelId="{0B2B63E4-88F9-4CEA-B00E-99646E0D152C}" type="asst">
      <dgm:prSet/>
      <dgm:spPr>
        <a:solidFill>
          <a:srgbClr val="F59F26"/>
        </a:solidFill>
      </dgm:spPr>
      <dgm:t>
        <a:bodyPr/>
        <a:lstStyle/>
        <a:p>
          <a:r>
            <a:rPr lang="en-US" dirty="0"/>
            <a:t>Developed</a:t>
          </a:r>
        </a:p>
      </dgm:t>
    </dgm:pt>
    <dgm:pt modelId="{95C20863-DA70-4B9C-BB56-3A4808615179}" type="parTrans" cxnId="{4AD716FA-0439-411A-91FA-4EC7F860691D}">
      <dgm:prSet/>
      <dgm:spPr/>
      <dgm:t>
        <a:bodyPr/>
        <a:lstStyle/>
        <a:p>
          <a:endParaRPr lang="en-US"/>
        </a:p>
      </dgm:t>
    </dgm:pt>
    <dgm:pt modelId="{762057AD-5F80-4BC8-81F2-62A5EED32F02}" type="sibTrans" cxnId="{4AD716FA-0439-411A-91FA-4EC7F860691D}">
      <dgm:prSet/>
      <dgm:spPr/>
      <dgm:t>
        <a:bodyPr/>
        <a:lstStyle/>
        <a:p>
          <a:endParaRPr lang="en-US"/>
        </a:p>
      </dgm:t>
    </dgm:pt>
    <dgm:pt modelId="{C07F0F8A-8701-454D-BE7F-724B46BD691A}" type="pres">
      <dgm:prSet presAssocID="{3FB795FE-BD9B-4317-A8E0-4846EF4993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41937E-214E-4700-888A-02620ACF21EE}" type="pres">
      <dgm:prSet presAssocID="{25209EE6-C4E1-484A-8847-C18D68DADA48}" presName="hierRoot1" presStyleCnt="0">
        <dgm:presLayoutVars>
          <dgm:hierBranch/>
        </dgm:presLayoutVars>
      </dgm:prSet>
      <dgm:spPr/>
    </dgm:pt>
    <dgm:pt modelId="{6B61F8EA-F64C-407E-8A14-E623F7B09A84}" type="pres">
      <dgm:prSet presAssocID="{25209EE6-C4E1-484A-8847-C18D68DADA48}" presName="rootComposite1" presStyleCnt="0"/>
      <dgm:spPr/>
    </dgm:pt>
    <dgm:pt modelId="{7CC565E9-8600-455C-B5A5-5003B7743DA5}" type="pres">
      <dgm:prSet presAssocID="{25209EE6-C4E1-484A-8847-C18D68DADA48}" presName="rootText1" presStyleLbl="node0" presStyleIdx="0" presStyleCnt="1">
        <dgm:presLayoutVars>
          <dgm:chPref val="3"/>
        </dgm:presLayoutVars>
      </dgm:prSet>
      <dgm:spPr/>
    </dgm:pt>
    <dgm:pt modelId="{4D92DB5F-E41F-4A5F-A538-E86B5128BBBC}" type="pres">
      <dgm:prSet presAssocID="{25209EE6-C4E1-484A-8847-C18D68DADA48}" presName="rootConnector1" presStyleLbl="node1" presStyleIdx="0" presStyleCnt="0"/>
      <dgm:spPr/>
    </dgm:pt>
    <dgm:pt modelId="{C53700F5-A91B-4F36-AFCB-8AFB9545974E}" type="pres">
      <dgm:prSet presAssocID="{25209EE6-C4E1-484A-8847-C18D68DADA48}" presName="hierChild2" presStyleCnt="0"/>
      <dgm:spPr/>
    </dgm:pt>
    <dgm:pt modelId="{F6F83D83-DCBD-47AA-BD59-B8E90369E795}" type="pres">
      <dgm:prSet presAssocID="{25209EE6-C4E1-484A-8847-C18D68DADA48}" presName="hierChild3" presStyleCnt="0"/>
      <dgm:spPr/>
    </dgm:pt>
    <dgm:pt modelId="{8A72AEC2-0753-46A2-9FE5-E8DBC1B96BBE}" type="pres">
      <dgm:prSet presAssocID="{A1C626FA-DC52-4ACE-847F-57008B06BAD9}" presName="Name111" presStyleLbl="parChTrans1D2" presStyleIdx="0" presStyleCnt="2"/>
      <dgm:spPr/>
    </dgm:pt>
    <dgm:pt modelId="{E500DEF8-C70E-46F1-BEDE-415D1C533F12}" type="pres">
      <dgm:prSet presAssocID="{7DD95351-66BB-4D08-BCE7-E55CCC0CCF82}" presName="hierRoot3" presStyleCnt="0">
        <dgm:presLayoutVars>
          <dgm:hierBranch val="init"/>
        </dgm:presLayoutVars>
      </dgm:prSet>
      <dgm:spPr/>
    </dgm:pt>
    <dgm:pt modelId="{BDE6058C-4633-4EAF-A66B-BF354242EE0A}" type="pres">
      <dgm:prSet presAssocID="{7DD95351-66BB-4D08-BCE7-E55CCC0CCF82}" presName="rootComposite3" presStyleCnt="0"/>
      <dgm:spPr/>
    </dgm:pt>
    <dgm:pt modelId="{5927347F-841C-47EB-B323-B00CBF0E4D27}" type="pres">
      <dgm:prSet presAssocID="{7DD95351-66BB-4D08-BCE7-E55CCC0CCF82}" presName="rootText3" presStyleLbl="asst1" presStyleIdx="0" presStyleCnt="6">
        <dgm:presLayoutVars>
          <dgm:chPref val="3"/>
        </dgm:presLayoutVars>
      </dgm:prSet>
      <dgm:spPr>
        <a:xfrm>
          <a:off x="1383574" y="1609261"/>
          <a:ext cx="2265629" cy="1132814"/>
        </a:xfrm>
        <a:prstGeom prst="rect">
          <a:avLst/>
        </a:prstGeom>
      </dgm:spPr>
    </dgm:pt>
    <dgm:pt modelId="{F85E78C9-A28C-422E-9F54-33E013A7C643}" type="pres">
      <dgm:prSet presAssocID="{7DD95351-66BB-4D08-BCE7-E55CCC0CCF82}" presName="rootConnector3" presStyleLbl="asst1" presStyleIdx="0" presStyleCnt="6"/>
      <dgm:spPr/>
    </dgm:pt>
    <dgm:pt modelId="{BAC9EC83-F85A-4DA4-8D7D-6FE4C9F18F17}" type="pres">
      <dgm:prSet presAssocID="{7DD95351-66BB-4D08-BCE7-E55CCC0CCF82}" presName="hierChild6" presStyleCnt="0"/>
      <dgm:spPr/>
    </dgm:pt>
    <dgm:pt modelId="{7A6384E1-77D6-43D6-9796-BA941BD8A891}" type="pres">
      <dgm:prSet presAssocID="{7DD95351-66BB-4D08-BCE7-E55CCC0CCF82}" presName="hierChild7" presStyleCnt="0"/>
      <dgm:spPr/>
    </dgm:pt>
    <dgm:pt modelId="{2EB754F7-711B-4E87-A071-393FD93CA652}" type="pres">
      <dgm:prSet presAssocID="{261C6EE2-02FF-4596-8EBB-6F75F1045587}" presName="Name111" presStyleLbl="parChTrans1D3" presStyleIdx="0" presStyleCnt="4"/>
      <dgm:spPr/>
    </dgm:pt>
    <dgm:pt modelId="{83E04F72-0D28-492C-B2BD-B1C869719C3B}" type="pres">
      <dgm:prSet presAssocID="{B3E04127-B87B-482D-8CD8-DF9335848AB2}" presName="hierRoot3" presStyleCnt="0">
        <dgm:presLayoutVars>
          <dgm:hierBranch val="init"/>
        </dgm:presLayoutVars>
      </dgm:prSet>
      <dgm:spPr/>
    </dgm:pt>
    <dgm:pt modelId="{4213FFD6-8685-4CAA-9579-3782D0BBC958}" type="pres">
      <dgm:prSet presAssocID="{B3E04127-B87B-482D-8CD8-DF9335848AB2}" presName="rootComposite3" presStyleCnt="0"/>
      <dgm:spPr/>
    </dgm:pt>
    <dgm:pt modelId="{548D9817-226C-40A8-B9DF-3998D5549914}" type="pres">
      <dgm:prSet presAssocID="{B3E04127-B87B-482D-8CD8-DF9335848AB2}" presName="rootText3" presStyleLbl="asst1" presStyleIdx="1" presStyleCnt="6">
        <dgm:presLayoutVars>
          <dgm:chPref val="3"/>
        </dgm:presLayoutVars>
      </dgm:prSet>
      <dgm:spPr/>
    </dgm:pt>
    <dgm:pt modelId="{2DED83F1-AB09-44F6-A34A-8DDD7038D394}" type="pres">
      <dgm:prSet presAssocID="{B3E04127-B87B-482D-8CD8-DF9335848AB2}" presName="rootConnector3" presStyleLbl="asst1" presStyleIdx="1" presStyleCnt="6"/>
      <dgm:spPr/>
    </dgm:pt>
    <dgm:pt modelId="{A6869A39-FAC8-4621-AD07-1F8196C93AEC}" type="pres">
      <dgm:prSet presAssocID="{B3E04127-B87B-482D-8CD8-DF9335848AB2}" presName="hierChild6" presStyleCnt="0"/>
      <dgm:spPr/>
    </dgm:pt>
    <dgm:pt modelId="{14CD21BC-5939-49FD-9A77-A3E47ECE263E}" type="pres">
      <dgm:prSet presAssocID="{B3E04127-B87B-482D-8CD8-DF9335848AB2}" presName="hierChild7" presStyleCnt="0"/>
      <dgm:spPr/>
    </dgm:pt>
    <dgm:pt modelId="{3A147D2B-90D8-476E-8037-435E9F77F0A0}" type="pres">
      <dgm:prSet presAssocID="{DF402D44-3D66-4B78-A853-1B8B22904F7D}" presName="Name111" presStyleLbl="parChTrans1D3" presStyleIdx="1" presStyleCnt="4"/>
      <dgm:spPr/>
    </dgm:pt>
    <dgm:pt modelId="{8C8BA28F-2406-4C52-91D0-CBB6BE98F03A}" type="pres">
      <dgm:prSet presAssocID="{5A115703-00F8-4353-A197-3D3FE2F60612}" presName="hierRoot3" presStyleCnt="0">
        <dgm:presLayoutVars>
          <dgm:hierBranch val="init"/>
        </dgm:presLayoutVars>
      </dgm:prSet>
      <dgm:spPr/>
    </dgm:pt>
    <dgm:pt modelId="{51C2249C-14FD-41EA-BC55-F0AE4B987FFF}" type="pres">
      <dgm:prSet presAssocID="{5A115703-00F8-4353-A197-3D3FE2F60612}" presName="rootComposite3" presStyleCnt="0"/>
      <dgm:spPr/>
    </dgm:pt>
    <dgm:pt modelId="{2D8E6268-336A-4892-9992-A555A5668C86}" type="pres">
      <dgm:prSet presAssocID="{5A115703-00F8-4353-A197-3D3FE2F60612}" presName="rootText3" presStyleLbl="asst1" presStyleIdx="2" presStyleCnt="6">
        <dgm:presLayoutVars>
          <dgm:chPref val="3"/>
        </dgm:presLayoutVars>
      </dgm:prSet>
      <dgm:spPr/>
    </dgm:pt>
    <dgm:pt modelId="{36605BFC-B03F-42E5-B60F-BDD88A5BD38C}" type="pres">
      <dgm:prSet presAssocID="{5A115703-00F8-4353-A197-3D3FE2F60612}" presName="rootConnector3" presStyleLbl="asst1" presStyleIdx="2" presStyleCnt="6"/>
      <dgm:spPr/>
    </dgm:pt>
    <dgm:pt modelId="{428962C2-D36D-417D-A950-72BA71D26277}" type="pres">
      <dgm:prSet presAssocID="{5A115703-00F8-4353-A197-3D3FE2F60612}" presName="hierChild6" presStyleCnt="0"/>
      <dgm:spPr/>
    </dgm:pt>
    <dgm:pt modelId="{D0504867-657B-4032-820A-205E9AF92B6B}" type="pres">
      <dgm:prSet presAssocID="{5A115703-00F8-4353-A197-3D3FE2F60612}" presName="hierChild7" presStyleCnt="0"/>
      <dgm:spPr/>
    </dgm:pt>
    <dgm:pt modelId="{5C96DE35-E86C-4FEE-A1E2-F7F1365B4D9C}" type="pres">
      <dgm:prSet presAssocID="{55CD4FE5-A157-4B74-8396-5874CD0A97D0}" presName="Name111" presStyleLbl="parChTrans1D2" presStyleIdx="1" presStyleCnt="2"/>
      <dgm:spPr/>
    </dgm:pt>
    <dgm:pt modelId="{951557A5-99BC-44D2-9649-52779A146B11}" type="pres">
      <dgm:prSet presAssocID="{23F9FB3D-7E33-4BA1-8EF9-3E96D16C051E}" presName="hierRoot3" presStyleCnt="0">
        <dgm:presLayoutVars>
          <dgm:hierBranch val="init"/>
        </dgm:presLayoutVars>
      </dgm:prSet>
      <dgm:spPr/>
    </dgm:pt>
    <dgm:pt modelId="{810562A1-A53E-4A49-8A3D-D6D801CCF7AE}" type="pres">
      <dgm:prSet presAssocID="{23F9FB3D-7E33-4BA1-8EF9-3E96D16C051E}" presName="rootComposite3" presStyleCnt="0"/>
      <dgm:spPr/>
    </dgm:pt>
    <dgm:pt modelId="{3F3EBCEE-B877-40B8-AD75-9F9162EC20D2}" type="pres">
      <dgm:prSet presAssocID="{23F9FB3D-7E33-4BA1-8EF9-3E96D16C051E}" presName="rootText3" presStyleLbl="asst1" presStyleIdx="3" presStyleCnt="6">
        <dgm:presLayoutVars>
          <dgm:chPref val="3"/>
        </dgm:presLayoutVars>
      </dgm:prSet>
      <dgm:spPr/>
    </dgm:pt>
    <dgm:pt modelId="{AD1F2434-852F-4B62-A204-3291CE461AF0}" type="pres">
      <dgm:prSet presAssocID="{23F9FB3D-7E33-4BA1-8EF9-3E96D16C051E}" presName="rootConnector3" presStyleLbl="asst1" presStyleIdx="3" presStyleCnt="6"/>
      <dgm:spPr/>
    </dgm:pt>
    <dgm:pt modelId="{B480469E-AF77-4A13-B32B-7CC67CFE61A5}" type="pres">
      <dgm:prSet presAssocID="{23F9FB3D-7E33-4BA1-8EF9-3E96D16C051E}" presName="hierChild6" presStyleCnt="0"/>
      <dgm:spPr/>
    </dgm:pt>
    <dgm:pt modelId="{DAFE6EA2-6F7E-4EA5-9BA3-F1FAEB756D7A}" type="pres">
      <dgm:prSet presAssocID="{23F9FB3D-7E33-4BA1-8EF9-3E96D16C051E}" presName="hierChild7" presStyleCnt="0"/>
      <dgm:spPr/>
    </dgm:pt>
    <dgm:pt modelId="{E5FF0432-BAC9-4BB8-AC91-0E5B3117C691}" type="pres">
      <dgm:prSet presAssocID="{E681C098-D308-478E-BBFE-918F4751DDDE}" presName="Name111" presStyleLbl="parChTrans1D3" presStyleIdx="2" presStyleCnt="4"/>
      <dgm:spPr/>
    </dgm:pt>
    <dgm:pt modelId="{10934D45-E7B1-4B8D-AF12-A586855B338C}" type="pres">
      <dgm:prSet presAssocID="{A0E8DAC5-9BA2-491C-8A8C-C2CF4D53DA57}" presName="hierRoot3" presStyleCnt="0">
        <dgm:presLayoutVars>
          <dgm:hierBranch val="init"/>
        </dgm:presLayoutVars>
      </dgm:prSet>
      <dgm:spPr/>
    </dgm:pt>
    <dgm:pt modelId="{CF3664A7-DD1F-4349-8F73-790E3229F11A}" type="pres">
      <dgm:prSet presAssocID="{A0E8DAC5-9BA2-491C-8A8C-C2CF4D53DA57}" presName="rootComposite3" presStyleCnt="0"/>
      <dgm:spPr/>
    </dgm:pt>
    <dgm:pt modelId="{DD0405B1-E6A4-44D1-8647-961FDA6A9347}" type="pres">
      <dgm:prSet presAssocID="{A0E8DAC5-9BA2-491C-8A8C-C2CF4D53DA57}" presName="rootText3" presStyleLbl="asst1" presStyleIdx="4" presStyleCnt="6">
        <dgm:presLayoutVars>
          <dgm:chPref val="3"/>
        </dgm:presLayoutVars>
      </dgm:prSet>
      <dgm:spPr/>
    </dgm:pt>
    <dgm:pt modelId="{37747BDB-E11B-4880-ACE4-6E11925F4647}" type="pres">
      <dgm:prSet presAssocID="{A0E8DAC5-9BA2-491C-8A8C-C2CF4D53DA57}" presName="rootConnector3" presStyleLbl="asst1" presStyleIdx="4" presStyleCnt="6"/>
      <dgm:spPr/>
    </dgm:pt>
    <dgm:pt modelId="{B6D781AD-6B1A-4E06-B36F-7238D191EC5B}" type="pres">
      <dgm:prSet presAssocID="{A0E8DAC5-9BA2-491C-8A8C-C2CF4D53DA57}" presName="hierChild6" presStyleCnt="0"/>
      <dgm:spPr/>
    </dgm:pt>
    <dgm:pt modelId="{77AD8519-E4BD-4A99-9DE2-CD80B7F68006}" type="pres">
      <dgm:prSet presAssocID="{A0E8DAC5-9BA2-491C-8A8C-C2CF4D53DA57}" presName="hierChild7" presStyleCnt="0"/>
      <dgm:spPr/>
    </dgm:pt>
    <dgm:pt modelId="{F5FA866E-B882-4928-A0A7-F4B1DB580E9E}" type="pres">
      <dgm:prSet presAssocID="{95C20863-DA70-4B9C-BB56-3A4808615179}" presName="Name111" presStyleLbl="parChTrans1D3" presStyleIdx="3" presStyleCnt="4"/>
      <dgm:spPr/>
    </dgm:pt>
    <dgm:pt modelId="{6B67292A-A891-4164-9DC8-24059BD45EC2}" type="pres">
      <dgm:prSet presAssocID="{0B2B63E4-88F9-4CEA-B00E-99646E0D152C}" presName="hierRoot3" presStyleCnt="0">
        <dgm:presLayoutVars>
          <dgm:hierBranch val="init"/>
        </dgm:presLayoutVars>
      </dgm:prSet>
      <dgm:spPr/>
    </dgm:pt>
    <dgm:pt modelId="{76C12442-3A06-42EA-8FBC-F94F9FF7ED6B}" type="pres">
      <dgm:prSet presAssocID="{0B2B63E4-88F9-4CEA-B00E-99646E0D152C}" presName="rootComposite3" presStyleCnt="0"/>
      <dgm:spPr/>
    </dgm:pt>
    <dgm:pt modelId="{0831F79B-4AD5-4A3F-9543-BE14CAEC8004}" type="pres">
      <dgm:prSet presAssocID="{0B2B63E4-88F9-4CEA-B00E-99646E0D152C}" presName="rootText3" presStyleLbl="asst1" presStyleIdx="5" presStyleCnt="6">
        <dgm:presLayoutVars>
          <dgm:chPref val="3"/>
        </dgm:presLayoutVars>
      </dgm:prSet>
      <dgm:spPr/>
    </dgm:pt>
    <dgm:pt modelId="{75E27EF1-3D78-4ABF-91EB-F7354B6F626C}" type="pres">
      <dgm:prSet presAssocID="{0B2B63E4-88F9-4CEA-B00E-99646E0D152C}" presName="rootConnector3" presStyleLbl="asst1" presStyleIdx="5" presStyleCnt="6"/>
      <dgm:spPr/>
    </dgm:pt>
    <dgm:pt modelId="{E8810229-8A7A-4FBA-AAED-CC33C9AC2940}" type="pres">
      <dgm:prSet presAssocID="{0B2B63E4-88F9-4CEA-B00E-99646E0D152C}" presName="hierChild6" presStyleCnt="0"/>
      <dgm:spPr/>
    </dgm:pt>
    <dgm:pt modelId="{3FA17553-BF08-4148-AB74-D873A3B4BC88}" type="pres">
      <dgm:prSet presAssocID="{0B2B63E4-88F9-4CEA-B00E-99646E0D152C}" presName="hierChild7" presStyleCnt="0"/>
      <dgm:spPr/>
    </dgm:pt>
  </dgm:ptLst>
  <dgm:cxnLst>
    <dgm:cxn modelId="{F6A9BB07-9E02-424E-8A65-ECCBFE724A13}" srcId="{7DD95351-66BB-4D08-BCE7-E55CCC0CCF82}" destId="{5A115703-00F8-4353-A197-3D3FE2F60612}" srcOrd="1" destOrd="0" parTransId="{DF402D44-3D66-4B78-A853-1B8B22904F7D}" sibTransId="{97FFC7A4-340F-4478-BBAC-5C5BA320C2CF}"/>
    <dgm:cxn modelId="{59B76C09-0F69-4DB0-8177-C7C0A665506E}" srcId="{7DD95351-66BB-4D08-BCE7-E55CCC0CCF82}" destId="{B3E04127-B87B-482D-8CD8-DF9335848AB2}" srcOrd="0" destOrd="0" parTransId="{261C6EE2-02FF-4596-8EBB-6F75F1045587}" sibTransId="{8CFC5BE2-5CA6-47D1-9B80-9C79931C374A}"/>
    <dgm:cxn modelId="{57177D1E-3E41-4CD2-BAEF-351E051B0ECB}" type="presOf" srcId="{A0E8DAC5-9BA2-491C-8A8C-C2CF4D53DA57}" destId="{DD0405B1-E6A4-44D1-8647-961FDA6A9347}" srcOrd="0" destOrd="0" presId="urn:microsoft.com/office/officeart/2005/8/layout/orgChart1"/>
    <dgm:cxn modelId="{570E1923-47A5-4543-A8E2-2BD4261B14EE}" type="presOf" srcId="{261C6EE2-02FF-4596-8EBB-6F75F1045587}" destId="{2EB754F7-711B-4E87-A071-393FD93CA652}" srcOrd="0" destOrd="0" presId="urn:microsoft.com/office/officeart/2005/8/layout/orgChart1"/>
    <dgm:cxn modelId="{572F0728-FC4A-44E0-8478-9BDEBE0A9B3D}" type="presOf" srcId="{E681C098-D308-478E-BBFE-918F4751DDDE}" destId="{E5FF0432-BAC9-4BB8-AC91-0E5B3117C691}" srcOrd="0" destOrd="0" presId="urn:microsoft.com/office/officeart/2005/8/layout/orgChart1"/>
    <dgm:cxn modelId="{8895BD3D-BE97-49DA-973D-59E589086127}" type="presOf" srcId="{25209EE6-C4E1-484A-8847-C18D68DADA48}" destId="{7CC565E9-8600-455C-B5A5-5003B7743DA5}" srcOrd="0" destOrd="0" presId="urn:microsoft.com/office/officeart/2005/8/layout/orgChart1"/>
    <dgm:cxn modelId="{525B5F5B-B62C-4364-8D0D-C8945F1FF17F}" type="presOf" srcId="{5A115703-00F8-4353-A197-3D3FE2F60612}" destId="{36605BFC-B03F-42E5-B60F-BDD88A5BD38C}" srcOrd="1" destOrd="0" presId="urn:microsoft.com/office/officeart/2005/8/layout/orgChart1"/>
    <dgm:cxn modelId="{3571F95E-BB92-49F1-A694-6A53FEDA8310}" srcId="{3FB795FE-BD9B-4317-A8E0-4846EF499357}" destId="{25209EE6-C4E1-484A-8847-C18D68DADA48}" srcOrd="0" destOrd="0" parTransId="{59025848-898F-4836-9DA6-E74537193562}" sibTransId="{EF710C75-98C1-46EA-8E97-D5DA43EE468C}"/>
    <dgm:cxn modelId="{A7E62846-8483-46CD-86E6-50475E5FFC65}" type="presOf" srcId="{5A115703-00F8-4353-A197-3D3FE2F60612}" destId="{2D8E6268-336A-4892-9992-A555A5668C86}" srcOrd="0" destOrd="0" presId="urn:microsoft.com/office/officeart/2005/8/layout/orgChart1"/>
    <dgm:cxn modelId="{69AB1C93-5074-4F1A-A66D-09B587B7E6E2}" type="presOf" srcId="{0B2B63E4-88F9-4CEA-B00E-99646E0D152C}" destId="{0831F79B-4AD5-4A3F-9543-BE14CAEC8004}" srcOrd="0" destOrd="0" presId="urn:microsoft.com/office/officeart/2005/8/layout/orgChart1"/>
    <dgm:cxn modelId="{53AC4B95-8FAE-40AF-99CA-33E46EB87C24}" type="presOf" srcId="{A0E8DAC5-9BA2-491C-8A8C-C2CF4D53DA57}" destId="{37747BDB-E11B-4880-ACE4-6E11925F4647}" srcOrd="1" destOrd="0" presId="urn:microsoft.com/office/officeart/2005/8/layout/orgChart1"/>
    <dgm:cxn modelId="{D263C59E-75FE-4254-A680-FCB6A9BE7CCC}" type="presOf" srcId="{7DD95351-66BB-4D08-BCE7-E55CCC0CCF82}" destId="{F85E78C9-A28C-422E-9F54-33E013A7C643}" srcOrd="1" destOrd="0" presId="urn:microsoft.com/office/officeart/2005/8/layout/orgChart1"/>
    <dgm:cxn modelId="{76DA28AC-4EC4-486C-920F-C828D126B359}" type="presOf" srcId="{3FB795FE-BD9B-4317-A8E0-4846EF499357}" destId="{C07F0F8A-8701-454D-BE7F-724B46BD691A}" srcOrd="0" destOrd="0" presId="urn:microsoft.com/office/officeart/2005/8/layout/orgChart1"/>
    <dgm:cxn modelId="{3CE983B0-6118-4686-8B18-33FD169F1D3B}" srcId="{25209EE6-C4E1-484A-8847-C18D68DADA48}" destId="{7DD95351-66BB-4D08-BCE7-E55CCC0CCF82}" srcOrd="0" destOrd="0" parTransId="{A1C626FA-DC52-4ACE-847F-57008B06BAD9}" sibTransId="{DC472D55-C356-4FAC-9486-5B811B9C20CA}"/>
    <dgm:cxn modelId="{D7322CB3-8C5C-4E86-8B71-0C0010443771}" srcId="{23F9FB3D-7E33-4BA1-8EF9-3E96D16C051E}" destId="{A0E8DAC5-9BA2-491C-8A8C-C2CF4D53DA57}" srcOrd="0" destOrd="0" parTransId="{E681C098-D308-478E-BBFE-918F4751DDDE}" sibTransId="{B2791CD4-07EC-4190-AF1B-71032E01A59C}"/>
    <dgm:cxn modelId="{7C1D81B3-C603-4987-8069-C110B12C9059}" srcId="{25209EE6-C4E1-484A-8847-C18D68DADA48}" destId="{23F9FB3D-7E33-4BA1-8EF9-3E96D16C051E}" srcOrd="1" destOrd="0" parTransId="{55CD4FE5-A157-4B74-8396-5874CD0A97D0}" sibTransId="{FAF67896-770F-4285-815D-48291D4D5028}"/>
    <dgm:cxn modelId="{395853B5-310D-4647-A554-A8E2CB33D452}" type="presOf" srcId="{B3E04127-B87B-482D-8CD8-DF9335848AB2}" destId="{548D9817-226C-40A8-B9DF-3998D5549914}" srcOrd="0" destOrd="0" presId="urn:microsoft.com/office/officeart/2005/8/layout/orgChart1"/>
    <dgm:cxn modelId="{F9393AB7-5A24-4665-93F2-FA56888C4BDE}" type="presOf" srcId="{B3E04127-B87B-482D-8CD8-DF9335848AB2}" destId="{2DED83F1-AB09-44F6-A34A-8DDD7038D394}" srcOrd="1" destOrd="0" presId="urn:microsoft.com/office/officeart/2005/8/layout/orgChart1"/>
    <dgm:cxn modelId="{81353BBE-4E9B-4209-BFCD-CA6D02E5BCD9}" type="presOf" srcId="{0B2B63E4-88F9-4CEA-B00E-99646E0D152C}" destId="{75E27EF1-3D78-4ABF-91EB-F7354B6F626C}" srcOrd="1" destOrd="0" presId="urn:microsoft.com/office/officeart/2005/8/layout/orgChart1"/>
    <dgm:cxn modelId="{402A6ABF-9766-42FE-B57F-C4DF86055519}" type="presOf" srcId="{25209EE6-C4E1-484A-8847-C18D68DADA48}" destId="{4D92DB5F-E41F-4A5F-A538-E86B5128BBBC}" srcOrd="1" destOrd="0" presId="urn:microsoft.com/office/officeart/2005/8/layout/orgChart1"/>
    <dgm:cxn modelId="{440052C0-05AA-4BCC-9420-07F8413AB870}" type="presOf" srcId="{55CD4FE5-A157-4B74-8396-5874CD0A97D0}" destId="{5C96DE35-E86C-4FEE-A1E2-F7F1365B4D9C}" srcOrd="0" destOrd="0" presId="urn:microsoft.com/office/officeart/2005/8/layout/orgChart1"/>
    <dgm:cxn modelId="{57C878C4-174C-4C81-BDE1-859D1522B5BD}" type="presOf" srcId="{A1C626FA-DC52-4ACE-847F-57008B06BAD9}" destId="{8A72AEC2-0753-46A2-9FE5-E8DBC1B96BBE}" srcOrd="0" destOrd="0" presId="urn:microsoft.com/office/officeart/2005/8/layout/orgChart1"/>
    <dgm:cxn modelId="{510E99CB-AA00-4D53-B2CB-0BFB8EE61CFE}" type="presOf" srcId="{DF402D44-3D66-4B78-A853-1B8B22904F7D}" destId="{3A147D2B-90D8-476E-8037-435E9F77F0A0}" srcOrd="0" destOrd="0" presId="urn:microsoft.com/office/officeart/2005/8/layout/orgChart1"/>
    <dgm:cxn modelId="{7D5893DB-F36D-40B1-B262-3CEC50F3439C}" type="presOf" srcId="{23F9FB3D-7E33-4BA1-8EF9-3E96D16C051E}" destId="{AD1F2434-852F-4B62-A204-3291CE461AF0}" srcOrd="1" destOrd="0" presId="urn:microsoft.com/office/officeart/2005/8/layout/orgChart1"/>
    <dgm:cxn modelId="{825550DC-7ED8-4797-BB54-6BD32863AF28}" type="presOf" srcId="{7DD95351-66BB-4D08-BCE7-E55CCC0CCF82}" destId="{5927347F-841C-47EB-B323-B00CBF0E4D27}" srcOrd="0" destOrd="0" presId="urn:microsoft.com/office/officeart/2005/8/layout/orgChart1"/>
    <dgm:cxn modelId="{C0D77EDE-DEA9-4CF5-817D-19382EFEAB02}" type="presOf" srcId="{23F9FB3D-7E33-4BA1-8EF9-3E96D16C051E}" destId="{3F3EBCEE-B877-40B8-AD75-9F9162EC20D2}" srcOrd="0" destOrd="0" presId="urn:microsoft.com/office/officeart/2005/8/layout/orgChart1"/>
    <dgm:cxn modelId="{D96A36F3-9702-428A-912F-8C93E62F2E10}" type="presOf" srcId="{95C20863-DA70-4B9C-BB56-3A4808615179}" destId="{F5FA866E-B882-4928-A0A7-F4B1DB580E9E}" srcOrd="0" destOrd="0" presId="urn:microsoft.com/office/officeart/2005/8/layout/orgChart1"/>
    <dgm:cxn modelId="{4AD716FA-0439-411A-91FA-4EC7F860691D}" srcId="{23F9FB3D-7E33-4BA1-8EF9-3E96D16C051E}" destId="{0B2B63E4-88F9-4CEA-B00E-99646E0D152C}" srcOrd="1" destOrd="0" parTransId="{95C20863-DA70-4B9C-BB56-3A4808615179}" sibTransId="{762057AD-5F80-4BC8-81F2-62A5EED32F02}"/>
    <dgm:cxn modelId="{85B160F7-8C71-4F32-8ADC-984C1FA5C383}" type="presParOf" srcId="{C07F0F8A-8701-454D-BE7F-724B46BD691A}" destId="{B741937E-214E-4700-888A-02620ACF21EE}" srcOrd="0" destOrd="0" presId="urn:microsoft.com/office/officeart/2005/8/layout/orgChart1"/>
    <dgm:cxn modelId="{68C1FD64-163C-4193-AE80-5FE0B2A0D625}" type="presParOf" srcId="{B741937E-214E-4700-888A-02620ACF21EE}" destId="{6B61F8EA-F64C-407E-8A14-E623F7B09A84}" srcOrd="0" destOrd="0" presId="urn:microsoft.com/office/officeart/2005/8/layout/orgChart1"/>
    <dgm:cxn modelId="{C9E9AAF7-3AE3-4A59-B617-E6822F7F502A}" type="presParOf" srcId="{6B61F8EA-F64C-407E-8A14-E623F7B09A84}" destId="{7CC565E9-8600-455C-B5A5-5003B7743DA5}" srcOrd="0" destOrd="0" presId="urn:microsoft.com/office/officeart/2005/8/layout/orgChart1"/>
    <dgm:cxn modelId="{D1BAFED2-E515-41DC-A9D5-1272A37795EF}" type="presParOf" srcId="{6B61F8EA-F64C-407E-8A14-E623F7B09A84}" destId="{4D92DB5F-E41F-4A5F-A538-E86B5128BBBC}" srcOrd="1" destOrd="0" presId="urn:microsoft.com/office/officeart/2005/8/layout/orgChart1"/>
    <dgm:cxn modelId="{2C5016A1-16BF-4107-A036-3FE40C1BBF16}" type="presParOf" srcId="{B741937E-214E-4700-888A-02620ACF21EE}" destId="{C53700F5-A91B-4F36-AFCB-8AFB9545974E}" srcOrd="1" destOrd="0" presId="urn:microsoft.com/office/officeart/2005/8/layout/orgChart1"/>
    <dgm:cxn modelId="{E88933AA-B91D-496C-A48C-7AF24B0264FC}" type="presParOf" srcId="{B741937E-214E-4700-888A-02620ACF21EE}" destId="{F6F83D83-DCBD-47AA-BD59-B8E90369E795}" srcOrd="2" destOrd="0" presId="urn:microsoft.com/office/officeart/2005/8/layout/orgChart1"/>
    <dgm:cxn modelId="{7B7564D3-6CEA-4B2D-B01E-C82EF18984C7}" type="presParOf" srcId="{F6F83D83-DCBD-47AA-BD59-B8E90369E795}" destId="{8A72AEC2-0753-46A2-9FE5-E8DBC1B96BBE}" srcOrd="0" destOrd="0" presId="urn:microsoft.com/office/officeart/2005/8/layout/orgChart1"/>
    <dgm:cxn modelId="{C8131FEF-B4E0-4103-B608-15A13F62B872}" type="presParOf" srcId="{F6F83D83-DCBD-47AA-BD59-B8E90369E795}" destId="{E500DEF8-C70E-46F1-BEDE-415D1C533F12}" srcOrd="1" destOrd="0" presId="urn:microsoft.com/office/officeart/2005/8/layout/orgChart1"/>
    <dgm:cxn modelId="{7A784141-951D-43E3-A7D5-E453A19A4F1E}" type="presParOf" srcId="{E500DEF8-C70E-46F1-BEDE-415D1C533F12}" destId="{BDE6058C-4633-4EAF-A66B-BF354242EE0A}" srcOrd="0" destOrd="0" presId="urn:microsoft.com/office/officeart/2005/8/layout/orgChart1"/>
    <dgm:cxn modelId="{0632F458-CDD8-472B-AD94-59985CD4082B}" type="presParOf" srcId="{BDE6058C-4633-4EAF-A66B-BF354242EE0A}" destId="{5927347F-841C-47EB-B323-B00CBF0E4D27}" srcOrd="0" destOrd="0" presId="urn:microsoft.com/office/officeart/2005/8/layout/orgChart1"/>
    <dgm:cxn modelId="{304BAC34-2520-4E3D-A7D3-F91F8F158DFC}" type="presParOf" srcId="{BDE6058C-4633-4EAF-A66B-BF354242EE0A}" destId="{F85E78C9-A28C-422E-9F54-33E013A7C643}" srcOrd="1" destOrd="0" presId="urn:microsoft.com/office/officeart/2005/8/layout/orgChart1"/>
    <dgm:cxn modelId="{066596C1-8E3E-4861-828E-9248E3A04F86}" type="presParOf" srcId="{E500DEF8-C70E-46F1-BEDE-415D1C533F12}" destId="{BAC9EC83-F85A-4DA4-8D7D-6FE4C9F18F17}" srcOrd="1" destOrd="0" presId="urn:microsoft.com/office/officeart/2005/8/layout/orgChart1"/>
    <dgm:cxn modelId="{A154522A-D1A9-4423-872B-D0ED4CCEE492}" type="presParOf" srcId="{E500DEF8-C70E-46F1-BEDE-415D1C533F12}" destId="{7A6384E1-77D6-43D6-9796-BA941BD8A891}" srcOrd="2" destOrd="0" presId="urn:microsoft.com/office/officeart/2005/8/layout/orgChart1"/>
    <dgm:cxn modelId="{A521E584-96BD-4E54-9716-5A1AF37BF003}" type="presParOf" srcId="{7A6384E1-77D6-43D6-9796-BA941BD8A891}" destId="{2EB754F7-711B-4E87-A071-393FD93CA652}" srcOrd="0" destOrd="0" presId="urn:microsoft.com/office/officeart/2005/8/layout/orgChart1"/>
    <dgm:cxn modelId="{26B02299-B2D7-4D8B-B8BD-688F92C92ECD}" type="presParOf" srcId="{7A6384E1-77D6-43D6-9796-BA941BD8A891}" destId="{83E04F72-0D28-492C-B2BD-B1C869719C3B}" srcOrd="1" destOrd="0" presId="urn:microsoft.com/office/officeart/2005/8/layout/orgChart1"/>
    <dgm:cxn modelId="{13E700F7-2492-430A-9FB7-99E8F610B7AA}" type="presParOf" srcId="{83E04F72-0D28-492C-B2BD-B1C869719C3B}" destId="{4213FFD6-8685-4CAA-9579-3782D0BBC958}" srcOrd="0" destOrd="0" presId="urn:microsoft.com/office/officeart/2005/8/layout/orgChart1"/>
    <dgm:cxn modelId="{E39F0940-822F-451E-A9A2-DFA0573690FE}" type="presParOf" srcId="{4213FFD6-8685-4CAA-9579-3782D0BBC958}" destId="{548D9817-226C-40A8-B9DF-3998D5549914}" srcOrd="0" destOrd="0" presId="urn:microsoft.com/office/officeart/2005/8/layout/orgChart1"/>
    <dgm:cxn modelId="{D5067F77-FCD7-4044-8A9A-7FBB9E5AFAD5}" type="presParOf" srcId="{4213FFD6-8685-4CAA-9579-3782D0BBC958}" destId="{2DED83F1-AB09-44F6-A34A-8DDD7038D394}" srcOrd="1" destOrd="0" presId="urn:microsoft.com/office/officeart/2005/8/layout/orgChart1"/>
    <dgm:cxn modelId="{2FA89CBC-8DF6-4F32-ADD5-F35FA82F65C3}" type="presParOf" srcId="{83E04F72-0D28-492C-B2BD-B1C869719C3B}" destId="{A6869A39-FAC8-4621-AD07-1F8196C93AEC}" srcOrd="1" destOrd="0" presId="urn:microsoft.com/office/officeart/2005/8/layout/orgChart1"/>
    <dgm:cxn modelId="{84C217DF-07D6-4EB3-8F68-C18E3529C3FF}" type="presParOf" srcId="{83E04F72-0D28-492C-B2BD-B1C869719C3B}" destId="{14CD21BC-5939-49FD-9A77-A3E47ECE263E}" srcOrd="2" destOrd="0" presId="urn:microsoft.com/office/officeart/2005/8/layout/orgChart1"/>
    <dgm:cxn modelId="{A5368650-7884-4917-920C-01FA26CC855E}" type="presParOf" srcId="{7A6384E1-77D6-43D6-9796-BA941BD8A891}" destId="{3A147D2B-90D8-476E-8037-435E9F77F0A0}" srcOrd="2" destOrd="0" presId="urn:microsoft.com/office/officeart/2005/8/layout/orgChart1"/>
    <dgm:cxn modelId="{FE67B285-CED6-4906-9028-91E697E664BD}" type="presParOf" srcId="{7A6384E1-77D6-43D6-9796-BA941BD8A891}" destId="{8C8BA28F-2406-4C52-91D0-CBB6BE98F03A}" srcOrd="3" destOrd="0" presId="urn:microsoft.com/office/officeart/2005/8/layout/orgChart1"/>
    <dgm:cxn modelId="{25C62345-9862-412E-9C49-EB7B8043200F}" type="presParOf" srcId="{8C8BA28F-2406-4C52-91D0-CBB6BE98F03A}" destId="{51C2249C-14FD-41EA-BC55-F0AE4B987FFF}" srcOrd="0" destOrd="0" presId="urn:microsoft.com/office/officeart/2005/8/layout/orgChart1"/>
    <dgm:cxn modelId="{F6FC6874-6089-4E71-916B-27F84AF5C510}" type="presParOf" srcId="{51C2249C-14FD-41EA-BC55-F0AE4B987FFF}" destId="{2D8E6268-336A-4892-9992-A555A5668C86}" srcOrd="0" destOrd="0" presId="urn:microsoft.com/office/officeart/2005/8/layout/orgChart1"/>
    <dgm:cxn modelId="{15DBAC75-1399-4F80-BAFF-0817EB177053}" type="presParOf" srcId="{51C2249C-14FD-41EA-BC55-F0AE4B987FFF}" destId="{36605BFC-B03F-42E5-B60F-BDD88A5BD38C}" srcOrd="1" destOrd="0" presId="urn:microsoft.com/office/officeart/2005/8/layout/orgChart1"/>
    <dgm:cxn modelId="{17504EF5-402F-4CBD-97ED-B4D101F13E2C}" type="presParOf" srcId="{8C8BA28F-2406-4C52-91D0-CBB6BE98F03A}" destId="{428962C2-D36D-417D-A950-72BA71D26277}" srcOrd="1" destOrd="0" presId="urn:microsoft.com/office/officeart/2005/8/layout/orgChart1"/>
    <dgm:cxn modelId="{3C87EADE-2A4B-4151-A44C-E66695DE3FAF}" type="presParOf" srcId="{8C8BA28F-2406-4C52-91D0-CBB6BE98F03A}" destId="{D0504867-657B-4032-820A-205E9AF92B6B}" srcOrd="2" destOrd="0" presId="urn:microsoft.com/office/officeart/2005/8/layout/orgChart1"/>
    <dgm:cxn modelId="{7C554BAB-3D8A-43B1-AB70-B762C00A82DE}" type="presParOf" srcId="{F6F83D83-DCBD-47AA-BD59-B8E90369E795}" destId="{5C96DE35-E86C-4FEE-A1E2-F7F1365B4D9C}" srcOrd="2" destOrd="0" presId="urn:microsoft.com/office/officeart/2005/8/layout/orgChart1"/>
    <dgm:cxn modelId="{8BFD9998-146A-404C-A2AE-289972AE3112}" type="presParOf" srcId="{F6F83D83-DCBD-47AA-BD59-B8E90369E795}" destId="{951557A5-99BC-44D2-9649-52779A146B11}" srcOrd="3" destOrd="0" presId="urn:microsoft.com/office/officeart/2005/8/layout/orgChart1"/>
    <dgm:cxn modelId="{FE741699-9CC6-4B41-A170-421F9F2A0B2B}" type="presParOf" srcId="{951557A5-99BC-44D2-9649-52779A146B11}" destId="{810562A1-A53E-4A49-8A3D-D6D801CCF7AE}" srcOrd="0" destOrd="0" presId="urn:microsoft.com/office/officeart/2005/8/layout/orgChart1"/>
    <dgm:cxn modelId="{EA833A75-CBF7-42B2-BB52-79B7431A5030}" type="presParOf" srcId="{810562A1-A53E-4A49-8A3D-D6D801CCF7AE}" destId="{3F3EBCEE-B877-40B8-AD75-9F9162EC20D2}" srcOrd="0" destOrd="0" presId="urn:microsoft.com/office/officeart/2005/8/layout/orgChart1"/>
    <dgm:cxn modelId="{A0A1AC67-1628-4AE5-BE62-04CD8AE1A0CA}" type="presParOf" srcId="{810562A1-A53E-4A49-8A3D-D6D801CCF7AE}" destId="{AD1F2434-852F-4B62-A204-3291CE461AF0}" srcOrd="1" destOrd="0" presId="urn:microsoft.com/office/officeart/2005/8/layout/orgChart1"/>
    <dgm:cxn modelId="{7FCF1E87-F539-4658-88E4-184C3E1862DD}" type="presParOf" srcId="{951557A5-99BC-44D2-9649-52779A146B11}" destId="{B480469E-AF77-4A13-B32B-7CC67CFE61A5}" srcOrd="1" destOrd="0" presId="urn:microsoft.com/office/officeart/2005/8/layout/orgChart1"/>
    <dgm:cxn modelId="{D7212BFA-03E9-4412-B648-2CA9F6C351BD}" type="presParOf" srcId="{951557A5-99BC-44D2-9649-52779A146B11}" destId="{DAFE6EA2-6F7E-4EA5-9BA3-F1FAEB756D7A}" srcOrd="2" destOrd="0" presId="urn:microsoft.com/office/officeart/2005/8/layout/orgChart1"/>
    <dgm:cxn modelId="{01DEA54E-9C31-4802-A92F-F1FF0CB1CD4B}" type="presParOf" srcId="{DAFE6EA2-6F7E-4EA5-9BA3-F1FAEB756D7A}" destId="{E5FF0432-BAC9-4BB8-AC91-0E5B3117C691}" srcOrd="0" destOrd="0" presId="urn:microsoft.com/office/officeart/2005/8/layout/orgChart1"/>
    <dgm:cxn modelId="{3908A2D5-3E0C-4CA1-ACE9-AA600EB68531}" type="presParOf" srcId="{DAFE6EA2-6F7E-4EA5-9BA3-F1FAEB756D7A}" destId="{10934D45-E7B1-4B8D-AF12-A586855B338C}" srcOrd="1" destOrd="0" presId="urn:microsoft.com/office/officeart/2005/8/layout/orgChart1"/>
    <dgm:cxn modelId="{F04A8965-B9C8-4A23-A477-5D7952F8E88E}" type="presParOf" srcId="{10934D45-E7B1-4B8D-AF12-A586855B338C}" destId="{CF3664A7-DD1F-4349-8F73-790E3229F11A}" srcOrd="0" destOrd="0" presId="urn:microsoft.com/office/officeart/2005/8/layout/orgChart1"/>
    <dgm:cxn modelId="{9DA457B9-3449-4B41-A76F-20D7891FBBBA}" type="presParOf" srcId="{CF3664A7-DD1F-4349-8F73-790E3229F11A}" destId="{DD0405B1-E6A4-44D1-8647-961FDA6A9347}" srcOrd="0" destOrd="0" presId="urn:microsoft.com/office/officeart/2005/8/layout/orgChart1"/>
    <dgm:cxn modelId="{0C09E087-E00F-4E27-B726-58F276A0045E}" type="presParOf" srcId="{CF3664A7-DD1F-4349-8F73-790E3229F11A}" destId="{37747BDB-E11B-4880-ACE4-6E11925F4647}" srcOrd="1" destOrd="0" presId="urn:microsoft.com/office/officeart/2005/8/layout/orgChart1"/>
    <dgm:cxn modelId="{A3833A23-9A99-4472-8E16-507FB293C490}" type="presParOf" srcId="{10934D45-E7B1-4B8D-AF12-A586855B338C}" destId="{B6D781AD-6B1A-4E06-B36F-7238D191EC5B}" srcOrd="1" destOrd="0" presId="urn:microsoft.com/office/officeart/2005/8/layout/orgChart1"/>
    <dgm:cxn modelId="{81CA8F57-80BE-4C24-A66E-4D0685479C40}" type="presParOf" srcId="{10934D45-E7B1-4B8D-AF12-A586855B338C}" destId="{77AD8519-E4BD-4A99-9DE2-CD80B7F68006}" srcOrd="2" destOrd="0" presId="urn:microsoft.com/office/officeart/2005/8/layout/orgChart1"/>
    <dgm:cxn modelId="{6E46AA33-7008-4A79-872C-45B51F031593}" type="presParOf" srcId="{DAFE6EA2-6F7E-4EA5-9BA3-F1FAEB756D7A}" destId="{F5FA866E-B882-4928-A0A7-F4B1DB580E9E}" srcOrd="2" destOrd="0" presId="urn:microsoft.com/office/officeart/2005/8/layout/orgChart1"/>
    <dgm:cxn modelId="{25A5650F-AB72-44B0-B733-EE360D1F6273}" type="presParOf" srcId="{DAFE6EA2-6F7E-4EA5-9BA3-F1FAEB756D7A}" destId="{6B67292A-A891-4164-9DC8-24059BD45EC2}" srcOrd="3" destOrd="0" presId="urn:microsoft.com/office/officeart/2005/8/layout/orgChart1"/>
    <dgm:cxn modelId="{436D2671-E22A-445E-B636-722FB8ED6943}" type="presParOf" srcId="{6B67292A-A891-4164-9DC8-24059BD45EC2}" destId="{76C12442-3A06-42EA-8FBC-F94F9FF7ED6B}" srcOrd="0" destOrd="0" presId="urn:microsoft.com/office/officeart/2005/8/layout/orgChart1"/>
    <dgm:cxn modelId="{572338B1-9532-431C-8B8B-BD72BD2B8998}" type="presParOf" srcId="{76C12442-3A06-42EA-8FBC-F94F9FF7ED6B}" destId="{0831F79B-4AD5-4A3F-9543-BE14CAEC8004}" srcOrd="0" destOrd="0" presId="urn:microsoft.com/office/officeart/2005/8/layout/orgChart1"/>
    <dgm:cxn modelId="{7E982F51-3D58-4C20-94FD-EFB7EF5AC0AF}" type="presParOf" srcId="{76C12442-3A06-42EA-8FBC-F94F9FF7ED6B}" destId="{75E27EF1-3D78-4ABF-91EB-F7354B6F626C}" srcOrd="1" destOrd="0" presId="urn:microsoft.com/office/officeart/2005/8/layout/orgChart1"/>
    <dgm:cxn modelId="{5C5F6ACA-FEDE-48A2-ABF0-386F3E062916}" type="presParOf" srcId="{6B67292A-A891-4164-9DC8-24059BD45EC2}" destId="{E8810229-8A7A-4FBA-AAED-CC33C9AC2940}" srcOrd="1" destOrd="0" presId="urn:microsoft.com/office/officeart/2005/8/layout/orgChart1"/>
    <dgm:cxn modelId="{FA42F71E-1D6D-41E1-A808-AACD2F984412}" type="presParOf" srcId="{6B67292A-A891-4164-9DC8-24059BD45EC2}" destId="{3FA17553-BF08-4148-AB74-D873A3B4BC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795FE-BD9B-4317-A8E0-4846EF4993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209EE6-C4E1-484A-8847-C18D68DADA48}">
      <dgm:prSet phldrT="[Text]"/>
      <dgm:spPr>
        <a:solidFill>
          <a:srgbClr val="79A387"/>
        </a:solidFill>
      </dgm:spPr>
      <dgm:t>
        <a:bodyPr/>
        <a:lstStyle/>
        <a:p>
          <a:r>
            <a:rPr lang="en-US" dirty="0"/>
            <a:t>Regulatory quality &lt; 1.013</a:t>
          </a:r>
        </a:p>
      </dgm:t>
    </dgm:pt>
    <dgm:pt modelId="{59025848-898F-4836-9DA6-E74537193562}" type="parTrans" cxnId="{3571F95E-BB92-49F1-A694-6A53FEDA8310}">
      <dgm:prSet/>
      <dgm:spPr/>
      <dgm:t>
        <a:bodyPr/>
        <a:lstStyle/>
        <a:p>
          <a:endParaRPr lang="en-US"/>
        </a:p>
      </dgm:t>
    </dgm:pt>
    <dgm:pt modelId="{EF710C75-98C1-46EA-8E97-D5DA43EE468C}" type="sibTrans" cxnId="{3571F95E-BB92-49F1-A694-6A53FEDA8310}">
      <dgm:prSet/>
      <dgm:spPr/>
      <dgm:t>
        <a:bodyPr/>
        <a:lstStyle/>
        <a:p>
          <a:endParaRPr lang="en-US"/>
        </a:p>
      </dgm:t>
    </dgm:pt>
    <dgm:pt modelId="{7DD95351-66BB-4D08-BCE7-E55CCC0CCF82}" type="asst">
      <dgm:prSet phldrT="[Text]" custT="1"/>
      <dgm:spPr>
        <a:solidFill>
          <a:srgbClr val="0D8295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8415" tIns="18415" rIns="18415" bIns="18415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Segoe UI Light"/>
              <a:ea typeface="+mn-ea"/>
              <a:cs typeface="+mn-cs"/>
            </a:rPr>
            <a:t>Government effectiveness      &lt; -2.366</a:t>
          </a:r>
        </a:p>
      </dgm:t>
    </dgm:pt>
    <dgm:pt modelId="{A1C626FA-DC52-4ACE-847F-57008B06BAD9}" type="parTrans" cxnId="{3CE983B0-6118-4686-8B18-33FD169F1D3B}">
      <dgm:prSet/>
      <dgm:spPr/>
      <dgm:t>
        <a:bodyPr/>
        <a:lstStyle/>
        <a:p>
          <a:endParaRPr lang="en-US"/>
        </a:p>
      </dgm:t>
    </dgm:pt>
    <dgm:pt modelId="{DC472D55-C356-4FAC-9486-5B811B9C20CA}" type="sibTrans" cxnId="{3CE983B0-6118-4686-8B18-33FD169F1D3B}">
      <dgm:prSet/>
      <dgm:spPr/>
      <dgm:t>
        <a:bodyPr/>
        <a:lstStyle/>
        <a:p>
          <a:endParaRPr lang="en-US"/>
        </a:p>
      </dgm:t>
    </dgm:pt>
    <dgm:pt modelId="{23F9FB3D-7E33-4BA1-8EF9-3E96D16C051E}" type="asst">
      <dgm:prSet/>
      <dgm:spPr>
        <a:solidFill>
          <a:srgbClr val="CB7A09"/>
        </a:solidFill>
      </dgm:spPr>
      <dgm:t>
        <a:bodyPr/>
        <a:lstStyle/>
        <a:p>
          <a:r>
            <a:rPr lang="en-US" dirty="0"/>
            <a:t>Political stability &lt; 0.071</a:t>
          </a:r>
        </a:p>
      </dgm:t>
    </dgm:pt>
    <dgm:pt modelId="{FAF67896-770F-4285-815D-48291D4D5028}" type="sibTrans" cxnId="{7C1D81B3-C603-4987-8069-C110B12C9059}">
      <dgm:prSet/>
      <dgm:spPr/>
      <dgm:t>
        <a:bodyPr/>
        <a:lstStyle/>
        <a:p>
          <a:endParaRPr lang="en-US"/>
        </a:p>
      </dgm:t>
    </dgm:pt>
    <dgm:pt modelId="{55CD4FE5-A157-4B74-8396-5874CD0A97D0}" type="parTrans" cxnId="{7C1D81B3-C603-4987-8069-C110B12C9059}">
      <dgm:prSet/>
      <dgm:spPr/>
      <dgm:t>
        <a:bodyPr/>
        <a:lstStyle/>
        <a:p>
          <a:endParaRPr lang="en-US"/>
        </a:p>
      </dgm:t>
    </dgm:pt>
    <dgm:pt modelId="{B3E04127-B87B-482D-8CD8-DF9335848AB2}" type="asst">
      <dgm:prSet/>
      <dgm:spPr>
        <a:solidFill>
          <a:srgbClr val="11AEC7"/>
        </a:solidFill>
      </dgm:spPr>
      <dgm:t>
        <a:bodyPr/>
        <a:lstStyle/>
        <a:p>
          <a:r>
            <a:rPr lang="en-US" dirty="0"/>
            <a:t>Developing</a:t>
          </a:r>
        </a:p>
      </dgm:t>
    </dgm:pt>
    <dgm:pt modelId="{261C6EE2-02FF-4596-8EBB-6F75F1045587}" type="parTrans" cxnId="{59B76C09-0F69-4DB0-8177-C7C0A665506E}">
      <dgm:prSet/>
      <dgm:spPr/>
      <dgm:t>
        <a:bodyPr/>
        <a:lstStyle/>
        <a:p>
          <a:endParaRPr lang="en-US"/>
        </a:p>
      </dgm:t>
    </dgm:pt>
    <dgm:pt modelId="{8CFC5BE2-5CA6-47D1-9B80-9C79931C374A}" type="sibTrans" cxnId="{59B76C09-0F69-4DB0-8177-C7C0A665506E}">
      <dgm:prSet/>
      <dgm:spPr/>
      <dgm:t>
        <a:bodyPr/>
        <a:lstStyle/>
        <a:p>
          <a:endParaRPr lang="en-US"/>
        </a:p>
      </dgm:t>
    </dgm:pt>
    <dgm:pt modelId="{5A115703-00F8-4353-A197-3D3FE2F60612}" type="asst">
      <dgm:prSet/>
      <dgm:spPr>
        <a:solidFill>
          <a:srgbClr val="11AEC7"/>
        </a:solidFill>
      </dgm:spPr>
      <dgm:t>
        <a:bodyPr/>
        <a:lstStyle/>
        <a:p>
          <a:r>
            <a:rPr lang="en-US" dirty="0"/>
            <a:t>Developed</a:t>
          </a:r>
        </a:p>
      </dgm:t>
    </dgm:pt>
    <dgm:pt modelId="{DF402D44-3D66-4B78-A853-1B8B22904F7D}" type="parTrans" cxnId="{F6A9BB07-9E02-424E-8A65-ECCBFE724A13}">
      <dgm:prSet/>
      <dgm:spPr/>
      <dgm:t>
        <a:bodyPr/>
        <a:lstStyle/>
        <a:p>
          <a:endParaRPr lang="en-US"/>
        </a:p>
      </dgm:t>
    </dgm:pt>
    <dgm:pt modelId="{97FFC7A4-340F-4478-BBAC-5C5BA320C2CF}" type="sibTrans" cxnId="{F6A9BB07-9E02-424E-8A65-ECCBFE724A13}">
      <dgm:prSet/>
      <dgm:spPr/>
      <dgm:t>
        <a:bodyPr/>
        <a:lstStyle/>
        <a:p>
          <a:endParaRPr lang="en-US"/>
        </a:p>
      </dgm:t>
    </dgm:pt>
    <dgm:pt modelId="{A0E8DAC5-9BA2-491C-8A8C-C2CF4D53DA57}" type="asst">
      <dgm:prSet/>
      <dgm:spPr>
        <a:solidFill>
          <a:srgbClr val="F59F26"/>
        </a:solidFill>
      </dgm:spPr>
      <dgm:t>
        <a:bodyPr/>
        <a:lstStyle/>
        <a:p>
          <a:r>
            <a:rPr lang="en-US" dirty="0"/>
            <a:t>Developing</a:t>
          </a:r>
        </a:p>
      </dgm:t>
    </dgm:pt>
    <dgm:pt modelId="{E681C098-D308-478E-BBFE-918F4751DDDE}" type="parTrans" cxnId="{D7322CB3-8C5C-4E86-8B71-0C0010443771}">
      <dgm:prSet/>
      <dgm:spPr/>
      <dgm:t>
        <a:bodyPr/>
        <a:lstStyle/>
        <a:p>
          <a:endParaRPr lang="en-US"/>
        </a:p>
      </dgm:t>
    </dgm:pt>
    <dgm:pt modelId="{B2791CD4-07EC-4190-AF1B-71032E01A59C}" type="sibTrans" cxnId="{D7322CB3-8C5C-4E86-8B71-0C0010443771}">
      <dgm:prSet/>
      <dgm:spPr/>
      <dgm:t>
        <a:bodyPr/>
        <a:lstStyle/>
        <a:p>
          <a:endParaRPr lang="en-US"/>
        </a:p>
      </dgm:t>
    </dgm:pt>
    <dgm:pt modelId="{0B2B63E4-88F9-4CEA-B00E-99646E0D152C}" type="asst">
      <dgm:prSet/>
      <dgm:spPr>
        <a:solidFill>
          <a:srgbClr val="F59F26"/>
        </a:solidFill>
      </dgm:spPr>
      <dgm:t>
        <a:bodyPr/>
        <a:lstStyle/>
        <a:p>
          <a:r>
            <a:rPr lang="en-US" dirty="0"/>
            <a:t>Developed</a:t>
          </a:r>
        </a:p>
      </dgm:t>
    </dgm:pt>
    <dgm:pt modelId="{95C20863-DA70-4B9C-BB56-3A4808615179}" type="parTrans" cxnId="{4AD716FA-0439-411A-91FA-4EC7F860691D}">
      <dgm:prSet/>
      <dgm:spPr/>
      <dgm:t>
        <a:bodyPr/>
        <a:lstStyle/>
        <a:p>
          <a:endParaRPr lang="en-US"/>
        </a:p>
      </dgm:t>
    </dgm:pt>
    <dgm:pt modelId="{762057AD-5F80-4BC8-81F2-62A5EED32F02}" type="sibTrans" cxnId="{4AD716FA-0439-411A-91FA-4EC7F860691D}">
      <dgm:prSet/>
      <dgm:spPr/>
      <dgm:t>
        <a:bodyPr/>
        <a:lstStyle/>
        <a:p>
          <a:endParaRPr lang="en-US"/>
        </a:p>
      </dgm:t>
    </dgm:pt>
    <dgm:pt modelId="{C07F0F8A-8701-454D-BE7F-724B46BD691A}" type="pres">
      <dgm:prSet presAssocID="{3FB795FE-BD9B-4317-A8E0-4846EF4993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41937E-214E-4700-888A-02620ACF21EE}" type="pres">
      <dgm:prSet presAssocID="{25209EE6-C4E1-484A-8847-C18D68DADA48}" presName="hierRoot1" presStyleCnt="0">
        <dgm:presLayoutVars>
          <dgm:hierBranch/>
        </dgm:presLayoutVars>
      </dgm:prSet>
      <dgm:spPr/>
    </dgm:pt>
    <dgm:pt modelId="{6B61F8EA-F64C-407E-8A14-E623F7B09A84}" type="pres">
      <dgm:prSet presAssocID="{25209EE6-C4E1-484A-8847-C18D68DADA48}" presName="rootComposite1" presStyleCnt="0"/>
      <dgm:spPr/>
    </dgm:pt>
    <dgm:pt modelId="{7CC565E9-8600-455C-B5A5-5003B7743DA5}" type="pres">
      <dgm:prSet presAssocID="{25209EE6-C4E1-484A-8847-C18D68DADA48}" presName="rootText1" presStyleLbl="node0" presStyleIdx="0" presStyleCnt="1">
        <dgm:presLayoutVars>
          <dgm:chPref val="3"/>
        </dgm:presLayoutVars>
      </dgm:prSet>
      <dgm:spPr/>
    </dgm:pt>
    <dgm:pt modelId="{4D92DB5F-E41F-4A5F-A538-E86B5128BBBC}" type="pres">
      <dgm:prSet presAssocID="{25209EE6-C4E1-484A-8847-C18D68DADA48}" presName="rootConnector1" presStyleLbl="node1" presStyleIdx="0" presStyleCnt="0"/>
      <dgm:spPr/>
    </dgm:pt>
    <dgm:pt modelId="{C53700F5-A91B-4F36-AFCB-8AFB9545974E}" type="pres">
      <dgm:prSet presAssocID="{25209EE6-C4E1-484A-8847-C18D68DADA48}" presName="hierChild2" presStyleCnt="0"/>
      <dgm:spPr/>
    </dgm:pt>
    <dgm:pt modelId="{F6F83D83-DCBD-47AA-BD59-B8E90369E795}" type="pres">
      <dgm:prSet presAssocID="{25209EE6-C4E1-484A-8847-C18D68DADA48}" presName="hierChild3" presStyleCnt="0"/>
      <dgm:spPr/>
    </dgm:pt>
    <dgm:pt modelId="{8A72AEC2-0753-46A2-9FE5-E8DBC1B96BBE}" type="pres">
      <dgm:prSet presAssocID="{A1C626FA-DC52-4ACE-847F-57008B06BAD9}" presName="Name111" presStyleLbl="parChTrans1D2" presStyleIdx="0" presStyleCnt="2"/>
      <dgm:spPr/>
    </dgm:pt>
    <dgm:pt modelId="{E500DEF8-C70E-46F1-BEDE-415D1C533F12}" type="pres">
      <dgm:prSet presAssocID="{7DD95351-66BB-4D08-BCE7-E55CCC0CCF82}" presName="hierRoot3" presStyleCnt="0">
        <dgm:presLayoutVars>
          <dgm:hierBranch val="init"/>
        </dgm:presLayoutVars>
      </dgm:prSet>
      <dgm:spPr/>
    </dgm:pt>
    <dgm:pt modelId="{BDE6058C-4633-4EAF-A66B-BF354242EE0A}" type="pres">
      <dgm:prSet presAssocID="{7DD95351-66BB-4D08-BCE7-E55CCC0CCF82}" presName="rootComposite3" presStyleCnt="0"/>
      <dgm:spPr/>
    </dgm:pt>
    <dgm:pt modelId="{5927347F-841C-47EB-B323-B00CBF0E4D27}" type="pres">
      <dgm:prSet presAssocID="{7DD95351-66BB-4D08-BCE7-E55CCC0CCF82}" presName="rootText3" presStyleLbl="asst1" presStyleIdx="0" presStyleCnt="6">
        <dgm:presLayoutVars>
          <dgm:chPref val="3"/>
        </dgm:presLayoutVars>
      </dgm:prSet>
      <dgm:spPr>
        <a:xfrm>
          <a:off x="1383574" y="1609261"/>
          <a:ext cx="2265629" cy="1132814"/>
        </a:xfrm>
        <a:prstGeom prst="rect">
          <a:avLst/>
        </a:prstGeom>
      </dgm:spPr>
    </dgm:pt>
    <dgm:pt modelId="{F85E78C9-A28C-422E-9F54-33E013A7C643}" type="pres">
      <dgm:prSet presAssocID="{7DD95351-66BB-4D08-BCE7-E55CCC0CCF82}" presName="rootConnector3" presStyleLbl="asst1" presStyleIdx="0" presStyleCnt="6"/>
      <dgm:spPr/>
    </dgm:pt>
    <dgm:pt modelId="{BAC9EC83-F85A-4DA4-8D7D-6FE4C9F18F17}" type="pres">
      <dgm:prSet presAssocID="{7DD95351-66BB-4D08-BCE7-E55CCC0CCF82}" presName="hierChild6" presStyleCnt="0"/>
      <dgm:spPr/>
    </dgm:pt>
    <dgm:pt modelId="{7A6384E1-77D6-43D6-9796-BA941BD8A891}" type="pres">
      <dgm:prSet presAssocID="{7DD95351-66BB-4D08-BCE7-E55CCC0CCF82}" presName="hierChild7" presStyleCnt="0"/>
      <dgm:spPr/>
    </dgm:pt>
    <dgm:pt modelId="{2EB754F7-711B-4E87-A071-393FD93CA652}" type="pres">
      <dgm:prSet presAssocID="{261C6EE2-02FF-4596-8EBB-6F75F1045587}" presName="Name111" presStyleLbl="parChTrans1D3" presStyleIdx="0" presStyleCnt="4"/>
      <dgm:spPr/>
    </dgm:pt>
    <dgm:pt modelId="{83E04F72-0D28-492C-B2BD-B1C869719C3B}" type="pres">
      <dgm:prSet presAssocID="{B3E04127-B87B-482D-8CD8-DF9335848AB2}" presName="hierRoot3" presStyleCnt="0">
        <dgm:presLayoutVars>
          <dgm:hierBranch val="init"/>
        </dgm:presLayoutVars>
      </dgm:prSet>
      <dgm:spPr/>
    </dgm:pt>
    <dgm:pt modelId="{4213FFD6-8685-4CAA-9579-3782D0BBC958}" type="pres">
      <dgm:prSet presAssocID="{B3E04127-B87B-482D-8CD8-DF9335848AB2}" presName="rootComposite3" presStyleCnt="0"/>
      <dgm:spPr/>
    </dgm:pt>
    <dgm:pt modelId="{548D9817-226C-40A8-B9DF-3998D5549914}" type="pres">
      <dgm:prSet presAssocID="{B3E04127-B87B-482D-8CD8-DF9335848AB2}" presName="rootText3" presStyleLbl="asst1" presStyleIdx="1" presStyleCnt="6">
        <dgm:presLayoutVars>
          <dgm:chPref val="3"/>
        </dgm:presLayoutVars>
      </dgm:prSet>
      <dgm:spPr/>
    </dgm:pt>
    <dgm:pt modelId="{2DED83F1-AB09-44F6-A34A-8DDD7038D394}" type="pres">
      <dgm:prSet presAssocID="{B3E04127-B87B-482D-8CD8-DF9335848AB2}" presName="rootConnector3" presStyleLbl="asst1" presStyleIdx="1" presStyleCnt="6"/>
      <dgm:spPr/>
    </dgm:pt>
    <dgm:pt modelId="{A6869A39-FAC8-4621-AD07-1F8196C93AEC}" type="pres">
      <dgm:prSet presAssocID="{B3E04127-B87B-482D-8CD8-DF9335848AB2}" presName="hierChild6" presStyleCnt="0"/>
      <dgm:spPr/>
    </dgm:pt>
    <dgm:pt modelId="{14CD21BC-5939-49FD-9A77-A3E47ECE263E}" type="pres">
      <dgm:prSet presAssocID="{B3E04127-B87B-482D-8CD8-DF9335848AB2}" presName="hierChild7" presStyleCnt="0"/>
      <dgm:spPr/>
    </dgm:pt>
    <dgm:pt modelId="{3A147D2B-90D8-476E-8037-435E9F77F0A0}" type="pres">
      <dgm:prSet presAssocID="{DF402D44-3D66-4B78-A853-1B8B22904F7D}" presName="Name111" presStyleLbl="parChTrans1D3" presStyleIdx="1" presStyleCnt="4"/>
      <dgm:spPr/>
    </dgm:pt>
    <dgm:pt modelId="{8C8BA28F-2406-4C52-91D0-CBB6BE98F03A}" type="pres">
      <dgm:prSet presAssocID="{5A115703-00F8-4353-A197-3D3FE2F60612}" presName="hierRoot3" presStyleCnt="0">
        <dgm:presLayoutVars>
          <dgm:hierBranch val="init"/>
        </dgm:presLayoutVars>
      </dgm:prSet>
      <dgm:spPr/>
    </dgm:pt>
    <dgm:pt modelId="{51C2249C-14FD-41EA-BC55-F0AE4B987FFF}" type="pres">
      <dgm:prSet presAssocID="{5A115703-00F8-4353-A197-3D3FE2F60612}" presName="rootComposite3" presStyleCnt="0"/>
      <dgm:spPr/>
    </dgm:pt>
    <dgm:pt modelId="{2D8E6268-336A-4892-9992-A555A5668C86}" type="pres">
      <dgm:prSet presAssocID="{5A115703-00F8-4353-A197-3D3FE2F60612}" presName="rootText3" presStyleLbl="asst1" presStyleIdx="2" presStyleCnt="6">
        <dgm:presLayoutVars>
          <dgm:chPref val="3"/>
        </dgm:presLayoutVars>
      </dgm:prSet>
      <dgm:spPr/>
    </dgm:pt>
    <dgm:pt modelId="{36605BFC-B03F-42E5-B60F-BDD88A5BD38C}" type="pres">
      <dgm:prSet presAssocID="{5A115703-00F8-4353-A197-3D3FE2F60612}" presName="rootConnector3" presStyleLbl="asst1" presStyleIdx="2" presStyleCnt="6"/>
      <dgm:spPr/>
    </dgm:pt>
    <dgm:pt modelId="{428962C2-D36D-417D-A950-72BA71D26277}" type="pres">
      <dgm:prSet presAssocID="{5A115703-00F8-4353-A197-3D3FE2F60612}" presName="hierChild6" presStyleCnt="0"/>
      <dgm:spPr/>
    </dgm:pt>
    <dgm:pt modelId="{D0504867-657B-4032-820A-205E9AF92B6B}" type="pres">
      <dgm:prSet presAssocID="{5A115703-00F8-4353-A197-3D3FE2F60612}" presName="hierChild7" presStyleCnt="0"/>
      <dgm:spPr/>
    </dgm:pt>
    <dgm:pt modelId="{5C96DE35-E86C-4FEE-A1E2-F7F1365B4D9C}" type="pres">
      <dgm:prSet presAssocID="{55CD4FE5-A157-4B74-8396-5874CD0A97D0}" presName="Name111" presStyleLbl="parChTrans1D2" presStyleIdx="1" presStyleCnt="2"/>
      <dgm:spPr/>
    </dgm:pt>
    <dgm:pt modelId="{951557A5-99BC-44D2-9649-52779A146B11}" type="pres">
      <dgm:prSet presAssocID="{23F9FB3D-7E33-4BA1-8EF9-3E96D16C051E}" presName="hierRoot3" presStyleCnt="0">
        <dgm:presLayoutVars>
          <dgm:hierBranch val="init"/>
        </dgm:presLayoutVars>
      </dgm:prSet>
      <dgm:spPr/>
    </dgm:pt>
    <dgm:pt modelId="{810562A1-A53E-4A49-8A3D-D6D801CCF7AE}" type="pres">
      <dgm:prSet presAssocID="{23F9FB3D-7E33-4BA1-8EF9-3E96D16C051E}" presName="rootComposite3" presStyleCnt="0"/>
      <dgm:spPr/>
    </dgm:pt>
    <dgm:pt modelId="{3F3EBCEE-B877-40B8-AD75-9F9162EC20D2}" type="pres">
      <dgm:prSet presAssocID="{23F9FB3D-7E33-4BA1-8EF9-3E96D16C051E}" presName="rootText3" presStyleLbl="asst1" presStyleIdx="3" presStyleCnt="6" custScaleX="110474">
        <dgm:presLayoutVars>
          <dgm:chPref val="3"/>
        </dgm:presLayoutVars>
      </dgm:prSet>
      <dgm:spPr/>
    </dgm:pt>
    <dgm:pt modelId="{AD1F2434-852F-4B62-A204-3291CE461AF0}" type="pres">
      <dgm:prSet presAssocID="{23F9FB3D-7E33-4BA1-8EF9-3E96D16C051E}" presName="rootConnector3" presStyleLbl="asst1" presStyleIdx="3" presStyleCnt="6"/>
      <dgm:spPr/>
    </dgm:pt>
    <dgm:pt modelId="{B480469E-AF77-4A13-B32B-7CC67CFE61A5}" type="pres">
      <dgm:prSet presAssocID="{23F9FB3D-7E33-4BA1-8EF9-3E96D16C051E}" presName="hierChild6" presStyleCnt="0"/>
      <dgm:spPr/>
    </dgm:pt>
    <dgm:pt modelId="{DAFE6EA2-6F7E-4EA5-9BA3-F1FAEB756D7A}" type="pres">
      <dgm:prSet presAssocID="{23F9FB3D-7E33-4BA1-8EF9-3E96D16C051E}" presName="hierChild7" presStyleCnt="0"/>
      <dgm:spPr/>
    </dgm:pt>
    <dgm:pt modelId="{E5FF0432-BAC9-4BB8-AC91-0E5B3117C691}" type="pres">
      <dgm:prSet presAssocID="{E681C098-D308-478E-BBFE-918F4751DDDE}" presName="Name111" presStyleLbl="parChTrans1D3" presStyleIdx="2" presStyleCnt="4"/>
      <dgm:spPr/>
    </dgm:pt>
    <dgm:pt modelId="{10934D45-E7B1-4B8D-AF12-A586855B338C}" type="pres">
      <dgm:prSet presAssocID="{A0E8DAC5-9BA2-491C-8A8C-C2CF4D53DA57}" presName="hierRoot3" presStyleCnt="0">
        <dgm:presLayoutVars>
          <dgm:hierBranch val="init"/>
        </dgm:presLayoutVars>
      </dgm:prSet>
      <dgm:spPr/>
    </dgm:pt>
    <dgm:pt modelId="{CF3664A7-DD1F-4349-8F73-790E3229F11A}" type="pres">
      <dgm:prSet presAssocID="{A0E8DAC5-9BA2-491C-8A8C-C2CF4D53DA57}" presName="rootComposite3" presStyleCnt="0"/>
      <dgm:spPr/>
    </dgm:pt>
    <dgm:pt modelId="{DD0405B1-E6A4-44D1-8647-961FDA6A9347}" type="pres">
      <dgm:prSet presAssocID="{A0E8DAC5-9BA2-491C-8A8C-C2CF4D53DA57}" presName="rootText3" presStyleLbl="asst1" presStyleIdx="4" presStyleCnt="6">
        <dgm:presLayoutVars>
          <dgm:chPref val="3"/>
        </dgm:presLayoutVars>
      </dgm:prSet>
      <dgm:spPr/>
    </dgm:pt>
    <dgm:pt modelId="{37747BDB-E11B-4880-ACE4-6E11925F4647}" type="pres">
      <dgm:prSet presAssocID="{A0E8DAC5-9BA2-491C-8A8C-C2CF4D53DA57}" presName="rootConnector3" presStyleLbl="asst1" presStyleIdx="4" presStyleCnt="6"/>
      <dgm:spPr/>
    </dgm:pt>
    <dgm:pt modelId="{B6D781AD-6B1A-4E06-B36F-7238D191EC5B}" type="pres">
      <dgm:prSet presAssocID="{A0E8DAC5-9BA2-491C-8A8C-C2CF4D53DA57}" presName="hierChild6" presStyleCnt="0"/>
      <dgm:spPr/>
    </dgm:pt>
    <dgm:pt modelId="{77AD8519-E4BD-4A99-9DE2-CD80B7F68006}" type="pres">
      <dgm:prSet presAssocID="{A0E8DAC5-9BA2-491C-8A8C-C2CF4D53DA57}" presName="hierChild7" presStyleCnt="0"/>
      <dgm:spPr/>
    </dgm:pt>
    <dgm:pt modelId="{F5FA866E-B882-4928-A0A7-F4B1DB580E9E}" type="pres">
      <dgm:prSet presAssocID="{95C20863-DA70-4B9C-BB56-3A4808615179}" presName="Name111" presStyleLbl="parChTrans1D3" presStyleIdx="3" presStyleCnt="4"/>
      <dgm:spPr/>
    </dgm:pt>
    <dgm:pt modelId="{6B67292A-A891-4164-9DC8-24059BD45EC2}" type="pres">
      <dgm:prSet presAssocID="{0B2B63E4-88F9-4CEA-B00E-99646E0D152C}" presName="hierRoot3" presStyleCnt="0">
        <dgm:presLayoutVars>
          <dgm:hierBranch val="init"/>
        </dgm:presLayoutVars>
      </dgm:prSet>
      <dgm:spPr/>
    </dgm:pt>
    <dgm:pt modelId="{76C12442-3A06-42EA-8FBC-F94F9FF7ED6B}" type="pres">
      <dgm:prSet presAssocID="{0B2B63E4-88F9-4CEA-B00E-99646E0D152C}" presName="rootComposite3" presStyleCnt="0"/>
      <dgm:spPr/>
    </dgm:pt>
    <dgm:pt modelId="{0831F79B-4AD5-4A3F-9543-BE14CAEC8004}" type="pres">
      <dgm:prSet presAssocID="{0B2B63E4-88F9-4CEA-B00E-99646E0D152C}" presName="rootText3" presStyleLbl="asst1" presStyleIdx="5" presStyleCnt="6">
        <dgm:presLayoutVars>
          <dgm:chPref val="3"/>
        </dgm:presLayoutVars>
      </dgm:prSet>
      <dgm:spPr/>
    </dgm:pt>
    <dgm:pt modelId="{75E27EF1-3D78-4ABF-91EB-F7354B6F626C}" type="pres">
      <dgm:prSet presAssocID="{0B2B63E4-88F9-4CEA-B00E-99646E0D152C}" presName="rootConnector3" presStyleLbl="asst1" presStyleIdx="5" presStyleCnt="6"/>
      <dgm:spPr/>
    </dgm:pt>
    <dgm:pt modelId="{E8810229-8A7A-4FBA-AAED-CC33C9AC2940}" type="pres">
      <dgm:prSet presAssocID="{0B2B63E4-88F9-4CEA-B00E-99646E0D152C}" presName="hierChild6" presStyleCnt="0"/>
      <dgm:spPr/>
    </dgm:pt>
    <dgm:pt modelId="{3FA17553-BF08-4148-AB74-D873A3B4BC88}" type="pres">
      <dgm:prSet presAssocID="{0B2B63E4-88F9-4CEA-B00E-99646E0D152C}" presName="hierChild7" presStyleCnt="0"/>
      <dgm:spPr/>
    </dgm:pt>
  </dgm:ptLst>
  <dgm:cxnLst>
    <dgm:cxn modelId="{F6A9BB07-9E02-424E-8A65-ECCBFE724A13}" srcId="{7DD95351-66BB-4D08-BCE7-E55CCC0CCF82}" destId="{5A115703-00F8-4353-A197-3D3FE2F60612}" srcOrd="1" destOrd="0" parTransId="{DF402D44-3D66-4B78-A853-1B8B22904F7D}" sibTransId="{97FFC7A4-340F-4478-BBAC-5C5BA320C2CF}"/>
    <dgm:cxn modelId="{59B76C09-0F69-4DB0-8177-C7C0A665506E}" srcId="{7DD95351-66BB-4D08-BCE7-E55CCC0CCF82}" destId="{B3E04127-B87B-482D-8CD8-DF9335848AB2}" srcOrd="0" destOrd="0" parTransId="{261C6EE2-02FF-4596-8EBB-6F75F1045587}" sibTransId="{8CFC5BE2-5CA6-47D1-9B80-9C79931C374A}"/>
    <dgm:cxn modelId="{57177D1E-3E41-4CD2-BAEF-351E051B0ECB}" type="presOf" srcId="{A0E8DAC5-9BA2-491C-8A8C-C2CF4D53DA57}" destId="{DD0405B1-E6A4-44D1-8647-961FDA6A9347}" srcOrd="0" destOrd="0" presId="urn:microsoft.com/office/officeart/2005/8/layout/orgChart1"/>
    <dgm:cxn modelId="{570E1923-47A5-4543-A8E2-2BD4261B14EE}" type="presOf" srcId="{261C6EE2-02FF-4596-8EBB-6F75F1045587}" destId="{2EB754F7-711B-4E87-A071-393FD93CA652}" srcOrd="0" destOrd="0" presId="urn:microsoft.com/office/officeart/2005/8/layout/orgChart1"/>
    <dgm:cxn modelId="{572F0728-FC4A-44E0-8478-9BDEBE0A9B3D}" type="presOf" srcId="{E681C098-D308-478E-BBFE-918F4751DDDE}" destId="{E5FF0432-BAC9-4BB8-AC91-0E5B3117C691}" srcOrd="0" destOrd="0" presId="urn:microsoft.com/office/officeart/2005/8/layout/orgChart1"/>
    <dgm:cxn modelId="{8895BD3D-BE97-49DA-973D-59E589086127}" type="presOf" srcId="{25209EE6-C4E1-484A-8847-C18D68DADA48}" destId="{7CC565E9-8600-455C-B5A5-5003B7743DA5}" srcOrd="0" destOrd="0" presId="urn:microsoft.com/office/officeart/2005/8/layout/orgChart1"/>
    <dgm:cxn modelId="{525B5F5B-B62C-4364-8D0D-C8945F1FF17F}" type="presOf" srcId="{5A115703-00F8-4353-A197-3D3FE2F60612}" destId="{36605BFC-B03F-42E5-B60F-BDD88A5BD38C}" srcOrd="1" destOrd="0" presId="urn:microsoft.com/office/officeart/2005/8/layout/orgChart1"/>
    <dgm:cxn modelId="{3571F95E-BB92-49F1-A694-6A53FEDA8310}" srcId="{3FB795FE-BD9B-4317-A8E0-4846EF499357}" destId="{25209EE6-C4E1-484A-8847-C18D68DADA48}" srcOrd="0" destOrd="0" parTransId="{59025848-898F-4836-9DA6-E74537193562}" sibTransId="{EF710C75-98C1-46EA-8E97-D5DA43EE468C}"/>
    <dgm:cxn modelId="{A7E62846-8483-46CD-86E6-50475E5FFC65}" type="presOf" srcId="{5A115703-00F8-4353-A197-3D3FE2F60612}" destId="{2D8E6268-336A-4892-9992-A555A5668C86}" srcOrd="0" destOrd="0" presId="urn:microsoft.com/office/officeart/2005/8/layout/orgChart1"/>
    <dgm:cxn modelId="{69AB1C93-5074-4F1A-A66D-09B587B7E6E2}" type="presOf" srcId="{0B2B63E4-88F9-4CEA-B00E-99646E0D152C}" destId="{0831F79B-4AD5-4A3F-9543-BE14CAEC8004}" srcOrd="0" destOrd="0" presId="urn:microsoft.com/office/officeart/2005/8/layout/orgChart1"/>
    <dgm:cxn modelId="{53AC4B95-8FAE-40AF-99CA-33E46EB87C24}" type="presOf" srcId="{A0E8DAC5-9BA2-491C-8A8C-C2CF4D53DA57}" destId="{37747BDB-E11B-4880-ACE4-6E11925F4647}" srcOrd="1" destOrd="0" presId="urn:microsoft.com/office/officeart/2005/8/layout/orgChart1"/>
    <dgm:cxn modelId="{D263C59E-75FE-4254-A680-FCB6A9BE7CCC}" type="presOf" srcId="{7DD95351-66BB-4D08-BCE7-E55CCC0CCF82}" destId="{F85E78C9-A28C-422E-9F54-33E013A7C643}" srcOrd="1" destOrd="0" presId="urn:microsoft.com/office/officeart/2005/8/layout/orgChart1"/>
    <dgm:cxn modelId="{76DA28AC-4EC4-486C-920F-C828D126B359}" type="presOf" srcId="{3FB795FE-BD9B-4317-A8E0-4846EF499357}" destId="{C07F0F8A-8701-454D-BE7F-724B46BD691A}" srcOrd="0" destOrd="0" presId="urn:microsoft.com/office/officeart/2005/8/layout/orgChart1"/>
    <dgm:cxn modelId="{3CE983B0-6118-4686-8B18-33FD169F1D3B}" srcId="{25209EE6-C4E1-484A-8847-C18D68DADA48}" destId="{7DD95351-66BB-4D08-BCE7-E55CCC0CCF82}" srcOrd="0" destOrd="0" parTransId="{A1C626FA-DC52-4ACE-847F-57008B06BAD9}" sibTransId="{DC472D55-C356-4FAC-9486-5B811B9C20CA}"/>
    <dgm:cxn modelId="{D7322CB3-8C5C-4E86-8B71-0C0010443771}" srcId="{23F9FB3D-7E33-4BA1-8EF9-3E96D16C051E}" destId="{A0E8DAC5-9BA2-491C-8A8C-C2CF4D53DA57}" srcOrd="0" destOrd="0" parTransId="{E681C098-D308-478E-BBFE-918F4751DDDE}" sibTransId="{B2791CD4-07EC-4190-AF1B-71032E01A59C}"/>
    <dgm:cxn modelId="{7C1D81B3-C603-4987-8069-C110B12C9059}" srcId="{25209EE6-C4E1-484A-8847-C18D68DADA48}" destId="{23F9FB3D-7E33-4BA1-8EF9-3E96D16C051E}" srcOrd="1" destOrd="0" parTransId="{55CD4FE5-A157-4B74-8396-5874CD0A97D0}" sibTransId="{FAF67896-770F-4285-815D-48291D4D5028}"/>
    <dgm:cxn modelId="{395853B5-310D-4647-A554-A8E2CB33D452}" type="presOf" srcId="{B3E04127-B87B-482D-8CD8-DF9335848AB2}" destId="{548D9817-226C-40A8-B9DF-3998D5549914}" srcOrd="0" destOrd="0" presId="urn:microsoft.com/office/officeart/2005/8/layout/orgChart1"/>
    <dgm:cxn modelId="{F9393AB7-5A24-4665-93F2-FA56888C4BDE}" type="presOf" srcId="{B3E04127-B87B-482D-8CD8-DF9335848AB2}" destId="{2DED83F1-AB09-44F6-A34A-8DDD7038D394}" srcOrd="1" destOrd="0" presId="urn:microsoft.com/office/officeart/2005/8/layout/orgChart1"/>
    <dgm:cxn modelId="{81353BBE-4E9B-4209-BFCD-CA6D02E5BCD9}" type="presOf" srcId="{0B2B63E4-88F9-4CEA-B00E-99646E0D152C}" destId="{75E27EF1-3D78-4ABF-91EB-F7354B6F626C}" srcOrd="1" destOrd="0" presId="urn:microsoft.com/office/officeart/2005/8/layout/orgChart1"/>
    <dgm:cxn modelId="{402A6ABF-9766-42FE-B57F-C4DF86055519}" type="presOf" srcId="{25209EE6-C4E1-484A-8847-C18D68DADA48}" destId="{4D92DB5F-E41F-4A5F-A538-E86B5128BBBC}" srcOrd="1" destOrd="0" presId="urn:microsoft.com/office/officeart/2005/8/layout/orgChart1"/>
    <dgm:cxn modelId="{440052C0-05AA-4BCC-9420-07F8413AB870}" type="presOf" srcId="{55CD4FE5-A157-4B74-8396-5874CD0A97D0}" destId="{5C96DE35-E86C-4FEE-A1E2-F7F1365B4D9C}" srcOrd="0" destOrd="0" presId="urn:microsoft.com/office/officeart/2005/8/layout/orgChart1"/>
    <dgm:cxn modelId="{57C878C4-174C-4C81-BDE1-859D1522B5BD}" type="presOf" srcId="{A1C626FA-DC52-4ACE-847F-57008B06BAD9}" destId="{8A72AEC2-0753-46A2-9FE5-E8DBC1B96BBE}" srcOrd="0" destOrd="0" presId="urn:microsoft.com/office/officeart/2005/8/layout/orgChart1"/>
    <dgm:cxn modelId="{510E99CB-AA00-4D53-B2CB-0BFB8EE61CFE}" type="presOf" srcId="{DF402D44-3D66-4B78-A853-1B8B22904F7D}" destId="{3A147D2B-90D8-476E-8037-435E9F77F0A0}" srcOrd="0" destOrd="0" presId="urn:microsoft.com/office/officeart/2005/8/layout/orgChart1"/>
    <dgm:cxn modelId="{7D5893DB-F36D-40B1-B262-3CEC50F3439C}" type="presOf" srcId="{23F9FB3D-7E33-4BA1-8EF9-3E96D16C051E}" destId="{AD1F2434-852F-4B62-A204-3291CE461AF0}" srcOrd="1" destOrd="0" presId="urn:microsoft.com/office/officeart/2005/8/layout/orgChart1"/>
    <dgm:cxn modelId="{825550DC-7ED8-4797-BB54-6BD32863AF28}" type="presOf" srcId="{7DD95351-66BB-4D08-BCE7-E55CCC0CCF82}" destId="{5927347F-841C-47EB-B323-B00CBF0E4D27}" srcOrd="0" destOrd="0" presId="urn:microsoft.com/office/officeart/2005/8/layout/orgChart1"/>
    <dgm:cxn modelId="{C0D77EDE-DEA9-4CF5-817D-19382EFEAB02}" type="presOf" srcId="{23F9FB3D-7E33-4BA1-8EF9-3E96D16C051E}" destId="{3F3EBCEE-B877-40B8-AD75-9F9162EC20D2}" srcOrd="0" destOrd="0" presId="urn:microsoft.com/office/officeart/2005/8/layout/orgChart1"/>
    <dgm:cxn modelId="{D96A36F3-9702-428A-912F-8C93E62F2E10}" type="presOf" srcId="{95C20863-DA70-4B9C-BB56-3A4808615179}" destId="{F5FA866E-B882-4928-A0A7-F4B1DB580E9E}" srcOrd="0" destOrd="0" presId="urn:microsoft.com/office/officeart/2005/8/layout/orgChart1"/>
    <dgm:cxn modelId="{4AD716FA-0439-411A-91FA-4EC7F860691D}" srcId="{23F9FB3D-7E33-4BA1-8EF9-3E96D16C051E}" destId="{0B2B63E4-88F9-4CEA-B00E-99646E0D152C}" srcOrd="1" destOrd="0" parTransId="{95C20863-DA70-4B9C-BB56-3A4808615179}" sibTransId="{762057AD-5F80-4BC8-81F2-62A5EED32F02}"/>
    <dgm:cxn modelId="{85B160F7-8C71-4F32-8ADC-984C1FA5C383}" type="presParOf" srcId="{C07F0F8A-8701-454D-BE7F-724B46BD691A}" destId="{B741937E-214E-4700-888A-02620ACF21EE}" srcOrd="0" destOrd="0" presId="urn:microsoft.com/office/officeart/2005/8/layout/orgChart1"/>
    <dgm:cxn modelId="{68C1FD64-163C-4193-AE80-5FE0B2A0D625}" type="presParOf" srcId="{B741937E-214E-4700-888A-02620ACF21EE}" destId="{6B61F8EA-F64C-407E-8A14-E623F7B09A84}" srcOrd="0" destOrd="0" presId="urn:microsoft.com/office/officeart/2005/8/layout/orgChart1"/>
    <dgm:cxn modelId="{C9E9AAF7-3AE3-4A59-B617-E6822F7F502A}" type="presParOf" srcId="{6B61F8EA-F64C-407E-8A14-E623F7B09A84}" destId="{7CC565E9-8600-455C-B5A5-5003B7743DA5}" srcOrd="0" destOrd="0" presId="urn:microsoft.com/office/officeart/2005/8/layout/orgChart1"/>
    <dgm:cxn modelId="{D1BAFED2-E515-41DC-A9D5-1272A37795EF}" type="presParOf" srcId="{6B61F8EA-F64C-407E-8A14-E623F7B09A84}" destId="{4D92DB5F-E41F-4A5F-A538-E86B5128BBBC}" srcOrd="1" destOrd="0" presId="urn:microsoft.com/office/officeart/2005/8/layout/orgChart1"/>
    <dgm:cxn modelId="{2C5016A1-16BF-4107-A036-3FE40C1BBF16}" type="presParOf" srcId="{B741937E-214E-4700-888A-02620ACF21EE}" destId="{C53700F5-A91B-4F36-AFCB-8AFB9545974E}" srcOrd="1" destOrd="0" presId="urn:microsoft.com/office/officeart/2005/8/layout/orgChart1"/>
    <dgm:cxn modelId="{E88933AA-B91D-496C-A48C-7AF24B0264FC}" type="presParOf" srcId="{B741937E-214E-4700-888A-02620ACF21EE}" destId="{F6F83D83-DCBD-47AA-BD59-B8E90369E795}" srcOrd="2" destOrd="0" presId="urn:microsoft.com/office/officeart/2005/8/layout/orgChart1"/>
    <dgm:cxn modelId="{7B7564D3-6CEA-4B2D-B01E-C82EF18984C7}" type="presParOf" srcId="{F6F83D83-DCBD-47AA-BD59-B8E90369E795}" destId="{8A72AEC2-0753-46A2-9FE5-E8DBC1B96BBE}" srcOrd="0" destOrd="0" presId="urn:microsoft.com/office/officeart/2005/8/layout/orgChart1"/>
    <dgm:cxn modelId="{C8131FEF-B4E0-4103-B608-15A13F62B872}" type="presParOf" srcId="{F6F83D83-DCBD-47AA-BD59-B8E90369E795}" destId="{E500DEF8-C70E-46F1-BEDE-415D1C533F12}" srcOrd="1" destOrd="0" presId="urn:microsoft.com/office/officeart/2005/8/layout/orgChart1"/>
    <dgm:cxn modelId="{7A784141-951D-43E3-A7D5-E453A19A4F1E}" type="presParOf" srcId="{E500DEF8-C70E-46F1-BEDE-415D1C533F12}" destId="{BDE6058C-4633-4EAF-A66B-BF354242EE0A}" srcOrd="0" destOrd="0" presId="urn:microsoft.com/office/officeart/2005/8/layout/orgChart1"/>
    <dgm:cxn modelId="{0632F458-CDD8-472B-AD94-59985CD4082B}" type="presParOf" srcId="{BDE6058C-4633-4EAF-A66B-BF354242EE0A}" destId="{5927347F-841C-47EB-B323-B00CBF0E4D27}" srcOrd="0" destOrd="0" presId="urn:microsoft.com/office/officeart/2005/8/layout/orgChart1"/>
    <dgm:cxn modelId="{304BAC34-2520-4E3D-A7D3-F91F8F158DFC}" type="presParOf" srcId="{BDE6058C-4633-4EAF-A66B-BF354242EE0A}" destId="{F85E78C9-A28C-422E-9F54-33E013A7C643}" srcOrd="1" destOrd="0" presId="urn:microsoft.com/office/officeart/2005/8/layout/orgChart1"/>
    <dgm:cxn modelId="{066596C1-8E3E-4861-828E-9248E3A04F86}" type="presParOf" srcId="{E500DEF8-C70E-46F1-BEDE-415D1C533F12}" destId="{BAC9EC83-F85A-4DA4-8D7D-6FE4C9F18F17}" srcOrd="1" destOrd="0" presId="urn:microsoft.com/office/officeart/2005/8/layout/orgChart1"/>
    <dgm:cxn modelId="{A154522A-D1A9-4423-872B-D0ED4CCEE492}" type="presParOf" srcId="{E500DEF8-C70E-46F1-BEDE-415D1C533F12}" destId="{7A6384E1-77D6-43D6-9796-BA941BD8A891}" srcOrd="2" destOrd="0" presId="urn:microsoft.com/office/officeart/2005/8/layout/orgChart1"/>
    <dgm:cxn modelId="{A521E584-96BD-4E54-9716-5A1AF37BF003}" type="presParOf" srcId="{7A6384E1-77D6-43D6-9796-BA941BD8A891}" destId="{2EB754F7-711B-4E87-A071-393FD93CA652}" srcOrd="0" destOrd="0" presId="urn:microsoft.com/office/officeart/2005/8/layout/orgChart1"/>
    <dgm:cxn modelId="{26B02299-B2D7-4D8B-B8BD-688F92C92ECD}" type="presParOf" srcId="{7A6384E1-77D6-43D6-9796-BA941BD8A891}" destId="{83E04F72-0D28-492C-B2BD-B1C869719C3B}" srcOrd="1" destOrd="0" presId="urn:microsoft.com/office/officeart/2005/8/layout/orgChart1"/>
    <dgm:cxn modelId="{13E700F7-2492-430A-9FB7-99E8F610B7AA}" type="presParOf" srcId="{83E04F72-0D28-492C-B2BD-B1C869719C3B}" destId="{4213FFD6-8685-4CAA-9579-3782D0BBC958}" srcOrd="0" destOrd="0" presId="urn:microsoft.com/office/officeart/2005/8/layout/orgChart1"/>
    <dgm:cxn modelId="{E39F0940-822F-451E-A9A2-DFA0573690FE}" type="presParOf" srcId="{4213FFD6-8685-4CAA-9579-3782D0BBC958}" destId="{548D9817-226C-40A8-B9DF-3998D5549914}" srcOrd="0" destOrd="0" presId="urn:microsoft.com/office/officeart/2005/8/layout/orgChart1"/>
    <dgm:cxn modelId="{D5067F77-FCD7-4044-8A9A-7FBB9E5AFAD5}" type="presParOf" srcId="{4213FFD6-8685-4CAA-9579-3782D0BBC958}" destId="{2DED83F1-AB09-44F6-A34A-8DDD7038D394}" srcOrd="1" destOrd="0" presId="urn:microsoft.com/office/officeart/2005/8/layout/orgChart1"/>
    <dgm:cxn modelId="{2FA89CBC-8DF6-4F32-ADD5-F35FA82F65C3}" type="presParOf" srcId="{83E04F72-0D28-492C-B2BD-B1C869719C3B}" destId="{A6869A39-FAC8-4621-AD07-1F8196C93AEC}" srcOrd="1" destOrd="0" presId="urn:microsoft.com/office/officeart/2005/8/layout/orgChart1"/>
    <dgm:cxn modelId="{84C217DF-07D6-4EB3-8F68-C18E3529C3FF}" type="presParOf" srcId="{83E04F72-0D28-492C-B2BD-B1C869719C3B}" destId="{14CD21BC-5939-49FD-9A77-A3E47ECE263E}" srcOrd="2" destOrd="0" presId="urn:microsoft.com/office/officeart/2005/8/layout/orgChart1"/>
    <dgm:cxn modelId="{A5368650-7884-4917-920C-01FA26CC855E}" type="presParOf" srcId="{7A6384E1-77D6-43D6-9796-BA941BD8A891}" destId="{3A147D2B-90D8-476E-8037-435E9F77F0A0}" srcOrd="2" destOrd="0" presId="urn:microsoft.com/office/officeart/2005/8/layout/orgChart1"/>
    <dgm:cxn modelId="{FE67B285-CED6-4906-9028-91E697E664BD}" type="presParOf" srcId="{7A6384E1-77D6-43D6-9796-BA941BD8A891}" destId="{8C8BA28F-2406-4C52-91D0-CBB6BE98F03A}" srcOrd="3" destOrd="0" presId="urn:microsoft.com/office/officeart/2005/8/layout/orgChart1"/>
    <dgm:cxn modelId="{25C62345-9862-412E-9C49-EB7B8043200F}" type="presParOf" srcId="{8C8BA28F-2406-4C52-91D0-CBB6BE98F03A}" destId="{51C2249C-14FD-41EA-BC55-F0AE4B987FFF}" srcOrd="0" destOrd="0" presId="urn:microsoft.com/office/officeart/2005/8/layout/orgChart1"/>
    <dgm:cxn modelId="{F6FC6874-6089-4E71-916B-27F84AF5C510}" type="presParOf" srcId="{51C2249C-14FD-41EA-BC55-F0AE4B987FFF}" destId="{2D8E6268-336A-4892-9992-A555A5668C86}" srcOrd="0" destOrd="0" presId="urn:microsoft.com/office/officeart/2005/8/layout/orgChart1"/>
    <dgm:cxn modelId="{15DBAC75-1399-4F80-BAFF-0817EB177053}" type="presParOf" srcId="{51C2249C-14FD-41EA-BC55-F0AE4B987FFF}" destId="{36605BFC-B03F-42E5-B60F-BDD88A5BD38C}" srcOrd="1" destOrd="0" presId="urn:microsoft.com/office/officeart/2005/8/layout/orgChart1"/>
    <dgm:cxn modelId="{17504EF5-402F-4CBD-97ED-B4D101F13E2C}" type="presParOf" srcId="{8C8BA28F-2406-4C52-91D0-CBB6BE98F03A}" destId="{428962C2-D36D-417D-A950-72BA71D26277}" srcOrd="1" destOrd="0" presId="urn:microsoft.com/office/officeart/2005/8/layout/orgChart1"/>
    <dgm:cxn modelId="{3C87EADE-2A4B-4151-A44C-E66695DE3FAF}" type="presParOf" srcId="{8C8BA28F-2406-4C52-91D0-CBB6BE98F03A}" destId="{D0504867-657B-4032-820A-205E9AF92B6B}" srcOrd="2" destOrd="0" presId="urn:microsoft.com/office/officeart/2005/8/layout/orgChart1"/>
    <dgm:cxn modelId="{7C554BAB-3D8A-43B1-AB70-B762C00A82DE}" type="presParOf" srcId="{F6F83D83-DCBD-47AA-BD59-B8E90369E795}" destId="{5C96DE35-E86C-4FEE-A1E2-F7F1365B4D9C}" srcOrd="2" destOrd="0" presId="urn:microsoft.com/office/officeart/2005/8/layout/orgChart1"/>
    <dgm:cxn modelId="{8BFD9998-146A-404C-A2AE-289972AE3112}" type="presParOf" srcId="{F6F83D83-DCBD-47AA-BD59-B8E90369E795}" destId="{951557A5-99BC-44D2-9649-52779A146B11}" srcOrd="3" destOrd="0" presId="urn:microsoft.com/office/officeart/2005/8/layout/orgChart1"/>
    <dgm:cxn modelId="{FE741699-9CC6-4B41-A170-421F9F2A0B2B}" type="presParOf" srcId="{951557A5-99BC-44D2-9649-52779A146B11}" destId="{810562A1-A53E-4A49-8A3D-D6D801CCF7AE}" srcOrd="0" destOrd="0" presId="urn:microsoft.com/office/officeart/2005/8/layout/orgChart1"/>
    <dgm:cxn modelId="{EA833A75-CBF7-42B2-BB52-79B7431A5030}" type="presParOf" srcId="{810562A1-A53E-4A49-8A3D-D6D801CCF7AE}" destId="{3F3EBCEE-B877-40B8-AD75-9F9162EC20D2}" srcOrd="0" destOrd="0" presId="urn:microsoft.com/office/officeart/2005/8/layout/orgChart1"/>
    <dgm:cxn modelId="{A0A1AC67-1628-4AE5-BE62-04CD8AE1A0CA}" type="presParOf" srcId="{810562A1-A53E-4A49-8A3D-D6D801CCF7AE}" destId="{AD1F2434-852F-4B62-A204-3291CE461AF0}" srcOrd="1" destOrd="0" presId="urn:microsoft.com/office/officeart/2005/8/layout/orgChart1"/>
    <dgm:cxn modelId="{7FCF1E87-F539-4658-88E4-184C3E1862DD}" type="presParOf" srcId="{951557A5-99BC-44D2-9649-52779A146B11}" destId="{B480469E-AF77-4A13-B32B-7CC67CFE61A5}" srcOrd="1" destOrd="0" presId="urn:microsoft.com/office/officeart/2005/8/layout/orgChart1"/>
    <dgm:cxn modelId="{D7212BFA-03E9-4412-B648-2CA9F6C351BD}" type="presParOf" srcId="{951557A5-99BC-44D2-9649-52779A146B11}" destId="{DAFE6EA2-6F7E-4EA5-9BA3-F1FAEB756D7A}" srcOrd="2" destOrd="0" presId="urn:microsoft.com/office/officeart/2005/8/layout/orgChart1"/>
    <dgm:cxn modelId="{01DEA54E-9C31-4802-A92F-F1FF0CB1CD4B}" type="presParOf" srcId="{DAFE6EA2-6F7E-4EA5-9BA3-F1FAEB756D7A}" destId="{E5FF0432-BAC9-4BB8-AC91-0E5B3117C691}" srcOrd="0" destOrd="0" presId="urn:microsoft.com/office/officeart/2005/8/layout/orgChart1"/>
    <dgm:cxn modelId="{3908A2D5-3E0C-4CA1-ACE9-AA600EB68531}" type="presParOf" srcId="{DAFE6EA2-6F7E-4EA5-9BA3-F1FAEB756D7A}" destId="{10934D45-E7B1-4B8D-AF12-A586855B338C}" srcOrd="1" destOrd="0" presId="urn:microsoft.com/office/officeart/2005/8/layout/orgChart1"/>
    <dgm:cxn modelId="{F04A8965-B9C8-4A23-A477-5D7952F8E88E}" type="presParOf" srcId="{10934D45-E7B1-4B8D-AF12-A586855B338C}" destId="{CF3664A7-DD1F-4349-8F73-790E3229F11A}" srcOrd="0" destOrd="0" presId="urn:microsoft.com/office/officeart/2005/8/layout/orgChart1"/>
    <dgm:cxn modelId="{9DA457B9-3449-4B41-A76F-20D7891FBBBA}" type="presParOf" srcId="{CF3664A7-DD1F-4349-8F73-790E3229F11A}" destId="{DD0405B1-E6A4-44D1-8647-961FDA6A9347}" srcOrd="0" destOrd="0" presId="urn:microsoft.com/office/officeart/2005/8/layout/orgChart1"/>
    <dgm:cxn modelId="{0C09E087-E00F-4E27-B726-58F276A0045E}" type="presParOf" srcId="{CF3664A7-DD1F-4349-8F73-790E3229F11A}" destId="{37747BDB-E11B-4880-ACE4-6E11925F4647}" srcOrd="1" destOrd="0" presId="urn:microsoft.com/office/officeart/2005/8/layout/orgChart1"/>
    <dgm:cxn modelId="{A3833A23-9A99-4472-8E16-507FB293C490}" type="presParOf" srcId="{10934D45-E7B1-4B8D-AF12-A586855B338C}" destId="{B6D781AD-6B1A-4E06-B36F-7238D191EC5B}" srcOrd="1" destOrd="0" presId="urn:microsoft.com/office/officeart/2005/8/layout/orgChart1"/>
    <dgm:cxn modelId="{81CA8F57-80BE-4C24-A66E-4D0685479C40}" type="presParOf" srcId="{10934D45-E7B1-4B8D-AF12-A586855B338C}" destId="{77AD8519-E4BD-4A99-9DE2-CD80B7F68006}" srcOrd="2" destOrd="0" presId="urn:microsoft.com/office/officeart/2005/8/layout/orgChart1"/>
    <dgm:cxn modelId="{6E46AA33-7008-4A79-872C-45B51F031593}" type="presParOf" srcId="{DAFE6EA2-6F7E-4EA5-9BA3-F1FAEB756D7A}" destId="{F5FA866E-B882-4928-A0A7-F4B1DB580E9E}" srcOrd="2" destOrd="0" presId="urn:microsoft.com/office/officeart/2005/8/layout/orgChart1"/>
    <dgm:cxn modelId="{25A5650F-AB72-44B0-B733-EE360D1F6273}" type="presParOf" srcId="{DAFE6EA2-6F7E-4EA5-9BA3-F1FAEB756D7A}" destId="{6B67292A-A891-4164-9DC8-24059BD45EC2}" srcOrd="3" destOrd="0" presId="urn:microsoft.com/office/officeart/2005/8/layout/orgChart1"/>
    <dgm:cxn modelId="{436D2671-E22A-445E-B636-722FB8ED6943}" type="presParOf" srcId="{6B67292A-A891-4164-9DC8-24059BD45EC2}" destId="{76C12442-3A06-42EA-8FBC-F94F9FF7ED6B}" srcOrd="0" destOrd="0" presId="urn:microsoft.com/office/officeart/2005/8/layout/orgChart1"/>
    <dgm:cxn modelId="{572338B1-9532-431C-8B8B-BD72BD2B8998}" type="presParOf" srcId="{76C12442-3A06-42EA-8FBC-F94F9FF7ED6B}" destId="{0831F79B-4AD5-4A3F-9543-BE14CAEC8004}" srcOrd="0" destOrd="0" presId="urn:microsoft.com/office/officeart/2005/8/layout/orgChart1"/>
    <dgm:cxn modelId="{7E982F51-3D58-4C20-94FD-EFB7EF5AC0AF}" type="presParOf" srcId="{76C12442-3A06-42EA-8FBC-F94F9FF7ED6B}" destId="{75E27EF1-3D78-4ABF-91EB-F7354B6F626C}" srcOrd="1" destOrd="0" presId="urn:microsoft.com/office/officeart/2005/8/layout/orgChart1"/>
    <dgm:cxn modelId="{5C5F6ACA-FEDE-48A2-ABF0-386F3E062916}" type="presParOf" srcId="{6B67292A-A891-4164-9DC8-24059BD45EC2}" destId="{E8810229-8A7A-4FBA-AAED-CC33C9AC2940}" srcOrd="1" destOrd="0" presId="urn:microsoft.com/office/officeart/2005/8/layout/orgChart1"/>
    <dgm:cxn modelId="{FA42F71E-1D6D-41E1-A808-AACD2F984412}" type="presParOf" srcId="{6B67292A-A891-4164-9DC8-24059BD45EC2}" destId="{3FA17553-BF08-4148-AB74-D873A3B4BC88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A866E-B882-4928-A0A7-F4B1DB580E9E}">
      <dsp:nvSpPr>
        <dsp:cNvPr id="0" name=""/>
        <dsp:cNvSpPr/>
      </dsp:nvSpPr>
      <dsp:spPr>
        <a:xfrm>
          <a:off x="7999211" y="2742076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237891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F0432-BAC9-4BB8-AC91-0E5B3117C691}">
      <dsp:nvSpPr>
        <dsp:cNvPr id="0" name=""/>
        <dsp:cNvSpPr/>
      </dsp:nvSpPr>
      <dsp:spPr>
        <a:xfrm>
          <a:off x="7761320" y="2742076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6DE35-E86C-4FEE-A1E2-F7F1365B4D9C}">
      <dsp:nvSpPr>
        <dsp:cNvPr id="0" name=""/>
        <dsp:cNvSpPr/>
      </dsp:nvSpPr>
      <dsp:spPr>
        <a:xfrm>
          <a:off x="5257800" y="1133479"/>
          <a:ext cx="1608596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1608596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47D2B-90D8-476E-8037-435E9F77F0A0}">
      <dsp:nvSpPr>
        <dsp:cNvPr id="0" name=""/>
        <dsp:cNvSpPr/>
      </dsp:nvSpPr>
      <dsp:spPr>
        <a:xfrm>
          <a:off x="2516388" y="2742076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237891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754F7-711B-4E87-A071-393FD93CA652}">
      <dsp:nvSpPr>
        <dsp:cNvPr id="0" name=""/>
        <dsp:cNvSpPr/>
      </dsp:nvSpPr>
      <dsp:spPr>
        <a:xfrm>
          <a:off x="2278497" y="2742076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2AEC2-0753-46A2-9FE5-E8DBC1B96BBE}">
      <dsp:nvSpPr>
        <dsp:cNvPr id="0" name=""/>
        <dsp:cNvSpPr/>
      </dsp:nvSpPr>
      <dsp:spPr>
        <a:xfrm>
          <a:off x="3649203" y="1133479"/>
          <a:ext cx="1608596" cy="1042189"/>
        </a:xfrm>
        <a:custGeom>
          <a:avLst/>
          <a:gdLst/>
          <a:ahLst/>
          <a:cxnLst/>
          <a:rect l="0" t="0" r="0" b="0"/>
          <a:pathLst>
            <a:path>
              <a:moveTo>
                <a:pt x="1608596" y="0"/>
              </a:moveTo>
              <a:lnTo>
                <a:pt x="1608596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565E9-8600-455C-B5A5-5003B7743DA5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rgbClr val="79A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HDI &lt; 0.863</a:t>
          </a:r>
        </a:p>
      </dsp:txBody>
      <dsp:txXfrm>
        <a:off x="4124985" y="665"/>
        <a:ext cx="2265629" cy="1132814"/>
      </dsp:txXfrm>
    </dsp:sp>
    <dsp:sp modelId="{5927347F-841C-47EB-B323-B00CBF0E4D27}">
      <dsp:nvSpPr>
        <dsp:cNvPr id="0" name=""/>
        <dsp:cNvSpPr/>
      </dsp:nvSpPr>
      <dsp:spPr>
        <a:xfrm>
          <a:off x="1383574" y="1609261"/>
          <a:ext cx="2265629" cy="1132814"/>
        </a:xfrm>
        <a:prstGeom prst="rect">
          <a:avLst/>
        </a:prstGeom>
        <a:solidFill>
          <a:srgbClr val="0D8295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Segoe UI Light"/>
              <a:ea typeface="+mn-ea"/>
              <a:cs typeface="+mn-cs"/>
            </a:rPr>
            <a:t>Control of corruption          &lt; -2.366</a:t>
          </a:r>
        </a:p>
      </dsp:txBody>
      <dsp:txXfrm>
        <a:off x="1383574" y="1609261"/>
        <a:ext cx="2265629" cy="1132814"/>
      </dsp:txXfrm>
    </dsp:sp>
    <dsp:sp modelId="{548D9817-226C-40A8-B9DF-3998D5549914}">
      <dsp:nvSpPr>
        <dsp:cNvPr id="0" name=""/>
        <dsp:cNvSpPr/>
      </dsp:nvSpPr>
      <dsp:spPr>
        <a:xfrm>
          <a:off x="12868" y="3217858"/>
          <a:ext cx="2265629" cy="1132814"/>
        </a:xfrm>
        <a:prstGeom prst="rect">
          <a:avLst/>
        </a:prstGeom>
        <a:solidFill>
          <a:srgbClr val="11AEC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Developing</a:t>
          </a:r>
        </a:p>
      </dsp:txBody>
      <dsp:txXfrm>
        <a:off x="12868" y="3217858"/>
        <a:ext cx="2265629" cy="1132814"/>
      </dsp:txXfrm>
    </dsp:sp>
    <dsp:sp modelId="{2D8E6268-336A-4892-9992-A555A5668C86}">
      <dsp:nvSpPr>
        <dsp:cNvPr id="0" name=""/>
        <dsp:cNvSpPr/>
      </dsp:nvSpPr>
      <dsp:spPr>
        <a:xfrm>
          <a:off x="2754279" y="3217858"/>
          <a:ext cx="2265629" cy="1132814"/>
        </a:xfrm>
        <a:prstGeom prst="rect">
          <a:avLst/>
        </a:prstGeom>
        <a:solidFill>
          <a:srgbClr val="11AEC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Developed</a:t>
          </a:r>
        </a:p>
      </dsp:txBody>
      <dsp:txXfrm>
        <a:off x="2754279" y="3217858"/>
        <a:ext cx="2265629" cy="1132814"/>
      </dsp:txXfrm>
    </dsp:sp>
    <dsp:sp modelId="{3F3EBCEE-B877-40B8-AD75-9F9162EC20D2}">
      <dsp:nvSpPr>
        <dsp:cNvPr id="0" name=""/>
        <dsp:cNvSpPr/>
      </dsp:nvSpPr>
      <dsp:spPr>
        <a:xfrm>
          <a:off x="6866396" y="1609261"/>
          <a:ext cx="2265629" cy="1132814"/>
        </a:xfrm>
        <a:prstGeom prst="rect">
          <a:avLst/>
        </a:prstGeom>
        <a:solidFill>
          <a:srgbClr val="CB7A0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Regulatory quality &lt; 1.013</a:t>
          </a:r>
        </a:p>
      </dsp:txBody>
      <dsp:txXfrm>
        <a:off x="6866396" y="1609261"/>
        <a:ext cx="2265629" cy="1132814"/>
      </dsp:txXfrm>
    </dsp:sp>
    <dsp:sp modelId="{DD0405B1-E6A4-44D1-8647-961FDA6A9347}">
      <dsp:nvSpPr>
        <dsp:cNvPr id="0" name=""/>
        <dsp:cNvSpPr/>
      </dsp:nvSpPr>
      <dsp:spPr>
        <a:xfrm>
          <a:off x="5495691" y="3217858"/>
          <a:ext cx="2265629" cy="1132814"/>
        </a:xfrm>
        <a:prstGeom prst="rect">
          <a:avLst/>
        </a:prstGeom>
        <a:solidFill>
          <a:srgbClr val="F59F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Developing</a:t>
          </a:r>
        </a:p>
      </dsp:txBody>
      <dsp:txXfrm>
        <a:off x="5495691" y="3217858"/>
        <a:ext cx="2265629" cy="1132814"/>
      </dsp:txXfrm>
    </dsp:sp>
    <dsp:sp modelId="{0831F79B-4AD5-4A3F-9543-BE14CAEC8004}">
      <dsp:nvSpPr>
        <dsp:cNvPr id="0" name=""/>
        <dsp:cNvSpPr/>
      </dsp:nvSpPr>
      <dsp:spPr>
        <a:xfrm>
          <a:off x="8237102" y="3217858"/>
          <a:ext cx="2265629" cy="1132814"/>
        </a:xfrm>
        <a:prstGeom prst="rect">
          <a:avLst/>
        </a:prstGeom>
        <a:solidFill>
          <a:srgbClr val="F59F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Developed</a:t>
          </a:r>
        </a:p>
      </dsp:txBody>
      <dsp:txXfrm>
        <a:off x="8237102" y="3217858"/>
        <a:ext cx="2265629" cy="1132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A866E-B882-4928-A0A7-F4B1DB580E9E}">
      <dsp:nvSpPr>
        <dsp:cNvPr id="0" name=""/>
        <dsp:cNvSpPr/>
      </dsp:nvSpPr>
      <dsp:spPr>
        <a:xfrm>
          <a:off x="7999211" y="2742076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237891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F0432-BAC9-4BB8-AC91-0E5B3117C691}">
      <dsp:nvSpPr>
        <dsp:cNvPr id="0" name=""/>
        <dsp:cNvSpPr/>
      </dsp:nvSpPr>
      <dsp:spPr>
        <a:xfrm>
          <a:off x="7761320" y="2742076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6DE35-E86C-4FEE-A1E2-F7F1365B4D9C}">
      <dsp:nvSpPr>
        <dsp:cNvPr id="0" name=""/>
        <dsp:cNvSpPr/>
      </dsp:nvSpPr>
      <dsp:spPr>
        <a:xfrm>
          <a:off x="5257799" y="1133479"/>
          <a:ext cx="1489945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1489945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47D2B-90D8-476E-8037-435E9F77F0A0}">
      <dsp:nvSpPr>
        <dsp:cNvPr id="0" name=""/>
        <dsp:cNvSpPr/>
      </dsp:nvSpPr>
      <dsp:spPr>
        <a:xfrm>
          <a:off x="2516388" y="2742076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237891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754F7-711B-4E87-A071-393FD93CA652}">
      <dsp:nvSpPr>
        <dsp:cNvPr id="0" name=""/>
        <dsp:cNvSpPr/>
      </dsp:nvSpPr>
      <dsp:spPr>
        <a:xfrm>
          <a:off x="2278497" y="2742076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2AEC2-0753-46A2-9FE5-E8DBC1B96BBE}">
      <dsp:nvSpPr>
        <dsp:cNvPr id="0" name=""/>
        <dsp:cNvSpPr/>
      </dsp:nvSpPr>
      <dsp:spPr>
        <a:xfrm>
          <a:off x="3649203" y="1133479"/>
          <a:ext cx="1608596" cy="1042189"/>
        </a:xfrm>
        <a:custGeom>
          <a:avLst/>
          <a:gdLst/>
          <a:ahLst/>
          <a:cxnLst/>
          <a:rect l="0" t="0" r="0" b="0"/>
          <a:pathLst>
            <a:path>
              <a:moveTo>
                <a:pt x="1608596" y="0"/>
              </a:moveTo>
              <a:lnTo>
                <a:pt x="1608596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565E9-8600-455C-B5A5-5003B7743DA5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rgbClr val="79A3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Regulatory quality &lt; 1.013</a:t>
          </a:r>
        </a:p>
      </dsp:txBody>
      <dsp:txXfrm>
        <a:off x="4124985" y="665"/>
        <a:ext cx="2265629" cy="1132814"/>
      </dsp:txXfrm>
    </dsp:sp>
    <dsp:sp modelId="{5927347F-841C-47EB-B323-B00CBF0E4D27}">
      <dsp:nvSpPr>
        <dsp:cNvPr id="0" name=""/>
        <dsp:cNvSpPr/>
      </dsp:nvSpPr>
      <dsp:spPr>
        <a:xfrm>
          <a:off x="1383574" y="1609261"/>
          <a:ext cx="2265629" cy="1132814"/>
        </a:xfrm>
        <a:prstGeom prst="rect">
          <a:avLst/>
        </a:prstGeom>
        <a:solidFill>
          <a:srgbClr val="0D8295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Segoe UI Light"/>
              <a:ea typeface="+mn-ea"/>
              <a:cs typeface="+mn-cs"/>
            </a:rPr>
            <a:t>Government effectiveness      &lt; -2.366</a:t>
          </a:r>
        </a:p>
      </dsp:txBody>
      <dsp:txXfrm>
        <a:off x="1383574" y="1609261"/>
        <a:ext cx="2265629" cy="1132814"/>
      </dsp:txXfrm>
    </dsp:sp>
    <dsp:sp modelId="{548D9817-226C-40A8-B9DF-3998D5549914}">
      <dsp:nvSpPr>
        <dsp:cNvPr id="0" name=""/>
        <dsp:cNvSpPr/>
      </dsp:nvSpPr>
      <dsp:spPr>
        <a:xfrm>
          <a:off x="12868" y="3217858"/>
          <a:ext cx="2265629" cy="1132814"/>
        </a:xfrm>
        <a:prstGeom prst="rect">
          <a:avLst/>
        </a:prstGeom>
        <a:solidFill>
          <a:srgbClr val="11AEC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Developing</a:t>
          </a:r>
        </a:p>
      </dsp:txBody>
      <dsp:txXfrm>
        <a:off x="12868" y="3217858"/>
        <a:ext cx="2265629" cy="1132814"/>
      </dsp:txXfrm>
    </dsp:sp>
    <dsp:sp modelId="{2D8E6268-336A-4892-9992-A555A5668C86}">
      <dsp:nvSpPr>
        <dsp:cNvPr id="0" name=""/>
        <dsp:cNvSpPr/>
      </dsp:nvSpPr>
      <dsp:spPr>
        <a:xfrm>
          <a:off x="2754279" y="3217858"/>
          <a:ext cx="2265629" cy="1132814"/>
        </a:xfrm>
        <a:prstGeom prst="rect">
          <a:avLst/>
        </a:prstGeom>
        <a:solidFill>
          <a:srgbClr val="11AEC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Developed</a:t>
          </a:r>
        </a:p>
      </dsp:txBody>
      <dsp:txXfrm>
        <a:off x="2754279" y="3217858"/>
        <a:ext cx="2265629" cy="1132814"/>
      </dsp:txXfrm>
    </dsp:sp>
    <dsp:sp modelId="{3F3EBCEE-B877-40B8-AD75-9F9162EC20D2}">
      <dsp:nvSpPr>
        <dsp:cNvPr id="0" name=""/>
        <dsp:cNvSpPr/>
      </dsp:nvSpPr>
      <dsp:spPr>
        <a:xfrm>
          <a:off x="6747745" y="1609261"/>
          <a:ext cx="2502931" cy="1132814"/>
        </a:xfrm>
        <a:prstGeom prst="rect">
          <a:avLst/>
        </a:prstGeom>
        <a:solidFill>
          <a:srgbClr val="CB7A0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Political stability &lt; 0.071</a:t>
          </a:r>
        </a:p>
      </dsp:txBody>
      <dsp:txXfrm>
        <a:off x="6747745" y="1609261"/>
        <a:ext cx="2502931" cy="1132814"/>
      </dsp:txXfrm>
    </dsp:sp>
    <dsp:sp modelId="{DD0405B1-E6A4-44D1-8647-961FDA6A9347}">
      <dsp:nvSpPr>
        <dsp:cNvPr id="0" name=""/>
        <dsp:cNvSpPr/>
      </dsp:nvSpPr>
      <dsp:spPr>
        <a:xfrm>
          <a:off x="5495691" y="3217858"/>
          <a:ext cx="2265629" cy="1132814"/>
        </a:xfrm>
        <a:prstGeom prst="rect">
          <a:avLst/>
        </a:prstGeom>
        <a:solidFill>
          <a:srgbClr val="F59F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Developing</a:t>
          </a:r>
        </a:p>
      </dsp:txBody>
      <dsp:txXfrm>
        <a:off x="5495691" y="3217858"/>
        <a:ext cx="2265629" cy="1132814"/>
      </dsp:txXfrm>
    </dsp:sp>
    <dsp:sp modelId="{0831F79B-4AD5-4A3F-9543-BE14CAEC8004}">
      <dsp:nvSpPr>
        <dsp:cNvPr id="0" name=""/>
        <dsp:cNvSpPr/>
      </dsp:nvSpPr>
      <dsp:spPr>
        <a:xfrm>
          <a:off x="8237102" y="3217858"/>
          <a:ext cx="2265629" cy="1132814"/>
        </a:xfrm>
        <a:prstGeom prst="rect">
          <a:avLst/>
        </a:prstGeom>
        <a:solidFill>
          <a:srgbClr val="F59F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Developed</a:t>
          </a:r>
        </a:p>
      </dsp:txBody>
      <dsp:txXfrm>
        <a:off x="8237102" y="3217858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financeinstitute.com/resources/knowledge/economics/point-of-diminishing-return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financeinstitute.com/resources/knowledge/economics/point-of-diminishing-return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than 90% accuracy, but model which uses HDI is better at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8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70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6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Lower bound 0.082693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Upper bound 0.096727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Second derivative = 0 is used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2200CC"/>
                </a:solidFill>
                <a:effectLst/>
                <a:latin typeface="Arial" panose="020B0604020202020204" pitchFamily="34" charset="0"/>
                <a:hlinkClick r:id="rId3"/>
              </a:rPr>
              <a:t>https://corporatefinanceinstitute.com/resources/knowledge/economics/point-of-diminishing-returns/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asked: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1st derivative = 0 will be x(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gdp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per cap) =50000 (same with 2nd derivative)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68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Second derivative = 0 is used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2200CC"/>
                </a:solidFill>
                <a:effectLst/>
                <a:latin typeface="Arial" panose="020B0604020202020204" pitchFamily="34" charset="0"/>
                <a:hlinkClick r:id="rId3"/>
              </a:rPr>
              <a:t>https://corporatefinanceinstitute.com/resources/knowledge/economics/point-of-diminishing-returns/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asked: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1st derivative = 0 will be x = 169476 , 14320.6 and 41203.05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0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bound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0.120399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Upper bound 0.144168</a:t>
            </a:r>
            <a:r>
              <a:rPr lang="en-US" dirty="0"/>
              <a:t>  for coefficient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48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than 90%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9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dr.undp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poratefinanceinstitute.com/resources/knowledge/economics/point-of-diminishing-returns/" TargetMode="External"/><Relationship Id="rId4" Type="http://schemas.openxmlformats.org/officeDocument/2006/relationships/hyperlink" Target="https://info.worldbank.org/governance/wgi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376036"/>
            <a:ext cx="10099638" cy="166199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Analysis of HDI and Good Governance Indices</a:t>
            </a:r>
            <a:br>
              <a:rPr lang="en-US" sz="1100" dirty="0">
                <a:effectLst/>
              </a:rPr>
            </a:b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43C55F8-6293-4799-9A4A-13A201134240}"/>
              </a:ext>
            </a:extLst>
          </p:cNvPr>
          <p:cNvSpPr txBox="1"/>
          <p:nvPr/>
        </p:nvSpPr>
        <p:spPr>
          <a:xfrm>
            <a:off x="2931459" y="5642420"/>
            <a:ext cx="6329082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Huseyn Rufin Elnur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91898" y="522898"/>
            <a:ext cx="220010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89530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60EE2BBB-C624-4BF7-981F-05BFB9FD4709}"/>
              </a:ext>
            </a:extLst>
          </p:cNvPr>
          <p:cNvSpPr txBox="1">
            <a:spLocks/>
          </p:cNvSpPr>
          <p:nvPr/>
        </p:nvSpPr>
        <p:spPr>
          <a:xfrm>
            <a:off x="2294965" y="190500"/>
            <a:ext cx="7360023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HDI vs Good Governance Indices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one is better at classification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43288E5-4C52-4458-84CF-DEA8B7E6D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5587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76EC1415-B1D2-4D76-8F41-DEDB8C7E8F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2513" y="3482948"/>
            <a:ext cx="552623" cy="552623"/>
          </a:xfrm>
          <a:prstGeom prst="rect">
            <a:avLst/>
          </a:prstGeom>
        </p:spPr>
      </p:pic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917E9300-666C-40F0-BA47-4243126D50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0565" y="4526668"/>
            <a:ext cx="552623" cy="552623"/>
          </a:xfrm>
          <a:prstGeom prst="rect">
            <a:avLst/>
          </a:prstGeom>
        </p:spPr>
      </p:pic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4F14EE84-6206-4D28-A202-704779E69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2342" y="4560294"/>
            <a:ext cx="552623" cy="552623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72230AEE-9B88-4B40-BD8D-932AE782A1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36866" y="3482948"/>
            <a:ext cx="552623" cy="552623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444F46EB-D230-40C9-A57D-F82ED08F17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8523" y="4560294"/>
            <a:ext cx="552623" cy="552623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C65DF9FB-5D8A-4A23-A1B1-DA42377ACF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86746" y="4526668"/>
            <a:ext cx="552623" cy="5526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26298B-5A32-4FC7-91D8-E19F14B741EE}"/>
              </a:ext>
            </a:extLst>
          </p:cNvPr>
          <p:cNvSpPr txBox="1"/>
          <p:nvPr/>
        </p:nvSpPr>
        <p:spPr>
          <a:xfrm>
            <a:off x="767997" y="1313454"/>
            <a:ext cx="888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Classifier result among good governance indices</a:t>
            </a:r>
          </a:p>
        </p:txBody>
      </p:sp>
    </p:spTree>
    <p:extLst>
      <p:ext uri="{BB962C8B-B14F-4D97-AF65-F5344CB8AC3E}">
        <p14:creationId xmlns:p14="http://schemas.microsoft.com/office/powerpoint/2010/main" val="155457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91898" y="522898"/>
            <a:ext cx="220010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89530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60EE2BBB-C624-4BF7-981F-05BFB9FD4709}"/>
              </a:ext>
            </a:extLst>
          </p:cNvPr>
          <p:cNvSpPr txBox="1">
            <a:spLocks/>
          </p:cNvSpPr>
          <p:nvPr/>
        </p:nvSpPr>
        <p:spPr>
          <a:xfrm>
            <a:off x="2294965" y="190500"/>
            <a:ext cx="7360023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HDI vs Good Governance Indices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one is better at classification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D771276-3585-4210-9987-DD75C9291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021915"/>
              </p:ext>
            </p:extLst>
          </p:nvPr>
        </p:nvGraphicFramePr>
        <p:xfrm>
          <a:off x="528090" y="1770066"/>
          <a:ext cx="5446886" cy="4548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19D160-2EB1-4429-8FAA-28FE319931B2}"/>
              </a:ext>
            </a:extLst>
          </p:cNvPr>
          <p:cNvSpPr txBox="1"/>
          <p:nvPr/>
        </p:nvSpPr>
        <p:spPr>
          <a:xfrm>
            <a:off x="947651" y="1313793"/>
            <a:ext cx="249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 variables included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4C05894-E6BE-4B8F-B331-D3E85CBC0D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979942"/>
              </p:ext>
            </p:extLst>
          </p:nvPr>
        </p:nvGraphicFramePr>
        <p:xfrm>
          <a:off x="5974974" y="1917778"/>
          <a:ext cx="5828393" cy="4487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B17A8DF-0C02-44D8-A35E-30C237E8391E}"/>
              </a:ext>
            </a:extLst>
          </p:cNvPr>
          <p:cNvSpPr txBox="1"/>
          <p:nvPr/>
        </p:nvSpPr>
        <p:spPr>
          <a:xfrm>
            <a:off x="6797597" y="1310370"/>
            <a:ext cx="418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Among good governance indices</a:t>
            </a:r>
          </a:p>
        </p:txBody>
      </p:sp>
    </p:spTree>
    <p:extLst>
      <p:ext uri="{BB962C8B-B14F-4D97-AF65-F5344CB8AC3E}">
        <p14:creationId xmlns:p14="http://schemas.microsoft.com/office/powerpoint/2010/main" val="174261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1C43-9C7B-46F5-BFE8-45D9BC03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FB38-2065-49EB-BC44-8D0221D03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hdr</a:t>
            </a:r>
            <a:r>
              <a:rPr lang="en-US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.undp.com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https://info.worldbank.org/governance/wgi/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https://corporatefinanceinstitute.com/resources/knowledge/economics/point-of-diminishing-returns/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136" y="4045985"/>
            <a:ext cx="939800" cy="939800"/>
          </a:xfrm>
          <a:prstGeom prst="ellipse">
            <a:avLst/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5024" y="155805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136" y="279775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1100196" y="185411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1135139" y="4345887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1127454" y="3094774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9F8AA113-B4B6-4FBF-9FF8-F7543CD769D7}"/>
              </a:ext>
            </a:extLst>
          </p:cNvPr>
          <p:cNvSpPr txBox="1">
            <a:spLocks/>
          </p:cNvSpPr>
          <p:nvPr/>
        </p:nvSpPr>
        <p:spPr>
          <a:xfrm>
            <a:off x="1738903" y="1624081"/>
            <a:ext cx="8714193" cy="34796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Analysis of relationship between decomposed HDI and GDP Per Capita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Relationship between Good governance indices and HDI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Human Development Index vs Good Governance Indices - which is better at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16353" y="522898"/>
            <a:ext cx="23756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94965" y="190500"/>
            <a:ext cx="7360023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of relationship between decomposed HDI and GDP Per Capita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1873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134" y="166479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135" y="382980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E32CA5DA-CD97-49D3-84FF-492A567003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8052" y="1904223"/>
                <a:ext cx="9522181" cy="3684588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HDI is computed as: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 	  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h𝑒𝑎𝑙𝑡h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𝑖𝑛𝑑𝑒𝑥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𝑒𝑑𝑢𝑐𝑎𝑡𝑖𝑜𝑛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𝑖𝑛𝑑𝑒𝑥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𝑖𝑛𝑐𝑜𝑚𝑒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𝑖𝑛𝑑𝑒𝑥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To see relationship between HDI and GDP Per Capita, we use 	decomposed HDI: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h𝑒𝑎𝑙𝑡h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𝑒𝑑𝑢𝑐𝑎𝑡𝑖𝑜𝑛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𝑖𝑛𝑑𝑒𝑥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E32CA5DA-CD97-49D3-84FF-492A56700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52" y="1904223"/>
                <a:ext cx="9522181" cy="3684588"/>
              </a:xfrm>
              <a:prstGeom prst="rect">
                <a:avLst/>
              </a:prstGeom>
              <a:blipFill>
                <a:blip r:embed="rId3"/>
                <a:stretch>
                  <a:fillRect t="-2479"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Graphic 22" descr="Calculator outline">
            <a:extLst>
              <a:ext uri="{FF2B5EF4-FFF2-40B4-BE49-F238E27FC236}">
                <a16:creationId xmlns:a16="http://schemas.microsoft.com/office/drawing/2014/main" id="{3D7640DD-0DDA-4A98-9AC7-E064F1EC7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932" y="1775596"/>
            <a:ext cx="718203" cy="718203"/>
          </a:xfrm>
          <a:prstGeom prst="rect">
            <a:avLst/>
          </a:prstGeom>
        </p:spPr>
      </p:pic>
      <p:pic>
        <p:nvPicPr>
          <p:cNvPr id="24" name="Graphic 23" descr="Calculator outline">
            <a:extLst>
              <a:ext uri="{FF2B5EF4-FFF2-40B4-BE49-F238E27FC236}">
                <a16:creationId xmlns:a16="http://schemas.microsoft.com/office/drawing/2014/main" id="{35310D96-9A12-42C0-8DD0-9459068EA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821" y="3940606"/>
            <a:ext cx="718203" cy="7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8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C4A1A-2212-4D1D-B791-D3126BE8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50" y="4860271"/>
            <a:ext cx="3305288" cy="178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percentage increase in GDP Per Capita increases HDI by </a:t>
            </a:r>
            <a:r>
              <a:rPr lang="en-US" b="1" dirty="0"/>
              <a:t>0.000897</a:t>
            </a:r>
            <a:r>
              <a:rPr lang="en-US" dirty="0"/>
              <a:t> units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44635" y="522898"/>
            <a:ext cx="244736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142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52902" y="4879971"/>
            <a:ext cx="0" cy="163720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39100" y="4879971"/>
            <a:ext cx="0" cy="163720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60EE2BBB-C624-4BF7-981F-05BFB9FD4709}"/>
              </a:ext>
            </a:extLst>
          </p:cNvPr>
          <p:cNvSpPr txBox="1">
            <a:spLocks/>
          </p:cNvSpPr>
          <p:nvPr/>
        </p:nvSpPr>
        <p:spPr>
          <a:xfrm>
            <a:off x="2294965" y="190500"/>
            <a:ext cx="7360023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of relationship between decomposed HDI and GDP Per Capita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E57AAABD-D528-4B32-BE39-9803CD6D81A2}"/>
              </a:ext>
            </a:extLst>
          </p:cNvPr>
          <p:cNvSpPr txBox="1">
            <a:spLocks/>
          </p:cNvSpPr>
          <p:nvPr/>
        </p:nvSpPr>
        <p:spPr>
          <a:xfrm>
            <a:off x="4443356" y="4860270"/>
            <a:ext cx="3305288" cy="1787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Linear relationship is statistically significant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45AB8F4-D16E-484D-9AF5-3F43147DFA2A}"/>
              </a:ext>
            </a:extLst>
          </p:cNvPr>
          <p:cNvSpPr txBox="1">
            <a:spLocks/>
          </p:cNvSpPr>
          <p:nvPr/>
        </p:nvSpPr>
        <p:spPr>
          <a:xfrm>
            <a:off x="8232662" y="4860269"/>
            <a:ext cx="3305288" cy="1787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Correlation coefficient: (HDI decomposed and in (GDP per cap))- </a:t>
            </a:r>
            <a:r>
              <a:rPr lang="en-US" b="1" dirty="0"/>
              <a:t>0.884 (Strong Positive)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45783E6-E596-462B-BC04-6D259E15E7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05370"/>
              </p:ext>
            </p:extLst>
          </p:nvPr>
        </p:nvGraphicFramePr>
        <p:xfrm>
          <a:off x="2997205" y="990601"/>
          <a:ext cx="6197590" cy="3513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C4A1A-2212-4D1D-B791-D3126BE8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49" y="4860271"/>
            <a:ext cx="7060161" cy="178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Via polynomial regression at degree 3, we can find that point of diminishing marginal utility is </a:t>
            </a:r>
            <a:r>
              <a:rPr lang="en-US" b="1" dirty="0"/>
              <a:t>x = 50.000 </a:t>
            </a:r>
            <a:r>
              <a:rPr lang="en-US" dirty="0"/>
              <a:t>dollars per capita GDP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44635" y="522898"/>
            <a:ext cx="244736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142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39100" y="4879971"/>
            <a:ext cx="0" cy="163720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60EE2BBB-C624-4BF7-981F-05BFB9FD4709}"/>
              </a:ext>
            </a:extLst>
          </p:cNvPr>
          <p:cNvSpPr txBox="1">
            <a:spLocks/>
          </p:cNvSpPr>
          <p:nvPr/>
        </p:nvSpPr>
        <p:spPr>
          <a:xfrm>
            <a:off x="2294965" y="190500"/>
            <a:ext cx="7360023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of relationship between decomposed HDI and GDP Per Capita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45AB8F4-D16E-484D-9AF5-3F43147DFA2A}"/>
              </a:ext>
            </a:extLst>
          </p:cNvPr>
          <p:cNvSpPr txBox="1">
            <a:spLocks/>
          </p:cNvSpPr>
          <p:nvPr/>
        </p:nvSpPr>
        <p:spPr>
          <a:xfrm>
            <a:off x="8232662" y="4860269"/>
            <a:ext cx="3305288" cy="1787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*removed Luxembourg as outlier</a:t>
            </a:r>
            <a:endParaRPr lang="en-US" sz="2000" b="1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42451EC-3B77-4E01-95B0-779F6DEAA9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034109"/>
              </p:ext>
            </p:extLst>
          </p:nvPr>
        </p:nvGraphicFramePr>
        <p:xfrm>
          <a:off x="3005089" y="1015104"/>
          <a:ext cx="5939774" cy="3513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184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C4A1A-2212-4D1D-B791-D3126BE8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163" y="4879971"/>
            <a:ext cx="7525674" cy="17875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With polynomial degree of 4, point(s) will yield:</a:t>
            </a:r>
          </a:p>
          <a:p>
            <a:pPr marL="0" indent="0">
              <a:buNone/>
            </a:pPr>
            <a:r>
              <a:rPr lang="en-US" b="1" dirty="0"/>
              <a:t>X = 27128 </a:t>
            </a:r>
            <a:r>
              <a:rPr lang="en-US" dirty="0"/>
              <a:t>(practically and mathematically)</a:t>
            </a:r>
          </a:p>
          <a:p>
            <a:pPr marL="0" indent="0">
              <a:buNone/>
            </a:pPr>
            <a:r>
              <a:rPr lang="en-US" dirty="0"/>
              <a:t>			and</a:t>
            </a:r>
          </a:p>
          <a:p>
            <a:pPr marL="0" indent="0">
              <a:buNone/>
            </a:pPr>
            <a:r>
              <a:rPr lang="en-US" b="1" dirty="0"/>
              <a:t>X = 122871 </a:t>
            </a:r>
            <a:r>
              <a:rPr lang="en-US" dirty="0"/>
              <a:t>dollars (mathematically)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44635" y="522898"/>
            <a:ext cx="244736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142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60EE2BBB-C624-4BF7-981F-05BFB9FD4709}"/>
              </a:ext>
            </a:extLst>
          </p:cNvPr>
          <p:cNvSpPr txBox="1">
            <a:spLocks/>
          </p:cNvSpPr>
          <p:nvPr/>
        </p:nvSpPr>
        <p:spPr>
          <a:xfrm>
            <a:off x="2294965" y="190500"/>
            <a:ext cx="7360023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of relationship between decomposed HDI and GDP Per Capita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25DD389-3D4F-4BDC-839E-412552D290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491329"/>
              </p:ext>
            </p:extLst>
          </p:nvPr>
        </p:nvGraphicFramePr>
        <p:xfrm>
          <a:off x="2928719" y="990600"/>
          <a:ext cx="6092514" cy="3513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920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91898" y="522898"/>
            <a:ext cx="220010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89530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60EE2BBB-C624-4BF7-981F-05BFB9FD4709}"/>
              </a:ext>
            </a:extLst>
          </p:cNvPr>
          <p:cNvSpPr txBox="1">
            <a:spLocks/>
          </p:cNvSpPr>
          <p:nvPr/>
        </p:nvSpPr>
        <p:spPr>
          <a:xfrm>
            <a:off x="2294965" y="190500"/>
            <a:ext cx="7360023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 between Good governance indices and HDI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4BEBC0-644F-40F0-A8F5-E058336F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18510"/>
              </p:ext>
            </p:extLst>
          </p:nvPr>
        </p:nvGraphicFramePr>
        <p:xfrm>
          <a:off x="1087821" y="2343808"/>
          <a:ext cx="10016358" cy="3559322"/>
        </p:xfrm>
        <a:graphic>
          <a:graphicData uri="http://schemas.openxmlformats.org/drawingml/2006/table">
            <a:tbl>
              <a:tblPr/>
              <a:tblGrid>
                <a:gridCol w="2006244">
                  <a:extLst>
                    <a:ext uri="{9D8B030D-6E8A-4147-A177-3AD203B41FA5}">
                      <a16:colId xmlns:a16="http://schemas.microsoft.com/office/drawing/2014/main" val="2946099855"/>
                    </a:ext>
                  </a:extLst>
                </a:gridCol>
                <a:gridCol w="1486106">
                  <a:extLst>
                    <a:ext uri="{9D8B030D-6E8A-4147-A177-3AD203B41FA5}">
                      <a16:colId xmlns:a16="http://schemas.microsoft.com/office/drawing/2014/main" val="3220185364"/>
                    </a:ext>
                  </a:extLst>
                </a:gridCol>
                <a:gridCol w="1307774">
                  <a:extLst>
                    <a:ext uri="{9D8B030D-6E8A-4147-A177-3AD203B41FA5}">
                      <a16:colId xmlns:a16="http://schemas.microsoft.com/office/drawing/2014/main" val="666365586"/>
                    </a:ext>
                  </a:extLst>
                </a:gridCol>
                <a:gridCol w="1233468">
                  <a:extLst>
                    <a:ext uri="{9D8B030D-6E8A-4147-A177-3AD203B41FA5}">
                      <a16:colId xmlns:a16="http://schemas.microsoft.com/office/drawing/2014/main" val="757233759"/>
                    </a:ext>
                  </a:extLst>
                </a:gridCol>
                <a:gridCol w="1292913">
                  <a:extLst>
                    <a:ext uri="{9D8B030D-6E8A-4147-A177-3AD203B41FA5}">
                      <a16:colId xmlns:a16="http://schemas.microsoft.com/office/drawing/2014/main" val="598073704"/>
                    </a:ext>
                  </a:extLst>
                </a:gridCol>
                <a:gridCol w="1165854">
                  <a:extLst>
                    <a:ext uri="{9D8B030D-6E8A-4147-A177-3AD203B41FA5}">
                      <a16:colId xmlns:a16="http://schemas.microsoft.com/office/drawing/2014/main" val="3984899024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4211448309"/>
                    </a:ext>
                  </a:extLst>
                </a:gridCol>
              </a:tblGrid>
              <a:tr h="415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of corruption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 effectiveness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Political stability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Regulatory quality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of law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Voice and accountability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568473"/>
                  </a:ext>
                </a:extLst>
              </a:tr>
              <a:tr h="415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of corruption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890592"/>
                  </a:ext>
                </a:extLst>
              </a:tr>
              <a:tr h="415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 effectiveness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107513"/>
                  </a:ext>
                </a:extLst>
              </a:tr>
              <a:tr h="415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Political stability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269080"/>
                  </a:ext>
                </a:extLst>
              </a:tr>
              <a:tr h="415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Regulatory quality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90466"/>
                  </a:ext>
                </a:extLst>
              </a:tr>
              <a:tr h="415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 of law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218773"/>
                  </a:ext>
                </a:extLst>
              </a:tr>
              <a:tr h="415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Voice and accountability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E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921942"/>
                  </a:ext>
                </a:extLst>
              </a:tr>
              <a:tr h="430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F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6115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AADED4A-97D7-4FD5-ADBE-D14194AD6AB7}"/>
              </a:ext>
            </a:extLst>
          </p:cNvPr>
          <p:cNvSpPr txBox="1"/>
          <p:nvPr/>
        </p:nvSpPr>
        <p:spPr>
          <a:xfrm>
            <a:off x="1087820" y="1725936"/>
            <a:ext cx="415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between variables (2019)</a:t>
            </a:r>
          </a:p>
        </p:txBody>
      </p:sp>
    </p:spTree>
    <p:extLst>
      <p:ext uri="{BB962C8B-B14F-4D97-AF65-F5344CB8AC3E}">
        <p14:creationId xmlns:p14="http://schemas.microsoft.com/office/powerpoint/2010/main" val="280379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91898" y="522898"/>
            <a:ext cx="220010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89530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60EE2BBB-C624-4BF7-981F-05BFB9FD4709}"/>
              </a:ext>
            </a:extLst>
          </p:cNvPr>
          <p:cNvSpPr txBox="1">
            <a:spLocks/>
          </p:cNvSpPr>
          <p:nvPr/>
        </p:nvSpPr>
        <p:spPr>
          <a:xfrm>
            <a:off x="2294965" y="190500"/>
            <a:ext cx="7360023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Relationship between Good governance indices and HDI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4F83A-6CF4-4AC2-84AC-0CEDE92DF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43A2C7F-E2CD-4193-A0EA-E0113DC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49" y="4860271"/>
            <a:ext cx="7060161" cy="178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increase in government effectiveness increases HDI by </a:t>
            </a:r>
            <a:r>
              <a:rPr lang="en-US" b="1" dirty="0"/>
              <a:t>0.1323</a:t>
            </a:r>
            <a:r>
              <a:rPr lang="en-US" dirty="0"/>
              <a:t> points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F0245-636F-4757-A695-CD0C1D66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39100" y="4879971"/>
            <a:ext cx="0" cy="163720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0BA9D08-3885-4DC9-B4F9-10CCAF613A8B}"/>
              </a:ext>
            </a:extLst>
          </p:cNvPr>
          <p:cNvSpPr txBox="1">
            <a:spLocks/>
          </p:cNvSpPr>
          <p:nvPr/>
        </p:nvSpPr>
        <p:spPr>
          <a:xfrm>
            <a:off x="8232662" y="4860269"/>
            <a:ext cx="3305288" cy="1787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Statistically significant relationship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* given  heteroskedasticity problem</a:t>
            </a:r>
            <a:endParaRPr lang="en-US" sz="1800" b="1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9FE2B45-14D0-4179-802A-1905C0B2C9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36114"/>
              </p:ext>
            </p:extLst>
          </p:nvPr>
        </p:nvGraphicFramePr>
        <p:xfrm>
          <a:off x="2869976" y="966097"/>
          <a:ext cx="6452048" cy="3513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545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91898" y="522898"/>
            <a:ext cx="220010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89530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60EE2BBB-C624-4BF7-981F-05BFB9FD4709}"/>
              </a:ext>
            </a:extLst>
          </p:cNvPr>
          <p:cNvSpPr txBox="1">
            <a:spLocks/>
          </p:cNvSpPr>
          <p:nvPr/>
        </p:nvSpPr>
        <p:spPr>
          <a:xfrm>
            <a:off x="2294965" y="190500"/>
            <a:ext cx="7360023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HDI vs Good Governance Indices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one is better at classification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43288E5-4C52-4458-84CF-DEA8B7E6D5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F2110583-DDDF-422B-9601-EAB163F395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7481" y="4573257"/>
            <a:ext cx="552623" cy="552623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6DD1C18C-03B3-4895-99C0-53D78BD170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2166" y="3429000"/>
            <a:ext cx="552623" cy="552623"/>
          </a:xfrm>
          <a:prstGeom prst="rect">
            <a:avLst/>
          </a:prstGeom>
        </p:spPr>
      </p:pic>
      <p:pic>
        <p:nvPicPr>
          <p:cNvPr id="17" name="Graphic 16" descr="Badge Tick1 with solid fill">
            <a:extLst>
              <a:ext uri="{FF2B5EF4-FFF2-40B4-BE49-F238E27FC236}">
                <a16:creationId xmlns:a16="http://schemas.microsoft.com/office/drawing/2014/main" id="{7C1DF3DE-A632-468E-8472-70E0687A4B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7213" y="3448671"/>
            <a:ext cx="552623" cy="552623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24869FD5-FAB9-4C44-A2B0-292A1CC5B1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4590" y="4573259"/>
            <a:ext cx="552623" cy="552623"/>
          </a:xfrm>
          <a:prstGeom prst="rect">
            <a:avLst/>
          </a:prstGeom>
        </p:spPr>
      </p:pic>
      <p:pic>
        <p:nvPicPr>
          <p:cNvPr id="20" name="Graphic 19" descr="Badge Tick1 with solid fill">
            <a:extLst>
              <a:ext uri="{FF2B5EF4-FFF2-40B4-BE49-F238E27FC236}">
                <a16:creationId xmlns:a16="http://schemas.microsoft.com/office/drawing/2014/main" id="{4F5F5A0D-1972-4155-B760-2F27247ED1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4789" y="4573258"/>
            <a:ext cx="552623" cy="552623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19CD0F8-DA62-4B0A-82F3-1D4892A8A0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91898" y="4573258"/>
            <a:ext cx="552623" cy="5526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B5FD00-DDC6-4107-AA5D-50A2E819B5BD}"/>
              </a:ext>
            </a:extLst>
          </p:cNvPr>
          <p:cNvSpPr txBox="1"/>
          <p:nvPr/>
        </p:nvSpPr>
        <p:spPr>
          <a:xfrm>
            <a:off x="947651" y="1313793"/>
            <a:ext cx="692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Classifier result if all variables included</a:t>
            </a:r>
          </a:p>
        </p:txBody>
      </p:sp>
    </p:spTree>
    <p:extLst>
      <p:ext uri="{BB962C8B-B14F-4D97-AF65-F5344CB8AC3E}">
        <p14:creationId xmlns:p14="http://schemas.microsoft.com/office/powerpoint/2010/main" val="47251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210</TotalTime>
  <Words>668</Words>
  <Application>Microsoft Office PowerPoint</Application>
  <PresentationFormat>Widescreen</PresentationFormat>
  <Paragraphs>168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Segoe UI Light</vt:lpstr>
      <vt:lpstr>Office Theme</vt:lpstr>
      <vt:lpstr>Analysis of HDI and Good Governance Indices </vt:lpstr>
      <vt:lpstr>Project analysis slide 2</vt:lpstr>
      <vt:lpstr>Project analysis slide 2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relationship between decomposed HDI and GDP Per Capita</dc:title>
  <dc:creator>Elnur Alasgarov</dc:creator>
  <cp:lastModifiedBy>Huseyn</cp:lastModifiedBy>
  <cp:revision>8</cp:revision>
  <dcterms:created xsi:type="dcterms:W3CDTF">2022-03-02T09:11:36Z</dcterms:created>
  <dcterms:modified xsi:type="dcterms:W3CDTF">2022-03-02T19:26:23Z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