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14"/>
  </p:notesMasterIdLst>
  <p:sldIdLst>
    <p:sldId id="256" r:id="rId2"/>
    <p:sldId id="257" r:id="rId3"/>
    <p:sldId id="262" r:id="rId4"/>
    <p:sldId id="261" r:id="rId5"/>
    <p:sldId id="264" r:id="rId6"/>
    <p:sldId id="265" r:id="rId7"/>
    <p:sldId id="266" r:id="rId8"/>
    <p:sldId id="282" r:id="rId9"/>
    <p:sldId id="283" r:id="rId10"/>
    <p:sldId id="284" r:id="rId11"/>
    <p:sldId id="285" r:id="rId12"/>
    <p:sldId id="286" r:id="rId13"/>
  </p:sldIdLst>
  <p:sldSz cx="9144000" cy="5143500" type="screen16x9"/>
  <p:notesSz cx="6858000" cy="9144000"/>
  <p:embeddedFontLst>
    <p:embeddedFont>
      <p:font typeface="Lato" pitchFamily="34" charset="-94"/>
      <p:regular r:id="rId15"/>
      <p:bold r:id="rId16"/>
    </p:embeddedFont>
    <p:embeddedFont>
      <p:font typeface="Roboto" charset="0"/>
      <p:regular r:id="rId17"/>
      <p:bold r:id="rId18"/>
      <p:italic r:id="rId19"/>
      <p:boldItalic r:id="rId20"/>
    </p:embeddedFont>
    <p:embeddedFont>
      <p:font typeface="Lato Light" charset="-94"/>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pos="5312">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9A197AF2-79B8-4D20-9E28-2DDA1940AA2F}">
  <a:tblStyle styleId="{9A197AF2-79B8-4D20-9E28-2DDA1940AA2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varScale="1">
        <p:scale>
          <a:sx n="88" d="100"/>
          <a:sy n="88" d="100"/>
        </p:scale>
        <p:origin x="-876" y="-96"/>
      </p:cViewPr>
      <p:guideLst>
        <p:guide orient="horz" pos="1620"/>
        <p:guide pos="5312"/>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7396d819ad_0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7396d819ad_0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8408da342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8408da342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7396d819ad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7396d819ad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7396d819ad_0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7396d819ad_0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8408da342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8408da342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7396d819ad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7396d819ad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8413fc2c08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8413fc2c08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7396d819ad_0_1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7396d819ad_0_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7396d819ad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7396d819ad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8413fc2c08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8413fc2c08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p:nvPr/>
        </p:nvSpPr>
        <p:spPr>
          <a:xfrm>
            <a:off x="-1429300" y="539500"/>
            <a:ext cx="6610800" cy="4064400"/>
          </a:xfrm>
          <a:prstGeom prst="roundRect">
            <a:avLst>
              <a:gd name="adj" fmla="val 14364"/>
            </a:avLst>
          </a:prstGeom>
          <a:solidFill>
            <a:srgbClr val="000000">
              <a:alpha val="64310"/>
            </a:srgbClr>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accent3"/>
                </a:solidFill>
              </a:rPr>
              <a:t> </a:t>
            </a:r>
            <a:endParaRPr>
              <a:solidFill>
                <a:schemeClr val="accent3"/>
              </a:solidFill>
            </a:endParaRPr>
          </a:p>
        </p:txBody>
      </p:sp>
      <p:sp>
        <p:nvSpPr>
          <p:cNvPr id="11" name="Google Shape;11;p2"/>
          <p:cNvSpPr txBox="1">
            <a:spLocks noGrp="1"/>
          </p:cNvSpPr>
          <p:nvPr>
            <p:ph type="ctrTitle"/>
          </p:nvPr>
        </p:nvSpPr>
        <p:spPr>
          <a:xfrm>
            <a:off x="713225" y="1114775"/>
            <a:ext cx="4018800" cy="21237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2"/>
              </a:buClr>
              <a:buSzPts val="6000"/>
              <a:buFont typeface="Lato"/>
              <a:buNone/>
              <a:defRPr sz="6000">
                <a:solidFill>
                  <a:schemeClr val="accent1"/>
                </a:solidFill>
                <a:latin typeface="Lato"/>
                <a:ea typeface="Lato"/>
                <a:cs typeface="Lato"/>
                <a:sym typeface="Lato"/>
              </a:defRPr>
            </a:lvl1pPr>
            <a:lvl2pPr lvl="1" algn="ctr">
              <a:spcBef>
                <a:spcPts val="0"/>
              </a:spcBef>
              <a:spcAft>
                <a:spcPts val="0"/>
              </a:spcAft>
              <a:buClr>
                <a:schemeClr val="lt2"/>
              </a:buClr>
              <a:buSzPts val="5200"/>
              <a:buFont typeface="Lato"/>
              <a:buNone/>
              <a:defRPr sz="5200">
                <a:solidFill>
                  <a:schemeClr val="lt2"/>
                </a:solidFill>
                <a:latin typeface="Lato"/>
                <a:ea typeface="Lato"/>
                <a:cs typeface="Lato"/>
                <a:sym typeface="Lato"/>
              </a:defRPr>
            </a:lvl2pPr>
            <a:lvl3pPr lvl="2" algn="ctr">
              <a:spcBef>
                <a:spcPts val="0"/>
              </a:spcBef>
              <a:spcAft>
                <a:spcPts val="0"/>
              </a:spcAft>
              <a:buClr>
                <a:schemeClr val="lt2"/>
              </a:buClr>
              <a:buSzPts val="5200"/>
              <a:buFont typeface="Lato"/>
              <a:buNone/>
              <a:defRPr sz="5200">
                <a:solidFill>
                  <a:schemeClr val="lt2"/>
                </a:solidFill>
                <a:latin typeface="Lato"/>
                <a:ea typeface="Lato"/>
                <a:cs typeface="Lato"/>
                <a:sym typeface="Lato"/>
              </a:defRPr>
            </a:lvl3pPr>
            <a:lvl4pPr lvl="3" algn="ctr">
              <a:spcBef>
                <a:spcPts val="0"/>
              </a:spcBef>
              <a:spcAft>
                <a:spcPts val="0"/>
              </a:spcAft>
              <a:buClr>
                <a:schemeClr val="lt2"/>
              </a:buClr>
              <a:buSzPts val="5200"/>
              <a:buFont typeface="Lato"/>
              <a:buNone/>
              <a:defRPr sz="5200">
                <a:solidFill>
                  <a:schemeClr val="lt2"/>
                </a:solidFill>
                <a:latin typeface="Lato"/>
                <a:ea typeface="Lato"/>
                <a:cs typeface="Lato"/>
                <a:sym typeface="Lato"/>
              </a:defRPr>
            </a:lvl4pPr>
            <a:lvl5pPr lvl="4" algn="ctr">
              <a:spcBef>
                <a:spcPts val="0"/>
              </a:spcBef>
              <a:spcAft>
                <a:spcPts val="0"/>
              </a:spcAft>
              <a:buClr>
                <a:schemeClr val="lt2"/>
              </a:buClr>
              <a:buSzPts val="5200"/>
              <a:buFont typeface="Lato"/>
              <a:buNone/>
              <a:defRPr sz="5200">
                <a:solidFill>
                  <a:schemeClr val="lt2"/>
                </a:solidFill>
                <a:latin typeface="Lato"/>
                <a:ea typeface="Lato"/>
                <a:cs typeface="Lato"/>
                <a:sym typeface="Lato"/>
              </a:defRPr>
            </a:lvl5pPr>
            <a:lvl6pPr lvl="5" algn="ctr">
              <a:spcBef>
                <a:spcPts val="0"/>
              </a:spcBef>
              <a:spcAft>
                <a:spcPts val="0"/>
              </a:spcAft>
              <a:buClr>
                <a:schemeClr val="lt2"/>
              </a:buClr>
              <a:buSzPts val="5200"/>
              <a:buFont typeface="Lato"/>
              <a:buNone/>
              <a:defRPr sz="5200">
                <a:solidFill>
                  <a:schemeClr val="lt2"/>
                </a:solidFill>
                <a:latin typeface="Lato"/>
                <a:ea typeface="Lato"/>
                <a:cs typeface="Lato"/>
                <a:sym typeface="Lato"/>
              </a:defRPr>
            </a:lvl6pPr>
            <a:lvl7pPr lvl="6" algn="ctr">
              <a:spcBef>
                <a:spcPts val="0"/>
              </a:spcBef>
              <a:spcAft>
                <a:spcPts val="0"/>
              </a:spcAft>
              <a:buClr>
                <a:schemeClr val="lt2"/>
              </a:buClr>
              <a:buSzPts val="5200"/>
              <a:buFont typeface="Lato"/>
              <a:buNone/>
              <a:defRPr sz="5200">
                <a:solidFill>
                  <a:schemeClr val="lt2"/>
                </a:solidFill>
                <a:latin typeface="Lato"/>
                <a:ea typeface="Lato"/>
                <a:cs typeface="Lato"/>
                <a:sym typeface="Lato"/>
              </a:defRPr>
            </a:lvl7pPr>
            <a:lvl8pPr lvl="7" algn="ctr">
              <a:spcBef>
                <a:spcPts val="0"/>
              </a:spcBef>
              <a:spcAft>
                <a:spcPts val="0"/>
              </a:spcAft>
              <a:buClr>
                <a:schemeClr val="lt2"/>
              </a:buClr>
              <a:buSzPts val="5200"/>
              <a:buFont typeface="Lato"/>
              <a:buNone/>
              <a:defRPr sz="5200">
                <a:solidFill>
                  <a:schemeClr val="lt2"/>
                </a:solidFill>
                <a:latin typeface="Lato"/>
                <a:ea typeface="Lato"/>
                <a:cs typeface="Lato"/>
                <a:sym typeface="Lato"/>
              </a:defRPr>
            </a:lvl8pPr>
            <a:lvl9pPr lvl="8" algn="ctr">
              <a:spcBef>
                <a:spcPts val="0"/>
              </a:spcBef>
              <a:spcAft>
                <a:spcPts val="0"/>
              </a:spcAft>
              <a:buClr>
                <a:schemeClr val="lt2"/>
              </a:buClr>
              <a:buSzPts val="5200"/>
              <a:buFont typeface="Lato"/>
              <a:buNone/>
              <a:defRPr sz="5200">
                <a:solidFill>
                  <a:schemeClr val="lt2"/>
                </a:solidFill>
                <a:latin typeface="Lato"/>
                <a:ea typeface="Lato"/>
                <a:cs typeface="Lato"/>
                <a:sym typeface="Lato"/>
              </a:defRPr>
            </a:lvl9pPr>
          </a:lstStyle>
          <a:p>
            <a:endParaRPr/>
          </a:p>
        </p:txBody>
      </p:sp>
      <p:sp>
        <p:nvSpPr>
          <p:cNvPr id="12" name="Google Shape;12;p2"/>
          <p:cNvSpPr txBox="1">
            <a:spLocks noGrp="1"/>
          </p:cNvSpPr>
          <p:nvPr>
            <p:ph type="subTitle" idx="1"/>
          </p:nvPr>
        </p:nvSpPr>
        <p:spPr>
          <a:xfrm>
            <a:off x="713225" y="3581600"/>
            <a:ext cx="4018800" cy="488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2"/>
              </a:buClr>
              <a:buSzPts val="1800"/>
              <a:buFont typeface="Lato Light"/>
              <a:buNone/>
              <a:defRPr/>
            </a:lvl1pPr>
            <a:lvl2pPr lvl="1" algn="ctr">
              <a:lnSpc>
                <a:spcPct val="100000"/>
              </a:lnSpc>
              <a:spcBef>
                <a:spcPts val="0"/>
              </a:spcBef>
              <a:spcAft>
                <a:spcPts val="0"/>
              </a:spcAft>
              <a:buClr>
                <a:schemeClr val="lt2"/>
              </a:buClr>
              <a:buSzPts val="2800"/>
              <a:buFont typeface="Lato"/>
              <a:buNone/>
              <a:defRPr sz="2800">
                <a:solidFill>
                  <a:schemeClr val="lt2"/>
                </a:solidFill>
                <a:latin typeface="Lato"/>
                <a:ea typeface="Lato"/>
                <a:cs typeface="Lato"/>
                <a:sym typeface="Lato"/>
              </a:defRPr>
            </a:lvl2pPr>
            <a:lvl3pPr lvl="2" algn="ctr">
              <a:lnSpc>
                <a:spcPct val="100000"/>
              </a:lnSpc>
              <a:spcBef>
                <a:spcPts val="0"/>
              </a:spcBef>
              <a:spcAft>
                <a:spcPts val="0"/>
              </a:spcAft>
              <a:buClr>
                <a:schemeClr val="lt2"/>
              </a:buClr>
              <a:buSzPts val="2800"/>
              <a:buFont typeface="Lato"/>
              <a:buNone/>
              <a:defRPr sz="2800">
                <a:solidFill>
                  <a:schemeClr val="lt2"/>
                </a:solidFill>
                <a:latin typeface="Lato"/>
                <a:ea typeface="Lato"/>
                <a:cs typeface="Lato"/>
                <a:sym typeface="Lato"/>
              </a:defRPr>
            </a:lvl3pPr>
            <a:lvl4pPr lvl="3" algn="ctr">
              <a:lnSpc>
                <a:spcPct val="100000"/>
              </a:lnSpc>
              <a:spcBef>
                <a:spcPts val="0"/>
              </a:spcBef>
              <a:spcAft>
                <a:spcPts val="0"/>
              </a:spcAft>
              <a:buClr>
                <a:schemeClr val="lt2"/>
              </a:buClr>
              <a:buSzPts val="2800"/>
              <a:buFont typeface="Lato"/>
              <a:buNone/>
              <a:defRPr sz="2800">
                <a:solidFill>
                  <a:schemeClr val="lt2"/>
                </a:solidFill>
                <a:latin typeface="Lato"/>
                <a:ea typeface="Lato"/>
                <a:cs typeface="Lato"/>
                <a:sym typeface="Lato"/>
              </a:defRPr>
            </a:lvl4pPr>
            <a:lvl5pPr lvl="4" algn="ctr">
              <a:lnSpc>
                <a:spcPct val="100000"/>
              </a:lnSpc>
              <a:spcBef>
                <a:spcPts val="0"/>
              </a:spcBef>
              <a:spcAft>
                <a:spcPts val="0"/>
              </a:spcAft>
              <a:buClr>
                <a:schemeClr val="lt2"/>
              </a:buClr>
              <a:buSzPts val="2800"/>
              <a:buFont typeface="Lato"/>
              <a:buNone/>
              <a:defRPr sz="2800">
                <a:solidFill>
                  <a:schemeClr val="lt2"/>
                </a:solidFill>
                <a:latin typeface="Lato"/>
                <a:ea typeface="Lato"/>
                <a:cs typeface="Lato"/>
                <a:sym typeface="Lato"/>
              </a:defRPr>
            </a:lvl5pPr>
            <a:lvl6pPr lvl="5" algn="ctr">
              <a:lnSpc>
                <a:spcPct val="100000"/>
              </a:lnSpc>
              <a:spcBef>
                <a:spcPts val="0"/>
              </a:spcBef>
              <a:spcAft>
                <a:spcPts val="0"/>
              </a:spcAft>
              <a:buClr>
                <a:schemeClr val="lt2"/>
              </a:buClr>
              <a:buSzPts val="2800"/>
              <a:buFont typeface="Lato"/>
              <a:buNone/>
              <a:defRPr sz="2800">
                <a:solidFill>
                  <a:schemeClr val="lt2"/>
                </a:solidFill>
                <a:latin typeface="Lato"/>
                <a:ea typeface="Lato"/>
                <a:cs typeface="Lato"/>
                <a:sym typeface="Lato"/>
              </a:defRPr>
            </a:lvl6pPr>
            <a:lvl7pPr lvl="6" algn="ctr">
              <a:lnSpc>
                <a:spcPct val="100000"/>
              </a:lnSpc>
              <a:spcBef>
                <a:spcPts val="0"/>
              </a:spcBef>
              <a:spcAft>
                <a:spcPts val="0"/>
              </a:spcAft>
              <a:buClr>
                <a:schemeClr val="lt2"/>
              </a:buClr>
              <a:buSzPts val="2800"/>
              <a:buFont typeface="Lato"/>
              <a:buNone/>
              <a:defRPr sz="2800">
                <a:solidFill>
                  <a:schemeClr val="lt2"/>
                </a:solidFill>
                <a:latin typeface="Lato"/>
                <a:ea typeface="Lato"/>
                <a:cs typeface="Lato"/>
                <a:sym typeface="Lato"/>
              </a:defRPr>
            </a:lvl7pPr>
            <a:lvl8pPr lvl="7" algn="ctr">
              <a:lnSpc>
                <a:spcPct val="100000"/>
              </a:lnSpc>
              <a:spcBef>
                <a:spcPts val="0"/>
              </a:spcBef>
              <a:spcAft>
                <a:spcPts val="0"/>
              </a:spcAft>
              <a:buClr>
                <a:schemeClr val="lt2"/>
              </a:buClr>
              <a:buSzPts val="2800"/>
              <a:buFont typeface="Lato"/>
              <a:buNone/>
              <a:defRPr sz="2800">
                <a:solidFill>
                  <a:schemeClr val="lt2"/>
                </a:solidFill>
                <a:latin typeface="Lato"/>
                <a:ea typeface="Lato"/>
                <a:cs typeface="Lato"/>
                <a:sym typeface="Lato"/>
              </a:defRPr>
            </a:lvl8pPr>
            <a:lvl9pPr lvl="8" algn="ctr">
              <a:lnSpc>
                <a:spcPct val="100000"/>
              </a:lnSpc>
              <a:spcBef>
                <a:spcPts val="0"/>
              </a:spcBef>
              <a:spcAft>
                <a:spcPts val="0"/>
              </a:spcAft>
              <a:buClr>
                <a:schemeClr val="lt2"/>
              </a:buClr>
              <a:buSzPts val="2800"/>
              <a:buFont typeface="Lato"/>
              <a:buNone/>
              <a:defRPr sz="2800">
                <a:solidFill>
                  <a:schemeClr val="lt2"/>
                </a:solidFill>
                <a:latin typeface="Lato"/>
                <a:ea typeface="Lato"/>
                <a:cs typeface="Lato"/>
                <a:sym typeface="Lato"/>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Four text collumns 2">
  <p:cSld name="CUSTOM_4_1">
    <p:bg>
      <p:bgPr>
        <a:blipFill>
          <a:blip r:embed="rId2">
            <a:alphaModFix/>
          </a:blip>
          <a:stretch>
            <a:fillRect/>
          </a:stretch>
        </a:blipFill>
        <a:effectLst/>
      </p:bgPr>
    </p:bg>
    <p:spTree>
      <p:nvGrpSpPr>
        <p:cNvPr id="1" name="Shape 119"/>
        <p:cNvGrpSpPr/>
        <p:nvPr/>
      </p:nvGrpSpPr>
      <p:grpSpPr>
        <a:xfrm>
          <a:off x="0" y="0"/>
          <a:ext cx="0" cy="0"/>
          <a:chOff x="0" y="0"/>
          <a:chExt cx="0" cy="0"/>
        </a:xfrm>
      </p:grpSpPr>
      <p:sp>
        <p:nvSpPr>
          <p:cNvPr id="120" name="Google Shape;120;p19"/>
          <p:cNvSpPr txBox="1">
            <a:spLocks noGrp="1"/>
          </p:cNvSpPr>
          <p:nvPr>
            <p:ph type="title"/>
          </p:nvPr>
        </p:nvSpPr>
        <p:spPr>
          <a:xfrm>
            <a:off x="713225" y="539500"/>
            <a:ext cx="7717500" cy="5727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3"/>
              </a:buClr>
              <a:buSzPts val="2800"/>
              <a:buNone/>
              <a:defRPr>
                <a:solidFill>
                  <a:schemeClr val="accent3"/>
                </a:solidFill>
              </a:defRPr>
            </a:lvl1pPr>
            <a:lvl2pPr lvl="1" algn="ctr" rtl="0">
              <a:spcBef>
                <a:spcPts val="0"/>
              </a:spcBef>
              <a:spcAft>
                <a:spcPts val="0"/>
              </a:spcAft>
              <a:buClr>
                <a:schemeClr val="accent3"/>
              </a:buClr>
              <a:buSzPts val="2800"/>
              <a:buNone/>
              <a:defRPr>
                <a:solidFill>
                  <a:schemeClr val="accent3"/>
                </a:solidFill>
              </a:defRPr>
            </a:lvl2pPr>
            <a:lvl3pPr lvl="2" algn="ctr" rtl="0">
              <a:spcBef>
                <a:spcPts val="0"/>
              </a:spcBef>
              <a:spcAft>
                <a:spcPts val="0"/>
              </a:spcAft>
              <a:buClr>
                <a:schemeClr val="accent3"/>
              </a:buClr>
              <a:buSzPts val="2800"/>
              <a:buNone/>
              <a:defRPr>
                <a:solidFill>
                  <a:schemeClr val="accent3"/>
                </a:solidFill>
              </a:defRPr>
            </a:lvl3pPr>
            <a:lvl4pPr lvl="3" algn="ctr" rtl="0">
              <a:spcBef>
                <a:spcPts val="0"/>
              </a:spcBef>
              <a:spcAft>
                <a:spcPts val="0"/>
              </a:spcAft>
              <a:buClr>
                <a:schemeClr val="accent3"/>
              </a:buClr>
              <a:buSzPts val="2800"/>
              <a:buNone/>
              <a:defRPr>
                <a:solidFill>
                  <a:schemeClr val="accent3"/>
                </a:solidFill>
              </a:defRPr>
            </a:lvl4pPr>
            <a:lvl5pPr lvl="4" algn="ctr" rtl="0">
              <a:spcBef>
                <a:spcPts val="0"/>
              </a:spcBef>
              <a:spcAft>
                <a:spcPts val="0"/>
              </a:spcAft>
              <a:buClr>
                <a:schemeClr val="accent3"/>
              </a:buClr>
              <a:buSzPts val="2800"/>
              <a:buNone/>
              <a:defRPr>
                <a:solidFill>
                  <a:schemeClr val="accent3"/>
                </a:solidFill>
              </a:defRPr>
            </a:lvl5pPr>
            <a:lvl6pPr lvl="5" algn="ctr" rtl="0">
              <a:spcBef>
                <a:spcPts val="0"/>
              </a:spcBef>
              <a:spcAft>
                <a:spcPts val="0"/>
              </a:spcAft>
              <a:buClr>
                <a:schemeClr val="accent3"/>
              </a:buClr>
              <a:buSzPts val="2800"/>
              <a:buNone/>
              <a:defRPr>
                <a:solidFill>
                  <a:schemeClr val="accent3"/>
                </a:solidFill>
              </a:defRPr>
            </a:lvl6pPr>
            <a:lvl7pPr lvl="6" algn="ctr" rtl="0">
              <a:spcBef>
                <a:spcPts val="0"/>
              </a:spcBef>
              <a:spcAft>
                <a:spcPts val="0"/>
              </a:spcAft>
              <a:buClr>
                <a:schemeClr val="accent3"/>
              </a:buClr>
              <a:buSzPts val="2800"/>
              <a:buNone/>
              <a:defRPr>
                <a:solidFill>
                  <a:schemeClr val="accent3"/>
                </a:solidFill>
              </a:defRPr>
            </a:lvl7pPr>
            <a:lvl8pPr lvl="7" algn="ctr" rtl="0">
              <a:spcBef>
                <a:spcPts val="0"/>
              </a:spcBef>
              <a:spcAft>
                <a:spcPts val="0"/>
              </a:spcAft>
              <a:buClr>
                <a:schemeClr val="accent3"/>
              </a:buClr>
              <a:buSzPts val="2800"/>
              <a:buNone/>
              <a:defRPr>
                <a:solidFill>
                  <a:schemeClr val="accent3"/>
                </a:solidFill>
              </a:defRPr>
            </a:lvl8pPr>
            <a:lvl9pPr lvl="8" algn="ctr" rtl="0">
              <a:spcBef>
                <a:spcPts val="0"/>
              </a:spcBef>
              <a:spcAft>
                <a:spcPts val="0"/>
              </a:spcAft>
              <a:buClr>
                <a:schemeClr val="accent3"/>
              </a:buClr>
              <a:buSzPts val="2800"/>
              <a:buNone/>
              <a:defRPr>
                <a:solidFill>
                  <a:schemeClr val="accent3"/>
                </a:solidFill>
              </a:defRPr>
            </a:lvl9pPr>
          </a:lstStyle>
          <a:p>
            <a:endParaRPr/>
          </a:p>
        </p:txBody>
      </p:sp>
      <p:sp>
        <p:nvSpPr>
          <p:cNvPr id="121" name="Google Shape;121;p19"/>
          <p:cNvSpPr txBox="1">
            <a:spLocks noGrp="1"/>
          </p:cNvSpPr>
          <p:nvPr>
            <p:ph type="title" idx="2"/>
          </p:nvPr>
        </p:nvSpPr>
        <p:spPr>
          <a:xfrm>
            <a:off x="904775" y="2656688"/>
            <a:ext cx="1605000" cy="36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800"/>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endParaRPr/>
          </a:p>
        </p:txBody>
      </p:sp>
      <p:sp>
        <p:nvSpPr>
          <p:cNvPr id="122" name="Google Shape;122;p19"/>
          <p:cNvSpPr txBox="1">
            <a:spLocks noGrp="1"/>
          </p:cNvSpPr>
          <p:nvPr>
            <p:ph type="subTitle" idx="1"/>
          </p:nvPr>
        </p:nvSpPr>
        <p:spPr>
          <a:xfrm>
            <a:off x="904775" y="3022379"/>
            <a:ext cx="1605000" cy="36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solidFill>
                  <a:schemeClr val="accent3"/>
                </a:solidFill>
              </a:defRPr>
            </a:lvl1pPr>
            <a:lvl2pPr lvl="1" algn="ctr" rtl="0">
              <a:lnSpc>
                <a:spcPct val="100000"/>
              </a:lnSpc>
              <a:spcBef>
                <a:spcPts val="1600"/>
              </a:spcBef>
              <a:spcAft>
                <a:spcPts val="0"/>
              </a:spcAft>
              <a:buNone/>
              <a:defRPr sz="1400">
                <a:solidFill>
                  <a:schemeClr val="accent3"/>
                </a:solidFill>
              </a:defRPr>
            </a:lvl2pPr>
            <a:lvl3pPr lvl="2" algn="ctr" rtl="0">
              <a:lnSpc>
                <a:spcPct val="100000"/>
              </a:lnSpc>
              <a:spcBef>
                <a:spcPts val="1600"/>
              </a:spcBef>
              <a:spcAft>
                <a:spcPts val="0"/>
              </a:spcAft>
              <a:buNone/>
              <a:defRPr sz="1400">
                <a:solidFill>
                  <a:schemeClr val="accent3"/>
                </a:solidFill>
              </a:defRPr>
            </a:lvl3pPr>
            <a:lvl4pPr lvl="3" algn="ctr" rtl="0">
              <a:lnSpc>
                <a:spcPct val="100000"/>
              </a:lnSpc>
              <a:spcBef>
                <a:spcPts val="1600"/>
              </a:spcBef>
              <a:spcAft>
                <a:spcPts val="0"/>
              </a:spcAft>
              <a:buNone/>
              <a:defRPr sz="1400">
                <a:solidFill>
                  <a:schemeClr val="accent3"/>
                </a:solidFill>
              </a:defRPr>
            </a:lvl4pPr>
            <a:lvl5pPr lvl="4" algn="ctr" rtl="0">
              <a:lnSpc>
                <a:spcPct val="100000"/>
              </a:lnSpc>
              <a:spcBef>
                <a:spcPts val="1600"/>
              </a:spcBef>
              <a:spcAft>
                <a:spcPts val="0"/>
              </a:spcAft>
              <a:buNone/>
              <a:defRPr sz="1400">
                <a:solidFill>
                  <a:schemeClr val="accent3"/>
                </a:solidFill>
              </a:defRPr>
            </a:lvl5pPr>
            <a:lvl6pPr lvl="5" algn="ctr" rtl="0">
              <a:lnSpc>
                <a:spcPct val="100000"/>
              </a:lnSpc>
              <a:spcBef>
                <a:spcPts val="1600"/>
              </a:spcBef>
              <a:spcAft>
                <a:spcPts val="0"/>
              </a:spcAft>
              <a:buNone/>
              <a:defRPr sz="1400">
                <a:solidFill>
                  <a:schemeClr val="accent3"/>
                </a:solidFill>
              </a:defRPr>
            </a:lvl6pPr>
            <a:lvl7pPr lvl="6" algn="ctr" rtl="0">
              <a:lnSpc>
                <a:spcPct val="100000"/>
              </a:lnSpc>
              <a:spcBef>
                <a:spcPts val="1600"/>
              </a:spcBef>
              <a:spcAft>
                <a:spcPts val="0"/>
              </a:spcAft>
              <a:buNone/>
              <a:defRPr sz="1400">
                <a:solidFill>
                  <a:schemeClr val="accent3"/>
                </a:solidFill>
              </a:defRPr>
            </a:lvl7pPr>
            <a:lvl8pPr lvl="7" algn="ctr" rtl="0">
              <a:lnSpc>
                <a:spcPct val="100000"/>
              </a:lnSpc>
              <a:spcBef>
                <a:spcPts val="1600"/>
              </a:spcBef>
              <a:spcAft>
                <a:spcPts val="0"/>
              </a:spcAft>
              <a:buNone/>
              <a:defRPr sz="1400">
                <a:solidFill>
                  <a:schemeClr val="accent3"/>
                </a:solidFill>
              </a:defRPr>
            </a:lvl8pPr>
            <a:lvl9pPr lvl="8" algn="ctr" rtl="0">
              <a:lnSpc>
                <a:spcPct val="100000"/>
              </a:lnSpc>
              <a:spcBef>
                <a:spcPts val="1600"/>
              </a:spcBef>
              <a:spcAft>
                <a:spcPts val="1600"/>
              </a:spcAft>
              <a:buNone/>
              <a:defRPr sz="1400">
                <a:solidFill>
                  <a:schemeClr val="accent3"/>
                </a:solidFill>
              </a:defRPr>
            </a:lvl9pPr>
          </a:lstStyle>
          <a:p>
            <a:endParaRPr/>
          </a:p>
        </p:txBody>
      </p:sp>
      <p:sp>
        <p:nvSpPr>
          <p:cNvPr id="123" name="Google Shape;123;p19"/>
          <p:cNvSpPr txBox="1">
            <a:spLocks noGrp="1"/>
          </p:cNvSpPr>
          <p:nvPr>
            <p:ph type="title" idx="3"/>
          </p:nvPr>
        </p:nvSpPr>
        <p:spPr>
          <a:xfrm>
            <a:off x="2814575" y="2656688"/>
            <a:ext cx="1605000" cy="36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800"/>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endParaRPr/>
          </a:p>
        </p:txBody>
      </p:sp>
      <p:sp>
        <p:nvSpPr>
          <p:cNvPr id="124" name="Google Shape;124;p19"/>
          <p:cNvSpPr txBox="1">
            <a:spLocks noGrp="1"/>
          </p:cNvSpPr>
          <p:nvPr>
            <p:ph type="subTitle" idx="4"/>
          </p:nvPr>
        </p:nvSpPr>
        <p:spPr>
          <a:xfrm>
            <a:off x="2814575" y="3022379"/>
            <a:ext cx="1605000" cy="36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lvl1pPr>
            <a:lvl2pPr lvl="1" algn="ctr" rtl="0">
              <a:lnSpc>
                <a:spcPct val="100000"/>
              </a:lnSpc>
              <a:spcBef>
                <a:spcPts val="1600"/>
              </a:spcBef>
              <a:spcAft>
                <a:spcPts val="0"/>
              </a:spcAft>
              <a:buNone/>
              <a:defRPr sz="1400"/>
            </a:lvl2pPr>
            <a:lvl3pPr lvl="2" algn="ctr" rtl="0">
              <a:lnSpc>
                <a:spcPct val="100000"/>
              </a:lnSpc>
              <a:spcBef>
                <a:spcPts val="1600"/>
              </a:spcBef>
              <a:spcAft>
                <a:spcPts val="0"/>
              </a:spcAft>
              <a:buNone/>
              <a:defRPr sz="1400"/>
            </a:lvl3pPr>
            <a:lvl4pPr lvl="3" algn="ctr" rtl="0">
              <a:lnSpc>
                <a:spcPct val="100000"/>
              </a:lnSpc>
              <a:spcBef>
                <a:spcPts val="1600"/>
              </a:spcBef>
              <a:spcAft>
                <a:spcPts val="0"/>
              </a:spcAft>
              <a:buNone/>
              <a:defRPr sz="1400"/>
            </a:lvl4pPr>
            <a:lvl5pPr lvl="4" algn="ctr" rtl="0">
              <a:lnSpc>
                <a:spcPct val="100000"/>
              </a:lnSpc>
              <a:spcBef>
                <a:spcPts val="1600"/>
              </a:spcBef>
              <a:spcAft>
                <a:spcPts val="0"/>
              </a:spcAft>
              <a:buNone/>
              <a:defRPr sz="1400"/>
            </a:lvl5pPr>
            <a:lvl6pPr lvl="5" algn="ctr" rtl="0">
              <a:lnSpc>
                <a:spcPct val="100000"/>
              </a:lnSpc>
              <a:spcBef>
                <a:spcPts val="1600"/>
              </a:spcBef>
              <a:spcAft>
                <a:spcPts val="0"/>
              </a:spcAft>
              <a:buNone/>
              <a:defRPr sz="1400"/>
            </a:lvl6pPr>
            <a:lvl7pPr lvl="6" algn="ctr" rtl="0">
              <a:lnSpc>
                <a:spcPct val="100000"/>
              </a:lnSpc>
              <a:spcBef>
                <a:spcPts val="1600"/>
              </a:spcBef>
              <a:spcAft>
                <a:spcPts val="0"/>
              </a:spcAft>
              <a:buNone/>
              <a:defRPr sz="1400"/>
            </a:lvl7pPr>
            <a:lvl8pPr lvl="7" algn="ctr" rtl="0">
              <a:lnSpc>
                <a:spcPct val="100000"/>
              </a:lnSpc>
              <a:spcBef>
                <a:spcPts val="1600"/>
              </a:spcBef>
              <a:spcAft>
                <a:spcPts val="0"/>
              </a:spcAft>
              <a:buNone/>
              <a:defRPr sz="1400"/>
            </a:lvl8pPr>
            <a:lvl9pPr lvl="8" algn="ctr" rtl="0">
              <a:lnSpc>
                <a:spcPct val="100000"/>
              </a:lnSpc>
              <a:spcBef>
                <a:spcPts val="1600"/>
              </a:spcBef>
              <a:spcAft>
                <a:spcPts val="1600"/>
              </a:spcAft>
              <a:buNone/>
              <a:defRPr sz="1400"/>
            </a:lvl9pPr>
          </a:lstStyle>
          <a:p>
            <a:endParaRPr/>
          </a:p>
        </p:txBody>
      </p:sp>
      <p:sp>
        <p:nvSpPr>
          <p:cNvPr id="125" name="Google Shape;125;p19"/>
          <p:cNvSpPr txBox="1">
            <a:spLocks noGrp="1"/>
          </p:cNvSpPr>
          <p:nvPr>
            <p:ph type="title" idx="5"/>
          </p:nvPr>
        </p:nvSpPr>
        <p:spPr>
          <a:xfrm>
            <a:off x="4724375" y="2656709"/>
            <a:ext cx="1605000" cy="36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800"/>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endParaRPr/>
          </a:p>
        </p:txBody>
      </p:sp>
      <p:sp>
        <p:nvSpPr>
          <p:cNvPr id="126" name="Google Shape;126;p19"/>
          <p:cNvSpPr txBox="1">
            <a:spLocks noGrp="1"/>
          </p:cNvSpPr>
          <p:nvPr>
            <p:ph type="subTitle" idx="6"/>
          </p:nvPr>
        </p:nvSpPr>
        <p:spPr>
          <a:xfrm>
            <a:off x="4724375" y="3022400"/>
            <a:ext cx="1605000" cy="36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lvl1pPr>
            <a:lvl2pPr lvl="1" algn="ctr" rtl="0">
              <a:lnSpc>
                <a:spcPct val="100000"/>
              </a:lnSpc>
              <a:spcBef>
                <a:spcPts val="1600"/>
              </a:spcBef>
              <a:spcAft>
                <a:spcPts val="0"/>
              </a:spcAft>
              <a:buNone/>
              <a:defRPr sz="1400"/>
            </a:lvl2pPr>
            <a:lvl3pPr lvl="2" algn="ctr" rtl="0">
              <a:lnSpc>
                <a:spcPct val="100000"/>
              </a:lnSpc>
              <a:spcBef>
                <a:spcPts val="1600"/>
              </a:spcBef>
              <a:spcAft>
                <a:spcPts val="0"/>
              </a:spcAft>
              <a:buNone/>
              <a:defRPr sz="1400"/>
            </a:lvl3pPr>
            <a:lvl4pPr lvl="3" algn="ctr" rtl="0">
              <a:lnSpc>
                <a:spcPct val="100000"/>
              </a:lnSpc>
              <a:spcBef>
                <a:spcPts val="1600"/>
              </a:spcBef>
              <a:spcAft>
                <a:spcPts val="0"/>
              </a:spcAft>
              <a:buNone/>
              <a:defRPr sz="1400"/>
            </a:lvl4pPr>
            <a:lvl5pPr lvl="4" algn="ctr" rtl="0">
              <a:lnSpc>
                <a:spcPct val="100000"/>
              </a:lnSpc>
              <a:spcBef>
                <a:spcPts val="1600"/>
              </a:spcBef>
              <a:spcAft>
                <a:spcPts val="0"/>
              </a:spcAft>
              <a:buNone/>
              <a:defRPr sz="1400"/>
            </a:lvl5pPr>
            <a:lvl6pPr lvl="5" algn="ctr" rtl="0">
              <a:lnSpc>
                <a:spcPct val="100000"/>
              </a:lnSpc>
              <a:spcBef>
                <a:spcPts val="1600"/>
              </a:spcBef>
              <a:spcAft>
                <a:spcPts val="0"/>
              </a:spcAft>
              <a:buNone/>
              <a:defRPr sz="1400"/>
            </a:lvl6pPr>
            <a:lvl7pPr lvl="6" algn="ctr" rtl="0">
              <a:lnSpc>
                <a:spcPct val="100000"/>
              </a:lnSpc>
              <a:spcBef>
                <a:spcPts val="1600"/>
              </a:spcBef>
              <a:spcAft>
                <a:spcPts val="0"/>
              </a:spcAft>
              <a:buNone/>
              <a:defRPr sz="1400"/>
            </a:lvl7pPr>
            <a:lvl8pPr lvl="7" algn="ctr" rtl="0">
              <a:lnSpc>
                <a:spcPct val="100000"/>
              </a:lnSpc>
              <a:spcBef>
                <a:spcPts val="1600"/>
              </a:spcBef>
              <a:spcAft>
                <a:spcPts val="0"/>
              </a:spcAft>
              <a:buNone/>
              <a:defRPr sz="1400"/>
            </a:lvl8pPr>
            <a:lvl9pPr lvl="8" algn="ctr" rtl="0">
              <a:lnSpc>
                <a:spcPct val="100000"/>
              </a:lnSpc>
              <a:spcBef>
                <a:spcPts val="1600"/>
              </a:spcBef>
              <a:spcAft>
                <a:spcPts val="1600"/>
              </a:spcAft>
              <a:buNone/>
              <a:defRPr sz="1400"/>
            </a:lvl9pPr>
          </a:lstStyle>
          <a:p>
            <a:endParaRPr/>
          </a:p>
        </p:txBody>
      </p:sp>
      <p:sp>
        <p:nvSpPr>
          <p:cNvPr id="127" name="Google Shape;127;p19"/>
          <p:cNvSpPr txBox="1">
            <a:spLocks noGrp="1"/>
          </p:cNvSpPr>
          <p:nvPr>
            <p:ph type="title" idx="7"/>
          </p:nvPr>
        </p:nvSpPr>
        <p:spPr>
          <a:xfrm>
            <a:off x="6634175" y="2656734"/>
            <a:ext cx="1605000" cy="36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800"/>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endParaRPr/>
          </a:p>
        </p:txBody>
      </p:sp>
      <p:sp>
        <p:nvSpPr>
          <p:cNvPr id="128" name="Google Shape;128;p19"/>
          <p:cNvSpPr txBox="1">
            <a:spLocks noGrp="1"/>
          </p:cNvSpPr>
          <p:nvPr>
            <p:ph type="subTitle" idx="8"/>
          </p:nvPr>
        </p:nvSpPr>
        <p:spPr>
          <a:xfrm>
            <a:off x="6634175" y="3022425"/>
            <a:ext cx="1605000" cy="36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lvl1pPr>
            <a:lvl2pPr lvl="1" algn="ctr" rtl="0">
              <a:lnSpc>
                <a:spcPct val="100000"/>
              </a:lnSpc>
              <a:spcBef>
                <a:spcPts val="1600"/>
              </a:spcBef>
              <a:spcAft>
                <a:spcPts val="0"/>
              </a:spcAft>
              <a:buNone/>
              <a:defRPr sz="1400"/>
            </a:lvl2pPr>
            <a:lvl3pPr lvl="2" algn="ctr" rtl="0">
              <a:lnSpc>
                <a:spcPct val="100000"/>
              </a:lnSpc>
              <a:spcBef>
                <a:spcPts val="1600"/>
              </a:spcBef>
              <a:spcAft>
                <a:spcPts val="0"/>
              </a:spcAft>
              <a:buNone/>
              <a:defRPr sz="1400"/>
            </a:lvl3pPr>
            <a:lvl4pPr lvl="3" algn="ctr" rtl="0">
              <a:lnSpc>
                <a:spcPct val="100000"/>
              </a:lnSpc>
              <a:spcBef>
                <a:spcPts val="1600"/>
              </a:spcBef>
              <a:spcAft>
                <a:spcPts val="0"/>
              </a:spcAft>
              <a:buNone/>
              <a:defRPr sz="1400"/>
            </a:lvl4pPr>
            <a:lvl5pPr lvl="4" algn="ctr" rtl="0">
              <a:lnSpc>
                <a:spcPct val="100000"/>
              </a:lnSpc>
              <a:spcBef>
                <a:spcPts val="1600"/>
              </a:spcBef>
              <a:spcAft>
                <a:spcPts val="0"/>
              </a:spcAft>
              <a:buNone/>
              <a:defRPr sz="1400"/>
            </a:lvl5pPr>
            <a:lvl6pPr lvl="5" algn="ctr" rtl="0">
              <a:lnSpc>
                <a:spcPct val="100000"/>
              </a:lnSpc>
              <a:spcBef>
                <a:spcPts val="1600"/>
              </a:spcBef>
              <a:spcAft>
                <a:spcPts val="0"/>
              </a:spcAft>
              <a:buNone/>
              <a:defRPr sz="1400"/>
            </a:lvl6pPr>
            <a:lvl7pPr lvl="6" algn="ctr" rtl="0">
              <a:lnSpc>
                <a:spcPct val="100000"/>
              </a:lnSpc>
              <a:spcBef>
                <a:spcPts val="1600"/>
              </a:spcBef>
              <a:spcAft>
                <a:spcPts val="0"/>
              </a:spcAft>
              <a:buNone/>
              <a:defRPr sz="1400"/>
            </a:lvl7pPr>
            <a:lvl8pPr lvl="7" algn="ctr" rtl="0">
              <a:lnSpc>
                <a:spcPct val="100000"/>
              </a:lnSpc>
              <a:spcBef>
                <a:spcPts val="1600"/>
              </a:spcBef>
              <a:spcAft>
                <a:spcPts val="0"/>
              </a:spcAft>
              <a:buNone/>
              <a:defRPr sz="1400"/>
            </a:lvl8pPr>
            <a:lvl9pPr lvl="8" algn="ctr" rtl="0">
              <a:lnSpc>
                <a:spcPct val="100000"/>
              </a:lnSpc>
              <a:spcBef>
                <a:spcPts val="1600"/>
              </a:spcBef>
              <a:spcAft>
                <a:spcPts val="1600"/>
              </a:spcAft>
              <a:buNone/>
              <a:defRPr sz="14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meline 2">
  <p:cSld name="CUSTOM_6_1">
    <p:bg>
      <p:bgPr>
        <a:blipFill>
          <a:blip r:embed="rId2">
            <a:alphaModFix/>
          </a:blip>
          <a:stretch>
            <a:fillRect/>
          </a:stretch>
        </a:blipFill>
        <a:effectLst/>
      </p:bgPr>
    </p:bg>
    <p:spTree>
      <p:nvGrpSpPr>
        <p:cNvPr id="1" name="Shape 145"/>
        <p:cNvGrpSpPr/>
        <p:nvPr/>
      </p:nvGrpSpPr>
      <p:grpSpPr>
        <a:xfrm>
          <a:off x="0" y="0"/>
          <a:ext cx="0" cy="0"/>
          <a:chOff x="0" y="0"/>
          <a:chExt cx="0" cy="0"/>
        </a:xfrm>
      </p:grpSpPr>
      <p:sp>
        <p:nvSpPr>
          <p:cNvPr id="146" name="Google Shape;146;p22"/>
          <p:cNvSpPr txBox="1">
            <a:spLocks noGrp="1"/>
          </p:cNvSpPr>
          <p:nvPr>
            <p:ph type="title"/>
          </p:nvPr>
        </p:nvSpPr>
        <p:spPr>
          <a:xfrm>
            <a:off x="713225" y="539500"/>
            <a:ext cx="7717500" cy="572700"/>
          </a:xfrm>
          <a:prstGeom prst="rect">
            <a:avLst/>
          </a:prstGeom>
        </p:spPr>
        <p:txBody>
          <a:bodyPr spcFirstLastPara="1" wrap="square" lIns="91425" tIns="91425" rIns="91425" bIns="91425" anchor="ctr" anchorCtr="0">
            <a:noAutofit/>
          </a:bodyPr>
          <a:lstStyle>
            <a:lvl1pPr lvl="0" algn="r" rtl="0">
              <a:spcBef>
                <a:spcPts val="0"/>
              </a:spcBef>
              <a:spcAft>
                <a:spcPts val="0"/>
              </a:spcAft>
              <a:buNone/>
              <a:defRPr/>
            </a:lvl1pPr>
            <a:lvl2pPr lvl="1" algn="r" rtl="0">
              <a:spcBef>
                <a:spcPts val="0"/>
              </a:spcBef>
              <a:spcAft>
                <a:spcPts val="0"/>
              </a:spcAft>
              <a:buNone/>
              <a:defRPr/>
            </a:lvl2pPr>
            <a:lvl3pPr lvl="2" algn="r" rtl="0">
              <a:spcBef>
                <a:spcPts val="0"/>
              </a:spcBef>
              <a:spcAft>
                <a:spcPts val="0"/>
              </a:spcAft>
              <a:buNone/>
              <a:defRPr/>
            </a:lvl3pPr>
            <a:lvl4pPr lvl="3" algn="r" rtl="0">
              <a:spcBef>
                <a:spcPts val="0"/>
              </a:spcBef>
              <a:spcAft>
                <a:spcPts val="0"/>
              </a:spcAft>
              <a:buNone/>
              <a:defRPr/>
            </a:lvl4pPr>
            <a:lvl5pPr lvl="4" algn="r" rtl="0">
              <a:spcBef>
                <a:spcPts val="0"/>
              </a:spcBef>
              <a:spcAft>
                <a:spcPts val="0"/>
              </a:spcAft>
              <a:buNone/>
              <a:defRPr/>
            </a:lvl5pPr>
            <a:lvl6pPr lvl="5" algn="r" rtl="0">
              <a:spcBef>
                <a:spcPts val="0"/>
              </a:spcBef>
              <a:spcAft>
                <a:spcPts val="0"/>
              </a:spcAft>
              <a:buNone/>
              <a:defRPr/>
            </a:lvl6pPr>
            <a:lvl7pPr lvl="6" algn="r" rtl="0">
              <a:spcBef>
                <a:spcPts val="0"/>
              </a:spcBef>
              <a:spcAft>
                <a:spcPts val="0"/>
              </a:spcAft>
              <a:buNone/>
              <a:defRPr/>
            </a:lvl7pPr>
            <a:lvl8pPr lvl="7" algn="r" rtl="0">
              <a:spcBef>
                <a:spcPts val="0"/>
              </a:spcBef>
              <a:spcAft>
                <a:spcPts val="0"/>
              </a:spcAft>
              <a:buNone/>
              <a:defRPr/>
            </a:lvl8pPr>
            <a:lvl9pPr lvl="8" algn="r" rtl="0">
              <a:spcBef>
                <a:spcPts val="0"/>
              </a:spcBef>
              <a:spcAft>
                <a:spcPts val="0"/>
              </a:spcAft>
              <a:buNone/>
              <a:defRPr/>
            </a:lvl9pPr>
          </a:lstStyle>
          <a:p>
            <a:endParaRPr/>
          </a:p>
        </p:txBody>
      </p:sp>
      <p:sp>
        <p:nvSpPr>
          <p:cNvPr id="147" name="Google Shape;147;p22"/>
          <p:cNvSpPr txBox="1">
            <a:spLocks noGrp="1"/>
          </p:cNvSpPr>
          <p:nvPr>
            <p:ph type="title" idx="2" hasCustomPrompt="1"/>
          </p:nvPr>
        </p:nvSpPr>
        <p:spPr>
          <a:xfrm>
            <a:off x="1365450" y="1783950"/>
            <a:ext cx="1427100" cy="731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3"/>
              </a:buClr>
              <a:buSzPts val="4800"/>
              <a:buNone/>
              <a:defRPr sz="4800">
                <a:solidFill>
                  <a:schemeClr val="accent4"/>
                </a:solidFill>
              </a:defRPr>
            </a:lvl1pPr>
            <a:lvl2pPr lvl="1" algn="ctr" rtl="0">
              <a:spcBef>
                <a:spcPts val="0"/>
              </a:spcBef>
              <a:spcAft>
                <a:spcPts val="0"/>
              </a:spcAft>
              <a:buClr>
                <a:schemeClr val="accent3"/>
              </a:buClr>
              <a:buSzPts val="4800"/>
              <a:buNone/>
              <a:defRPr sz="4800">
                <a:solidFill>
                  <a:schemeClr val="accent3"/>
                </a:solidFill>
              </a:defRPr>
            </a:lvl2pPr>
            <a:lvl3pPr lvl="2" algn="ctr" rtl="0">
              <a:spcBef>
                <a:spcPts val="0"/>
              </a:spcBef>
              <a:spcAft>
                <a:spcPts val="0"/>
              </a:spcAft>
              <a:buClr>
                <a:schemeClr val="accent3"/>
              </a:buClr>
              <a:buSzPts val="4800"/>
              <a:buNone/>
              <a:defRPr sz="4800">
                <a:solidFill>
                  <a:schemeClr val="accent3"/>
                </a:solidFill>
              </a:defRPr>
            </a:lvl3pPr>
            <a:lvl4pPr lvl="3" algn="ctr" rtl="0">
              <a:spcBef>
                <a:spcPts val="0"/>
              </a:spcBef>
              <a:spcAft>
                <a:spcPts val="0"/>
              </a:spcAft>
              <a:buClr>
                <a:schemeClr val="accent3"/>
              </a:buClr>
              <a:buSzPts val="4800"/>
              <a:buNone/>
              <a:defRPr sz="4800">
                <a:solidFill>
                  <a:schemeClr val="accent3"/>
                </a:solidFill>
              </a:defRPr>
            </a:lvl4pPr>
            <a:lvl5pPr lvl="4" algn="ctr" rtl="0">
              <a:spcBef>
                <a:spcPts val="0"/>
              </a:spcBef>
              <a:spcAft>
                <a:spcPts val="0"/>
              </a:spcAft>
              <a:buClr>
                <a:schemeClr val="accent3"/>
              </a:buClr>
              <a:buSzPts val="4800"/>
              <a:buNone/>
              <a:defRPr sz="4800">
                <a:solidFill>
                  <a:schemeClr val="accent3"/>
                </a:solidFill>
              </a:defRPr>
            </a:lvl5pPr>
            <a:lvl6pPr lvl="5" algn="ctr" rtl="0">
              <a:spcBef>
                <a:spcPts val="0"/>
              </a:spcBef>
              <a:spcAft>
                <a:spcPts val="0"/>
              </a:spcAft>
              <a:buClr>
                <a:schemeClr val="accent3"/>
              </a:buClr>
              <a:buSzPts val="4800"/>
              <a:buNone/>
              <a:defRPr sz="4800">
                <a:solidFill>
                  <a:schemeClr val="accent3"/>
                </a:solidFill>
              </a:defRPr>
            </a:lvl6pPr>
            <a:lvl7pPr lvl="6" algn="ctr" rtl="0">
              <a:spcBef>
                <a:spcPts val="0"/>
              </a:spcBef>
              <a:spcAft>
                <a:spcPts val="0"/>
              </a:spcAft>
              <a:buClr>
                <a:schemeClr val="accent3"/>
              </a:buClr>
              <a:buSzPts val="4800"/>
              <a:buNone/>
              <a:defRPr sz="4800">
                <a:solidFill>
                  <a:schemeClr val="accent3"/>
                </a:solidFill>
              </a:defRPr>
            </a:lvl7pPr>
            <a:lvl8pPr lvl="7" algn="ctr" rtl="0">
              <a:spcBef>
                <a:spcPts val="0"/>
              </a:spcBef>
              <a:spcAft>
                <a:spcPts val="0"/>
              </a:spcAft>
              <a:buClr>
                <a:schemeClr val="accent3"/>
              </a:buClr>
              <a:buSzPts val="4800"/>
              <a:buNone/>
              <a:defRPr sz="4800">
                <a:solidFill>
                  <a:schemeClr val="accent3"/>
                </a:solidFill>
              </a:defRPr>
            </a:lvl8pPr>
            <a:lvl9pPr lvl="8" algn="ctr" rtl="0">
              <a:spcBef>
                <a:spcPts val="0"/>
              </a:spcBef>
              <a:spcAft>
                <a:spcPts val="0"/>
              </a:spcAft>
              <a:buClr>
                <a:schemeClr val="accent3"/>
              </a:buClr>
              <a:buSzPts val="4800"/>
              <a:buNone/>
              <a:defRPr sz="4800">
                <a:solidFill>
                  <a:schemeClr val="accent3"/>
                </a:solidFill>
              </a:defRPr>
            </a:lvl9pPr>
          </a:lstStyle>
          <a:p>
            <a:r>
              <a:t>xx%</a:t>
            </a:r>
          </a:p>
        </p:txBody>
      </p:sp>
      <p:sp>
        <p:nvSpPr>
          <p:cNvPr id="148" name="Google Shape;148;p22"/>
          <p:cNvSpPr txBox="1">
            <a:spLocks noGrp="1"/>
          </p:cNvSpPr>
          <p:nvPr>
            <p:ph type="title" idx="3" hasCustomPrompt="1"/>
          </p:nvPr>
        </p:nvSpPr>
        <p:spPr>
          <a:xfrm>
            <a:off x="3811650" y="3140925"/>
            <a:ext cx="1427100" cy="731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3"/>
              </a:buClr>
              <a:buSzPts val="4800"/>
              <a:buNone/>
              <a:defRPr sz="4800">
                <a:solidFill>
                  <a:schemeClr val="accent4"/>
                </a:solidFill>
              </a:defRPr>
            </a:lvl1pPr>
            <a:lvl2pPr lvl="1" algn="ctr" rtl="0">
              <a:spcBef>
                <a:spcPts val="0"/>
              </a:spcBef>
              <a:spcAft>
                <a:spcPts val="0"/>
              </a:spcAft>
              <a:buClr>
                <a:schemeClr val="accent3"/>
              </a:buClr>
              <a:buSzPts val="4800"/>
              <a:buNone/>
              <a:defRPr sz="4800">
                <a:solidFill>
                  <a:schemeClr val="accent3"/>
                </a:solidFill>
              </a:defRPr>
            </a:lvl2pPr>
            <a:lvl3pPr lvl="2" algn="ctr" rtl="0">
              <a:spcBef>
                <a:spcPts val="0"/>
              </a:spcBef>
              <a:spcAft>
                <a:spcPts val="0"/>
              </a:spcAft>
              <a:buClr>
                <a:schemeClr val="accent3"/>
              </a:buClr>
              <a:buSzPts val="4800"/>
              <a:buNone/>
              <a:defRPr sz="4800">
                <a:solidFill>
                  <a:schemeClr val="accent3"/>
                </a:solidFill>
              </a:defRPr>
            </a:lvl3pPr>
            <a:lvl4pPr lvl="3" algn="ctr" rtl="0">
              <a:spcBef>
                <a:spcPts val="0"/>
              </a:spcBef>
              <a:spcAft>
                <a:spcPts val="0"/>
              </a:spcAft>
              <a:buClr>
                <a:schemeClr val="accent3"/>
              </a:buClr>
              <a:buSzPts val="4800"/>
              <a:buNone/>
              <a:defRPr sz="4800">
                <a:solidFill>
                  <a:schemeClr val="accent3"/>
                </a:solidFill>
              </a:defRPr>
            </a:lvl4pPr>
            <a:lvl5pPr lvl="4" algn="ctr" rtl="0">
              <a:spcBef>
                <a:spcPts val="0"/>
              </a:spcBef>
              <a:spcAft>
                <a:spcPts val="0"/>
              </a:spcAft>
              <a:buClr>
                <a:schemeClr val="accent3"/>
              </a:buClr>
              <a:buSzPts val="4800"/>
              <a:buNone/>
              <a:defRPr sz="4800">
                <a:solidFill>
                  <a:schemeClr val="accent3"/>
                </a:solidFill>
              </a:defRPr>
            </a:lvl5pPr>
            <a:lvl6pPr lvl="5" algn="ctr" rtl="0">
              <a:spcBef>
                <a:spcPts val="0"/>
              </a:spcBef>
              <a:spcAft>
                <a:spcPts val="0"/>
              </a:spcAft>
              <a:buClr>
                <a:schemeClr val="accent3"/>
              </a:buClr>
              <a:buSzPts val="4800"/>
              <a:buNone/>
              <a:defRPr sz="4800">
                <a:solidFill>
                  <a:schemeClr val="accent3"/>
                </a:solidFill>
              </a:defRPr>
            </a:lvl6pPr>
            <a:lvl7pPr lvl="6" algn="ctr" rtl="0">
              <a:spcBef>
                <a:spcPts val="0"/>
              </a:spcBef>
              <a:spcAft>
                <a:spcPts val="0"/>
              </a:spcAft>
              <a:buClr>
                <a:schemeClr val="accent3"/>
              </a:buClr>
              <a:buSzPts val="4800"/>
              <a:buNone/>
              <a:defRPr sz="4800">
                <a:solidFill>
                  <a:schemeClr val="accent3"/>
                </a:solidFill>
              </a:defRPr>
            </a:lvl7pPr>
            <a:lvl8pPr lvl="7" algn="ctr" rtl="0">
              <a:spcBef>
                <a:spcPts val="0"/>
              </a:spcBef>
              <a:spcAft>
                <a:spcPts val="0"/>
              </a:spcAft>
              <a:buClr>
                <a:schemeClr val="accent3"/>
              </a:buClr>
              <a:buSzPts val="4800"/>
              <a:buNone/>
              <a:defRPr sz="4800">
                <a:solidFill>
                  <a:schemeClr val="accent3"/>
                </a:solidFill>
              </a:defRPr>
            </a:lvl8pPr>
            <a:lvl9pPr lvl="8" algn="ctr" rtl="0">
              <a:spcBef>
                <a:spcPts val="0"/>
              </a:spcBef>
              <a:spcAft>
                <a:spcPts val="0"/>
              </a:spcAft>
              <a:buClr>
                <a:schemeClr val="accent3"/>
              </a:buClr>
              <a:buSzPts val="4800"/>
              <a:buNone/>
              <a:defRPr sz="4800">
                <a:solidFill>
                  <a:schemeClr val="accent3"/>
                </a:solidFill>
              </a:defRPr>
            </a:lvl9pPr>
          </a:lstStyle>
          <a:p>
            <a:r>
              <a:t>xx%</a:t>
            </a:r>
          </a:p>
        </p:txBody>
      </p:sp>
      <p:sp>
        <p:nvSpPr>
          <p:cNvPr id="149" name="Google Shape;149;p22"/>
          <p:cNvSpPr txBox="1">
            <a:spLocks noGrp="1"/>
          </p:cNvSpPr>
          <p:nvPr>
            <p:ph type="title" idx="4" hasCustomPrompt="1"/>
          </p:nvPr>
        </p:nvSpPr>
        <p:spPr>
          <a:xfrm>
            <a:off x="6257850" y="1783950"/>
            <a:ext cx="1427100" cy="731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3"/>
              </a:buClr>
              <a:buSzPts val="4800"/>
              <a:buNone/>
              <a:defRPr sz="4800">
                <a:solidFill>
                  <a:schemeClr val="accent4"/>
                </a:solidFill>
              </a:defRPr>
            </a:lvl1pPr>
            <a:lvl2pPr lvl="1" algn="ctr" rtl="0">
              <a:spcBef>
                <a:spcPts val="0"/>
              </a:spcBef>
              <a:spcAft>
                <a:spcPts val="0"/>
              </a:spcAft>
              <a:buClr>
                <a:schemeClr val="accent3"/>
              </a:buClr>
              <a:buSzPts val="4800"/>
              <a:buNone/>
              <a:defRPr sz="4800">
                <a:solidFill>
                  <a:schemeClr val="accent3"/>
                </a:solidFill>
              </a:defRPr>
            </a:lvl2pPr>
            <a:lvl3pPr lvl="2" algn="ctr" rtl="0">
              <a:spcBef>
                <a:spcPts val="0"/>
              </a:spcBef>
              <a:spcAft>
                <a:spcPts val="0"/>
              </a:spcAft>
              <a:buClr>
                <a:schemeClr val="accent3"/>
              </a:buClr>
              <a:buSzPts val="4800"/>
              <a:buNone/>
              <a:defRPr sz="4800">
                <a:solidFill>
                  <a:schemeClr val="accent3"/>
                </a:solidFill>
              </a:defRPr>
            </a:lvl3pPr>
            <a:lvl4pPr lvl="3" algn="ctr" rtl="0">
              <a:spcBef>
                <a:spcPts val="0"/>
              </a:spcBef>
              <a:spcAft>
                <a:spcPts val="0"/>
              </a:spcAft>
              <a:buClr>
                <a:schemeClr val="accent3"/>
              </a:buClr>
              <a:buSzPts val="4800"/>
              <a:buNone/>
              <a:defRPr sz="4800">
                <a:solidFill>
                  <a:schemeClr val="accent3"/>
                </a:solidFill>
              </a:defRPr>
            </a:lvl4pPr>
            <a:lvl5pPr lvl="4" algn="ctr" rtl="0">
              <a:spcBef>
                <a:spcPts val="0"/>
              </a:spcBef>
              <a:spcAft>
                <a:spcPts val="0"/>
              </a:spcAft>
              <a:buClr>
                <a:schemeClr val="accent3"/>
              </a:buClr>
              <a:buSzPts val="4800"/>
              <a:buNone/>
              <a:defRPr sz="4800">
                <a:solidFill>
                  <a:schemeClr val="accent3"/>
                </a:solidFill>
              </a:defRPr>
            </a:lvl5pPr>
            <a:lvl6pPr lvl="5" algn="ctr" rtl="0">
              <a:spcBef>
                <a:spcPts val="0"/>
              </a:spcBef>
              <a:spcAft>
                <a:spcPts val="0"/>
              </a:spcAft>
              <a:buClr>
                <a:schemeClr val="accent3"/>
              </a:buClr>
              <a:buSzPts val="4800"/>
              <a:buNone/>
              <a:defRPr sz="4800">
                <a:solidFill>
                  <a:schemeClr val="accent3"/>
                </a:solidFill>
              </a:defRPr>
            </a:lvl6pPr>
            <a:lvl7pPr lvl="6" algn="ctr" rtl="0">
              <a:spcBef>
                <a:spcPts val="0"/>
              </a:spcBef>
              <a:spcAft>
                <a:spcPts val="0"/>
              </a:spcAft>
              <a:buClr>
                <a:schemeClr val="accent3"/>
              </a:buClr>
              <a:buSzPts val="4800"/>
              <a:buNone/>
              <a:defRPr sz="4800">
                <a:solidFill>
                  <a:schemeClr val="accent3"/>
                </a:solidFill>
              </a:defRPr>
            </a:lvl7pPr>
            <a:lvl8pPr lvl="7" algn="ctr" rtl="0">
              <a:spcBef>
                <a:spcPts val="0"/>
              </a:spcBef>
              <a:spcAft>
                <a:spcPts val="0"/>
              </a:spcAft>
              <a:buClr>
                <a:schemeClr val="accent3"/>
              </a:buClr>
              <a:buSzPts val="4800"/>
              <a:buNone/>
              <a:defRPr sz="4800">
                <a:solidFill>
                  <a:schemeClr val="accent3"/>
                </a:solidFill>
              </a:defRPr>
            </a:lvl8pPr>
            <a:lvl9pPr lvl="8" algn="ctr" rtl="0">
              <a:spcBef>
                <a:spcPts val="0"/>
              </a:spcBef>
              <a:spcAft>
                <a:spcPts val="0"/>
              </a:spcAft>
              <a:buClr>
                <a:schemeClr val="accent3"/>
              </a:buClr>
              <a:buSzPts val="4800"/>
              <a:buNone/>
              <a:defRPr sz="4800">
                <a:solidFill>
                  <a:schemeClr val="accent3"/>
                </a:solidFill>
              </a:defRPr>
            </a:lvl9pPr>
          </a:lstStyle>
          <a:p>
            <a:r>
              <a:t>xx%</a:t>
            </a:r>
          </a:p>
        </p:txBody>
      </p:sp>
      <p:sp>
        <p:nvSpPr>
          <p:cNvPr id="150" name="Google Shape;150;p22"/>
          <p:cNvSpPr txBox="1">
            <a:spLocks noGrp="1"/>
          </p:cNvSpPr>
          <p:nvPr>
            <p:ph type="title" idx="5"/>
          </p:nvPr>
        </p:nvSpPr>
        <p:spPr>
          <a:xfrm>
            <a:off x="958200" y="2861382"/>
            <a:ext cx="2241600" cy="36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800"/>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endParaRPr/>
          </a:p>
        </p:txBody>
      </p:sp>
      <p:sp>
        <p:nvSpPr>
          <p:cNvPr id="151" name="Google Shape;151;p22"/>
          <p:cNvSpPr txBox="1">
            <a:spLocks noGrp="1"/>
          </p:cNvSpPr>
          <p:nvPr>
            <p:ph type="subTitle" idx="1"/>
          </p:nvPr>
        </p:nvSpPr>
        <p:spPr>
          <a:xfrm>
            <a:off x="958200" y="3227078"/>
            <a:ext cx="2241600" cy="36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lvl1pPr>
            <a:lvl2pPr lvl="1" algn="ctr" rtl="0">
              <a:lnSpc>
                <a:spcPct val="100000"/>
              </a:lnSpc>
              <a:spcBef>
                <a:spcPts val="0"/>
              </a:spcBef>
              <a:spcAft>
                <a:spcPts val="0"/>
              </a:spcAft>
              <a:buNone/>
              <a:defRPr sz="1400"/>
            </a:lvl2pPr>
            <a:lvl3pPr lvl="2" algn="ctr" rtl="0">
              <a:lnSpc>
                <a:spcPct val="100000"/>
              </a:lnSpc>
              <a:spcBef>
                <a:spcPts val="0"/>
              </a:spcBef>
              <a:spcAft>
                <a:spcPts val="0"/>
              </a:spcAft>
              <a:buNone/>
              <a:defRPr sz="1400"/>
            </a:lvl3pPr>
            <a:lvl4pPr lvl="3" algn="ctr" rtl="0">
              <a:lnSpc>
                <a:spcPct val="100000"/>
              </a:lnSpc>
              <a:spcBef>
                <a:spcPts val="0"/>
              </a:spcBef>
              <a:spcAft>
                <a:spcPts val="0"/>
              </a:spcAft>
              <a:buNone/>
              <a:defRPr sz="1400"/>
            </a:lvl4pPr>
            <a:lvl5pPr lvl="4" algn="ctr" rtl="0">
              <a:lnSpc>
                <a:spcPct val="100000"/>
              </a:lnSpc>
              <a:spcBef>
                <a:spcPts val="0"/>
              </a:spcBef>
              <a:spcAft>
                <a:spcPts val="0"/>
              </a:spcAft>
              <a:buNone/>
              <a:defRPr sz="1400"/>
            </a:lvl5pPr>
            <a:lvl6pPr lvl="5" algn="ctr" rtl="0">
              <a:lnSpc>
                <a:spcPct val="100000"/>
              </a:lnSpc>
              <a:spcBef>
                <a:spcPts val="0"/>
              </a:spcBef>
              <a:spcAft>
                <a:spcPts val="0"/>
              </a:spcAft>
              <a:buNone/>
              <a:defRPr sz="1400"/>
            </a:lvl6pPr>
            <a:lvl7pPr lvl="6" algn="ctr" rtl="0">
              <a:lnSpc>
                <a:spcPct val="100000"/>
              </a:lnSpc>
              <a:spcBef>
                <a:spcPts val="0"/>
              </a:spcBef>
              <a:spcAft>
                <a:spcPts val="0"/>
              </a:spcAft>
              <a:buNone/>
              <a:defRPr sz="1400"/>
            </a:lvl7pPr>
            <a:lvl8pPr lvl="7" algn="ctr" rtl="0">
              <a:lnSpc>
                <a:spcPct val="100000"/>
              </a:lnSpc>
              <a:spcBef>
                <a:spcPts val="0"/>
              </a:spcBef>
              <a:spcAft>
                <a:spcPts val="0"/>
              </a:spcAft>
              <a:buNone/>
              <a:defRPr sz="1400"/>
            </a:lvl8pPr>
            <a:lvl9pPr lvl="8" algn="ctr" rtl="0">
              <a:lnSpc>
                <a:spcPct val="100000"/>
              </a:lnSpc>
              <a:spcBef>
                <a:spcPts val="0"/>
              </a:spcBef>
              <a:spcAft>
                <a:spcPts val="0"/>
              </a:spcAft>
              <a:buNone/>
              <a:defRPr sz="1400"/>
            </a:lvl9pPr>
          </a:lstStyle>
          <a:p>
            <a:endParaRPr/>
          </a:p>
        </p:txBody>
      </p:sp>
      <p:sp>
        <p:nvSpPr>
          <p:cNvPr id="152" name="Google Shape;152;p22"/>
          <p:cNvSpPr txBox="1">
            <a:spLocks noGrp="1"/>
          </p:cNvSpPr>
          <p:nvPr>
            <p:ph type="title" idx="6"/>
          </p:nvPr>
        </p:nvSpPr>
        <p:spPr>
          <a:xfrm>
            <a:off x="3404397" y="1792828"/>
            <a:ext cx="2241600" cy="36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800"/>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endParaRPr/>
          </a:p>
        </p:txBody>
      </p:sp>
      <p:sp>
        <p:nvSpPr>
          <p:cNvPr id="153" name="Google Shape;153;p22"/>
          <p:cNvSpPr txBox="1">
            <a:spLocks noGrp="1"/>
          </p:cNvSpPr>
          <p:nvPr>
            <p:ph type="subTitle" idx="7"/>
          </p:nvPr>
        </p:nvSpPr>
        <p:spPr>
          <a:xfrm>
            <a:off x="3404397" y="2167401"/>
            <a:ext cx="2241600" cy="36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lvl1pPr>
            <a:lvl2pPr lvl="1" algn="ctr" rtl="0">
              <a:lnSpc>
                <a:spcPct val="100000"/>
              </a:lnSpc>
              <a:spcBef>
                <a:spcPts val="0"/>
              </a:spcBef>
              <a:spcAft>
                <a:spcPts val="0"/>
              </a:spcAft>
              <a:buNone/>
              <a:defRPr sz="1400"/>
            </a:lvl2pPr>
            <a:lvl3pPr lvl="2" algn="ctr" rtl="0">
              <a:lnSpc>
                <a:spcPct val="100000"/>
              </a:lnSpc>
              <a:spcBef>
                <a:spcPts val="0"/>
              </a:spcBef>
              <a:spcAft>
                <a:spcPts val="0"/>
              </a:spcAft>
              <a:buNone/>
              <a:defRPr sz="1400"/>
            </a:lvl3pPr>
            <a:lvl4pPr lvl="3" algn="ctr" rtl="0">
              <a:lnSpc>
                <a:spcPct val="100000"/>
              </a:lnSpc>
              <a:spcBef>
                <a:spcPts val="0"/>
              </a:spcBef>
              <a:spcAft>
                <a:spcPts val="0"/>
              </a:spcAft>
              <a:buNone/>
              <a:defRPr sz="1400"/>
            </a:lvl4pPr>
            <a:lvl5pPr lvl="4" algn="ctr" rtl="0">
              <a:lnSpc>
                <a:spcPct val="100000"/>
              </a:lnSpc>
              <a:spcBef>
                <a:spcPts val="0"/>
              </a:spcBef>
              <a:spcAft>
                <a:spcPts val="0"/>
              </a:spcAft>
              <a:buNone/>
              <a:defRPr sz="1400"/>
            </a:lvl5pPr>
            <a:lvl6pPr lvl="5" algn="ctr" rtl="0">
              <a:lnSpc>
                <a:spcPct val="100000"/>
              </a:lnSpc>
              <a:spcBef>
                <a:spcPts val="0"/>
              </a:spcBef>
              <a:spcAft>
                <a:spcPts val="0"/>
              </a:spcAft>
              <a:buNone/>
              <a:defRPr sz="1400"/>
            </a:lvl6pPr>
            <a:lvl7pPr lvl="6" algn="ctr" rtl="0">
              <a:lnSpc>
                <a:spcPct val="100000"/>
              </a:lnSpc>
              <a:spcBef>
                <a:spcPts val="0"/>
              </a:spcBef>
              <a:spcAft>
                <a:spcPts val="0"/>
              </a:spcAft>
              <a:buNone/>
              <a:defRPr sz="1400"/>
            </a:lvl7pPr>
            <a:lvl8pPr lvl="7" algn="ctr" rtl="0">
              <a:lnSpc>
                <a:spcPct val="100000"/>
              </a:lnSpc>
              <a:spcBef>
                <a:spcPts val="0"/>
              </a:spcBef>
              <a:spcAft>
                <a:spcPts val="0"/>
              </a:spcAft>
              <a:buNone/>
              <a:defRPr sz="1400"/>
            </a:lvl8pPr>
            <a:lvl9pPr lvl="8" algn="ctr" rtl="0">
              <a:lnSpc>
                <a:spcPct val="100000"/>
              </a:lnSpc>
              <a:spcBef>
                <a:spcPts val="0"/>
              </a:spcBef>
              <a:spcAft>
                <a:spcPts val="0"/>
              </a:spcAft>
              <a:buNone/>
              <a:defRPr sz="1400"/>
            </a:lvl9pPr>
          </a:lstStyle>
          <a:p>
            <a:endParaRPr/>
          </a:p>
        </p:txBody>
      </p:sp>
      <p:sp>
        <p:nvSpPr>
          <p:cNvPr id="154" name="Google Shape;154;p22"/>
          <p:cNvSpPr txBox="1">
            <a:spLocks noGrp="1"/>
          </p:cNvSpPr>
          <p:nvPr>
            <p:ph type="title" idx="8"/>
          </p:nvPr>
        </p:nvSpPr>
        <p:spPr>
          <a:xfrm>
            <a:off x="5850609" y="2861384"/>
            <a:ext cx="2241600" cy="36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800"/>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endParaRPr/>
          </a:p>
        </p:txBody>
      </p:sp>
      <p:sp>
        <p:nvSpPr>
          <p:cNvPr id="155" name="Google Shape;155;p22"/>
          <p:cNvSpPr txBox="1">
            <a:spLocks noGrp="1"/>
          </p:cNvSpPr>
          <p:nvPr>
            <p:ph type="subTitle" idx="9"/>
          </p:nvPr>
        </p:nvSpPr>
        <p:spPr>
          <a:xfrm>
            <a:off x="5850609" y="3227080"/>
            <a:ext cx="2241600" cy="36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lvl1pPr>
            <a:lvl2pPr lvl="1" algn="ctr" rtl="0">
              <a:lnSpc>
                <a:spcPct val="100000"/>
              </a:lnSpc>
              <a:spcBef>
                <a:spcPts val="0"/>
              </a:spcBef>
              <a:spcAft>
                <a:spcPts val="0"/>
              </a:spcAft>
              <a:buNone/>
              <a:defRPr sz="1400"/>
            </a:lvl2pPr>
            <a:lvl3pPr lvl="2" algn="ctr" rtl="0">
              <a:lnSpc>
                <a:spcPct val="100000"/>
              </a:lnSpc>
              <a:spcBef>
                <a:spcPts val="0"/>
              </a:spcBef>
              <a:spcAft>
                <a:spcPts val="0"/>
              </a:spcAft>
              <a:buNone/>
              <a:defRPr sz="1400"/>
            </a:lvl3pPr>
            <a:lvl4pPr lvl="3" algn="ctr" rtl="0">
              <a:lnSpc>
                <a:spcPct val="100000"/>
              </a:lnSpc>
              <a:spcBef>
                <a:spcPts val="0"/>
              </a:spcBef>
              <a:spcAft>
                <a:spcPts val="0"/>
              </a:spcAft>
              <a:buNone/>
              <a:defRPr sz="1400"/>
            </a:lvl4pPr>
            <a:lvl5pPr lvl="4" algn="ctr" rtl="0">
              <a:lnSpc>
                <a:spcPct val="100000"/>
              </a:lnSpc>
              <a:spcBef>
                <a:spcPts val="0"/>
              </a:spcBef>
              <a:spcAft>
                <a:spcPts val="0"/>
              </a:spcAft>
              <a:buNone/>
              <a:defRPr sz="1400"/>
            </a:lvl5pPr>
            <a:lvl6pPr lvl="5" algn="ctr" rtl="0">
              <a:lnSpc>
                <a:spcPct val="100000"/>
              </a:lnSpc>
              <a:spcBef>
                <a:spcPts val="0"/>
              </a:spcBef>
              <a:spcAft>
                <a:spcPts val="0"/>
              </a:spcAft>
              <a:buNone/>
              <a:defRPr sz="1400"/>
            </a:lvl6pPr>
            <a:lvl7pPr lvl="6" algn="ctr" rtl="0">
              <a:lnSpc>
                <a:spcPct val="100000"/>
              </a:lnSpc>
              <a:spcBef>
                <a:spcPts val="0"/>
              </a:spcBef>
              <a:spcAft>
                <a:spcPts val="0"/>
              </a:spcAft>
              <a:buNone/>
              <a:defRPr sz="1400"/>
            </a:lvl7pPr>
            <a:lvl8pPr lvl="7" algn="ctr" rtl="0">
              <a:lnSpc>
                <a:spcPct val="100000"/>
              </a:lnSpc>
              <a:spcBef>
                <a:spcPts val="0"/>
              </a:spcBef>
              <a:spcAft>
                <a:spcPts val="0"/>
              </a:spcAft>
              <a:buNone/>
              <a:defRPr sz="1400"/>
            </a:lvl8pPr>
            <a:lvl9pPr lvl="8" algn="ctr" rtl="0">
              <a:lnSpc>
                <a:spcPct val="100000"/>
              </a:lnSpc>
              <a:spcBef>
                <a:spcPts val="0"/>
              </a:spcBef>
              <a:spcAft>
                <a:spcPts val="0"/>
              </a:spcAft>
              <a:buNone/>
              <a:defRPr sz="14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blipFill>
          <a:blip r:embed="rId2">
            <a:alphaModFix/>
          </a:blip>
          <a:stretch>
            <a:fillRect/>
          </a:stretch>
        </a:blipFill>
        <a:effectLst/>
      </p:bgPr>
    </p:bg>
    <p:spTree>
      <p:nvGrpSpPr>
        <p:cNvPr id="1" name="Shape 31"/>
        <p:cNvGrpSpPr/>
        <p:nvPr/>
      </p:nvGrpSpPr>
      <p:grpSpPr>
        <a:xfrm>
          <a:off x="0" y="0"/>
          <a:ext cx="0" cy="0"/>
          <a:chOff x="0" y="0"/>
          <a:chExt cx="0" cy="0"/>
        </a:xfrm>
      </p:grpSpPr>
      <p:sp>
        <p:nvSpPr>
          <p:cNvPr id="32" name="Google Shape;32;p6"/>
          <p:cNvSpPr txBox="1">
            <a:spLocks noGrp="1"/>
          </p:cNvSpPr>
          <p:nvPr>
            <p:ph type="title"/>
          </p:nvPr>
        </p:nvSpPr>
        <p:spPr>
          <a:xfrm>
            <a:off x="713225" y="539500"/>
            <a:ext cx="7717500" cy="572700"/>
          </a:xfrm>
          <a:prstGeom prst="rect">
            <a:avLst/>
          </a:prstGeom>
        </p:spPr>
        <p:txBody>
          <a:bodyPr spcFirstLastPara="1" wrap="square" lIns="91425" tIns="91425" rIns="91425" bIns="91425" anchor="ctr" anchorCtr="0">
            <a:noAutofit/>
          </a:bodyPr>
          <a:lstStyle>
            <a:lvl1pPr lvl="0" algn="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3" name="Google Shape;33;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blipFill>
          <a:blip r:embed="rId2">
            <a:alphaModFix/>
          </a:blip>
          <a:stretch>
            <a:fillRect/>
          </a:stretch>
        </a:blipFill>
        <a:effectLst/>
      </p:bgPr>
    </p:bg>
    <p:spTree>
      <p:nvGrpSpPr>
        <p:cNvPr id="1" name="Shape 34"/>
        <p:cNvGrpSpPr/>
        <p:nvPr/>
      </p:nvGrpSpPr>
      <p:grpSpPr>
        <a:xfrm>
          <a:off x="0" y="0"/>
          <a:ext cx="0" cy="0"/>
          <a:chOff x="0" y="0"/>
          <a:chExt cx="0" cy="0"/>
        </a:xfrm>
      </p:grpSpPr>
      <p:sp>
        <p:nvSpPr>
          <p:cNvPr id="35" name="Google Shape;35;p7"/>
          <p:cNvSpPr txBox="1">
            <a:spLocks noGrp="1"/>
          </p:cNvSpPr>
          <p:nvPr>
            <p:ph type="title"/>
          </p:nvPr>
        </p:nvSpPr>
        <p:spPr>
          <a:xfrm>
            <a:off x="713225" y="539500"/>
            <a:ext cx="7717500" cy="576000"/>
          </a:xfrm>
          <a:prstGeom prst="rect">
            <a:avLst/>
          </a:prstGeom>
        </p:spPr>
        <p:txBody>
          <a:bodyPr spcFirstLastPara="1" wrap="square" lIns="91425" tIns="91425" rIns="91425" bIns="91425" anchor="b" anchorCtr="0">
            <a:noAutofit/>
          </a:bodyPr>
          <a:lstStyle>
            <a:lvl1pPr lvl="0" algn="r">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6" name="Google Shape;36;p7"/>
          <p:cNvSpPr txBox="1">
            <a:spLocks noGrp="1"/>
          </p:cNvSpPr>
          <p:nvPr>
            <p:ph type="body" idx="1"/>
          </p:nvPr>
        </p:nvSpPr>
        <p:spPr>
          <a:xfrm>
            <a:off x="713225" y="1436225"/>
            <a:ext cx="7717500" cy="3176700"/>
          </a:xfrm>
          <a:prstGeom prst="rect">
            <a:avLst/>
          </a:prstGeom>
        </p:spPr>
        <p:txBody>
          <a:bodyPr spcFirstLastPara="1" wrap="square" lIns="91425" tIns="91425" rIns="91425" bIns="91425" anchor="b" anchorCtr="0">
            <a:noAutofit/>
          </a:bodyPr>
          <a:lstStyle>
            <a:lvl1pPr marL="457200" lvl="0" indent="-317500">
              <a:spcBef>
                <a:spcPts val="0"/>
              </a:spcBef>
              <a:spcAft>
                <a:spcPts val="0"/>
              </a:spcAft>
              <a:buSzPts val="1400"/>
              <a:buFont typeface="Livvic"/>
              <a:buChar char="●"/>
              <a:defRPr sz="1200"/>
            </a:lvl1pPr>
            <a:lvl2pPr marL="914400" lvl="1" indent="-317500">
              <a:spcBef>
                <a:spcPts val="0"/>
              </a:spcBef>
              <a:spcAft>
                <a:spcPts val="0"/>
              </a:spcAft>
              <a:buSzPts val="1400"/>
              <a:buFont typeface="Roboto Condensed Light"/>
              <a:buChar char="○"/>
              <a:defRPr/>
            </a:lvl2pPr>
            <a:lvl3pPr marL="1371600" lvl="2" indent="-317500">
              <a:spcBef>
                <a:spcPts val="1600"/>
              </a:spcBef>
              <a:spcAft>
                <a:spcPts val="0"/>
              </a:spcAft>
              <a:buSzPts val="1400"/>
              <a:buFont typeface="Roboto Condensed Light"/>
              <a:buChar char="■"/>
              <a:defRPr/>
            </a:lvl3pPr>
            <a:lvl4pPr marL="1828800" lvl="3" indent="-317500">
              <a:spcBef>
                <a:spcPts val="1600"/>
              </a:spcBef>
              <a:spcAft>
                <a:spcPts val="0"/>
              </a:spcAft>
              <a:buSzPts val="1400"/>
              <a:buFont typeface="Roboto Condensed Light"/>
              <a:buChar char="●"/>
              <a:defRPr/>
            </a:lvl4pPr>
            <a:lvl5pPr marL="2286000" lvl="4" indent="-317500">
              <a:spcBef>
                <a:spcPts val="1600"/>
              </a:spcBef>
              <a:spcAft>
                <a:spcPts val="0"/>
              </a:spcAft>
              <a:buSzPts val="1400"/>
              <a:buFont typeface="Roboto Condensed Light"/>
              <a:buChar char="○"/>
              <a:defRPr/>
            </a:lvl5pPr>
            <a:lvl6pPr marL="2743200" lvl="5" indent="-317500">
              <a:spcBef>
                <a:spcPts val="1600"/>
              </a:spcBef>
              <a:spcAft>
                <a:spcPts val="0"/>
              </a:spcAft>
              <a:buSzPts val="1400"/>
              <a:buFont typeface="Roboto Condensed Light"/>
              <a:buChar char="■"/>
              <a:defRPr/>
            </a:lvl6pPr>
            <a:lvl7pPr marL="3200400" lvl="6" indent="-317500">
              <a:spcBef>
                <a:spcPts val="1600"/>
              </a:spcBef>
              <a:spcAft>
                <a:spcPts val="0"/>
              </a:spcAft>
              <a:buSzPts val="1400"/>
              <a:buFont typeface="Roboto Condensed Light"/>
              <a:buChar char="●"/>
              <a:defRPr/>
            </a:lvl7pPr>
            <a:lvl8pPr marL="3657600" lvl="7" indent="-317500">
              <a:spcBef>
                <a:spcPts val="1600"/>
              </a:spcBef>
              <a:spcAft>
                <a:spcPts val="0"/>
              </a:spcAft>
              <a:buSzPts val="1400"/>
              <a:buFont typeface="Roboto Condensed Light"/>
              <a:buChar char="○"/>
              <a:defRPr/>
            </a:lvl8pPr>
            <a:lvl9pPr marL="4114800" lvl="8" indent="-317500">
              <a:spcBef>
                <a:spcPts val="1600"/>
              </a:spcBef>
              <a:spcAft>
                <a:spcPts val="1600"/>
              </a:spcAft>
              <a:buSzPts val="1400"/>
              <a:buFont typeface="Roboto Condensed Light"/>
              <a:buChar char="■"/>
              <a:defRPr/>
            </a:lvl9pPr>
          </a:lstStyle>
          <a:p>
            <a:endParaRPr/>
          </a:p>
        </p:txBody>
      </p:sp>
      <p:sp>
        <p:nvSpPr>
          <p:cNvPr id="37" name="Google Shape;37;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bg>
      <p:bgPr>
        <a:blipFill>
          <a:blip r:embed="rId2">
            <a:alphaModFix/>
          </a:blip>
          <a:stretch>
            <a:fillRect/>
          </a:stretch>
        </a:blipFill>
        <a:effectLst/>
      </p:bgPr>
    </p:bg>
    <p:spTree>
      <p:nvGrpSpPr>
        <p:cNvPr id="1" name="Shape 38"/>
        <p:cNvGrpSpPr/>
        <p:nvPr/>
      </p:nvGrpSpPr>
      <p:grpSpPr>
        <a:xfrm>
          <a:off x="0" y="0"/>
          <a:ext cx="0" cy="0"/>
          <a:chOff x="0" y="0"/>
          <a:chExt cx="0" cy="0"/>
        </a:xfrm>
      </p:grpSpPr>
      <p:sp>
        <p:nvSpPr>
          <p:cNvPr id="39" name="Google Shape;39;p8"/>
          <p:cNvSpPr txBox="1">
            <a:spLocks noGrp="1"/>
          </p:cNvSpPr>
          <p:nvPr>
            <p:ph type="title"/>
          </p:nvPr>
        </p:nvSpPr>
        <p:spPr>
          <a:xfrm>
            <a:off x="713225" y="1455450"/>
            <a:ext cx="4876500" cy="22326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0" name="Google Shape;4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4" name="Google Shape;44;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5" name="Google Shape;45;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6" name="Google Shape;46;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bg>
      <p:bgPr>
        <a:blipFill>
          <a:blip r:embed="rId2">
            <a:alphaModFix/>
          </a:blip>
          <a:stretch>
            <a:fillRect/>
          </a:stretch>
        </a:blipFill>
        <a:effectLst/>
      </p:bgPr>
    </p:bg>
    <p:spTree>
      <p:nvGrpSpPr>
        <p:cNvPr id="1" name="Shape 47"/>
        <p:cNvGrpSpPr/>
        <p:nvPr/>
      </p:nvGrpSpPr>
      <p:grpSpPr>
        <a:xfrm>
          <a:off x="0" y="0"/>
          <a:ext cx="0" cy="0"/>
          <a:chOff x="0" y="0"/>
          <a:chExt cx="0" cy="0"/>
        </a:xfrm>
      </p:grpSpPr>
      <p:sp>
        <p:nvSpPr>
          <p:cNvPr id="48" name="Google Shape;48;p10"/>
          <p:cNvSpPr txBox="1">
            <a:spLocks noGrp="1"/>
          </p:cNvSpPr>
          <p:nvPr>
            <p:ph type="body" idx="1"/>
          </p:nvPr>
        </p:nvSpPr>
        <p:spPr>
          <a:xfrm>
            <a:off x="713225" y="2899175"/>
            <a:ext cx="50220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sz="2400">
                <a:solidFill>
                  <a:schemeClr val="accent1"/>
                </a:solidFill>
                <a:latin typeface="Lato"/>
                <a:ea typeface="Lato"/>
                <a:cs typeface="Lato"/>
                <a:sym typeface="Lato"/>
              </a:defRPr>
            </a:lvl1pPr>
          </a:lstStyle>
          <a:p>
            <a:endParaRPr/>
          </a:p>
        </p:txBody>
      </p:sp>
      <p:sp>
        <p:nvSpPr>
          <p:cNvPr id="49" name="Google Shape;49;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
        <p:nvSpPr>
          <p:cNvPr id="50" name="Google Shape;50;p10"/>
          <p:cNvSpPr txBox="1">
            <a:spLocks noGrp="1"/>
          </p:cNvSpPr>
          <p:nvPr>
            <p:ph type="subTitle" idx="2"/>
          </p:nvPr>
        </p:nvSpPr>
        <p:spPr>
          <a:xfrm>
            <a:off x="713225" y="1791625"/>
            <a:ext cx="5022000" cy="1194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None/>
              <a:defRPr sz="2000"/>
            </a:lvl1pPr>
            <a:lvl2pPr lvl="1">
              <a:lnSpc>
                <a:spcPct val="100000"/>
              </a:lnSpc>
              <a:spcBef>
                <a:spcPts val="0"/>
              </a:spcBef>
              <a:spcAft>
                <a:spcPts val="0"/>
              </a:spcAft>
              <a:buNone/>
              <a:defRPr sz="2000"/>
            </a:lvl2pPr>
            <a:lvl3pPr lvl="2">
              <a:lnSpc>
                <a:spcPct val="100000"/>
              </a:lnSpc>
              <a:spcBef>
                <a:spcPts val="0"/>
              </a:spcBef>
              <a:spcAft>
                <a:spcPts val="0"/>
              </a:spcAft>
              <a:buNone/>
              <a:defRPr sz="2000"/>
            </a:lvl3pPr>
            <a:lvl4pPr lvl="3">
              <a:lnSpc>
                <a:spcPct val="100000"/>
              </a:lnSpc>
              <a:spcBef>
                <a:spcPts val="0"/>
              </a:spcBef>
              <a:spcAft>
                <a:spcPts val="0"/>
              </a:spcAft>
              <a:buNone/>
              <a:defRPr sz="2000"/>
            </a:lvl4pPr>
            <a:lvl5pPr lvl="4">
              <a:lnSpc>
                <a:spcPct val="100000"/>
              </a:lnSpc>
              <a:spcBef>
                <a:spcPts val="0"/>
              </a:spcBef>
              <a:spcAft>
                <a:spcPts val="0"/>
              </a:spcAft>
              <a:buNone/>
              <a:defRPr sz="2000"/>
            </a:lvl5pPr>
            <a:lvl6pPr lvl="5">
              <a:lnSpc>
                <a:spcPct val="100000"/>
              </a:lnSpc>
              <a:spcBef>
                <a:spcPts val="0"/>
              </a:spcBef>
              <a:spcAft>
                <a:spcPts val="0"/>
              </a:spcAft>
              <a:buNone/>
              <a:defRPr sz="2000"/>
            </a:lvl6pPr>
            <a:lvl7pPr lvl="6">
              <a:lnSpc>
                <a:spcPct val="100000"/>
              </a:lnSpc>
              <a:spcBef>
                <a:spcPts val="0"/>
              </a:spcBef>
              <a:spcAft>
                <a:spcPts val="0"/>
              </a:spcAft>
              <a:buNone/>
              <a:defRPr sz="2000"/>
            </a:lvl7pPr>
            <a:lvl8pPr lvl="7">
              <a:lnSpc>
                <a:spcPct val="100000"/>
              </a:lnSpc>
              <a:spcBef>
                <a:spcPts val="0"/>
              </a:spcBef>
              <a:spcAft>
                <a:spcPts val="0"/>
              </a:spcAft>
              <a:buNone/>
              <a:defRPr sz="2000"/>
            </a:lvl8pPr>
            <a:lvl9pPr lvl="8">
              <a:lnSpc>
                <a:spcPct val="100000"/>
              </a:lnSpc>
              <a:spcBef>
                <a:spcPts val="0"/>
              </a:spcBef>
              <a:spcAft>
                <a:spcPts val="0"/>
              </a:spcAft>
              <a:buNone/>
              <a:defRPr sz="20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55"/>
        <p:cNvGrpSpPr/>
        <p:nvPr/>
      </p:nvGrpSpPr>
      <p:grpSpPr>
        <a:xfrm>
          <a:off x="0" y="0"/>
          <a:ext cx="0" cy="0"/>
          <a:chOff x="0" y="0"/>
          <a:chExt cx="0" cy="0"/>
        </a:xfrm>
      </p:grpSpPr>
      <p:sp>
        <p:nvSpPr>
          <p:cNvPr id="56" name="Google Shape;56;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hree columns">
  <p:cSld name="CUSTOM_2">
    <p:bg>
      <p:bgPr>
        <a:blipFill>
          <a:blip r:embed="rId2">
            <a:alphaModFix/>
          </a:blip>
          <a:stretch>
            <a:fillRect/>
          </a:stretch>
        </a:blipFill>
        <a:effectLst/>
      </p:bgPr>
    </p:bg>
    <p:spTree>
      <p:nvGrpSpPr>
        <p:cNvPr id="1" name="Shape 71"/>
        <p:cNvGrpSpPr/>
        <p:nvPr/>
      </p:nvGrpSpPr>
      <p:grpSpPr>
        <a:xfrm>
          <a:off x="0" y="0"/>
          <a:ext cx="0" cy="0"/>
          <a:chOff x="0" y="0"/>
          <a:chExt cx="0" cy="0"/>
        </a:xfrm>
      </p:grpSpPr>
      <p:sp>
        <p:nvSpPr>
          <p:cNvPr id="72" name="Google Shape;72;p14"/>
          <p:cNvSpPr txBox="1">
            <a:spLocks noGrp="1"/>
          </p:cNvSpPr>
          <p:nvPr>
            <p:ph type="title"/>
          </p:nvPr>
        </p:nvSpPr>
        <p:spPr>
          <a:xfrm>
            <a:off x="713225" y="539500"/>
            <a:ext cx="7717500" cy="5727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3"/>
              </a:buClr>
              <a:buSzPts val="2800"/>
              <a:buNone/>
              <a:defRPr>
                <a:solidFill>
                  <a:schemeClr val="accent3"/>
                </a:solidFill>
              </a:defRPr>
            </a:lvl1pPr>
            <a:lvl2pPr lvl="1" algn="ctr" rtl="0">
              <a:spcBef>
                <a:spcPts val="0"/>
              </a:spcBef>
              <a:spcAft>
                <a:spcPts val="0"/>
              </a:spcAft>
              <a:buClr>
                <a:schemeClr val="accent3"/>
              </a:buClr>
              <a:buSzPts val="2800"/>
              <a:buNone/>
              <a:defRPr>
                <a:solidFill>
                  <a:schemeClr val="accent3"/>
                </a:solidFill>
              </a:defRPr>
            </a:lvl2pPr>
            <a:lvl3pPr lvl="2" algn="ctr" rtl="0">
              <a:spcBef>
                <a:spcPts val="0"/>
              </a:spcBef>
              <a:spcAft>
                <a:spcPts val="0"/>
              </a:spcAft>
              <a:buClr>
                <a:schemeClr val="accent3"/>
              </a:buClr>
              <a:buSzPts val="2800"/>
              <a:buNone/>
              <a:defRPr>
                <a:solidFill>
                  <a:schemeClr val="accent3"/>
                </a:solidFill>
              </a:defRPr>
            </a:lvl3pPr>
            <a:lvl4pPr lvl="3" algn="ctr" rtl="0">
              <a:spcBef>
                <a:spcPts val="0"/>
              </a:spcBef>
              <a:spcAft>
                <a:spcPts val="0"/>
              </a:spcAft>
              <a:buClr>
                <a:schemeClr val="accent3"/>
              </a:buClr>
              <a:buSzPts val="2800"/>
              <a:buNone/>
              <a:defRPr>
                <a:solidFill>
                  <a:schemeClr val="accent3"/>
                </a:solidFill>
              </a:defRPr>
            </a:lvl4pPr>
            <a:lvl5pPr lvl="4" algn="ctr" rtl="0">
              <a:spcBef>
                <a:spcPts val="0"/>
              </a:spcBef>
              <a:spcAft>
                <a:spcPts val="0"/>
              </a:spcAft>
              <a:buClr>
                <a:schemeClr val="accent3"/>
              </a:buClr>
              <a:buSzPts val="2800"/>
              <a:buNone/>
              <a:defRPr>
                <a:solidFill>
                  <a:schemeClr val="accent3"/>
                </a:solidFill>
              </a:defRPr>
            </a:lvl5pPr>
            <a:lvl6pPr lvl="5" algn="ctr" rtl="0">
              <a:spcBef>
                <a:spcPts val="0"/>
              </a:spcBef>
              <a:spcAft>
                <a:spcPts val="0"/>
              </a:spcAft>
              <a:buClr>
                <a:schemeClr val="accent3"/>
              </a:buClr>
              <a:buSzPts val="2800"/>
              <a:buNone/>
              <a:defRPr>
                <a:solidFill>
                  <a:schemeClr val="accent3"/>
                </a:solidFill>
              </a:defRPr>
            </a:lvl6pPr>
            <a:lvl7pPr lvl="6" algn="ctr" rtl="0">
              <a:spcBef>
                <a:spcPts val="0"/>
              </a:spcBef>
              <a:spcAft>
                <a:spcPts val="0"/>
              </a:spcAft>
              <a:buClr>
                <a:schemeClr val="accent3"/>
              </a:buClr>
              <a:buSzPts val="2800"/>
              <a:buNone/>
              <a:defRPr>
                <a:solidFill>
                  <a:schemeClr val="accent3"/>
                </a:solidFill>
              </a:defRPr>
            </a:lvl7pPr>
            <a:lvl8pPr lvl="7" algn="ctr" rtl="0">
              <a:spcBef>
                <a:spcPts val="0"/>
              </a:spcBef>
              <a:spcAft>
                <a:spcPts val="0"/>
              </a:spcAft>
              <a:buClr>
                <a:schemeClr val="accent3"/>
              </a:buClr>
              <a:buSzPts val="2800"/>
              <a:buNone/>
              <a:defRPr>
                <a:solidFill>
                  <a:schemeClr val="accent3"/>
                </a:solidFill>
              </a:defRPr>
            </a:lvl8pPr>
            <a:lvl9pPr lvl="8" algn="ctr" rtl="0">
              <a:spcBef>
                <a:spcPts val="0"/>
              </a:spcBef>
              <a:spcAft>
                <a:spcPts val="0"/>
              </a:spcAft>
              <a:buClr>
                <a:schemeClr val="accent3"/>
              </a:buClr>
              <a:buSzPts val="2800"/>
              <a:buNone/>
              <a:defRPr>
                <a:solidFill>
                  <a:schemeClr val="accent3"/>
                </a:solidFill>
              </a:defRPr>
            </a:lvl9pPr>
          </a:lstStyle>
          <a:p>
            <a:endParaRPr/>
          </a:p>
        </p:txBody>
      </p:sp>
      <p:sp>
        <p:nvSpPr>
          <p:cNvPr id="73" name="Google Shape;73;p14"/>
          <p:cNvSpPr txBox="1">
            <a:spLocks noGrp="1"/>
          </p:cNvSpPr>
          <p:nvPr>
            <p:ph type="title" idx="2"/>
          </p:nvPr>
        </p:nvSpPr>
        <p:spPr>
          <a:xfrm>
            <a:off x="837425" y="2784498"/>
            <a:ext cx="2091000" cy="365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800"/>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endParaRPr/>
          </a:p>
        </p:txBody>
      </p:sp>
      <p:sp>
        <p:nvSpPr>
          <p:cNvPr id="74" name="Google Shape;74;p14"/>
          <p:cNvSpPr txBox="1">
            <a:spLocks noGrp="1"/>
          </p:cNvSpPr>
          <p:nvPr>
            <p:ph type="subTitle" idx="1"/>
          </p:nvPr>
        </p:nvSpPr>
        <p:spPr>
          <a:xfrm>
            <a:off x="837425" y="3097574"/>
            <a:ext cx="20910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lvl1pPr>
            <a:lvl2pPr lvl="1" algn="ctr" rtl="0">
              <a:lnSpc>
                <a:spcPct val="100000"/>
              </a:lnSpc>
              <a:spcBef>
                <a:spcPts val="0"/>
              </a:spcBef>
              <a:spcAft>
                <a:spcPts val="0"/>
              </a:spcAft>
              <a:buNone/>
              <a:defRPr sz="1400"/>
            </a:lvl2pPr>
            <a:lvl3pPr lvl="2" algn="ctr" rtl="0">
              <a:lnSpc>
                <a:spcPct val="100000"/>
              </a:lnSpc>
              <a:spcBef>
                <a:spcPts val="0"/>
              </a:spcBef>
              <a:spcAft>
                <a:spcPts val="0"/>
              </a:spcAft>
              <a:buNone/>
              <a:defRPr sz="1400"/>
            </a:lvl3pPr>
            <a:lvl4pPr lvl="3" algn="ctr" rtl="0">
              <a:lnSpc>
                <a:spcPct val="100000"/>
              </a:lnSpc>
              <a:spcBef>
                <a:spcPts val="0"/>
              </a:spcBef>
              <a:spcAft>
                <a:spcPts val="0"/>
              </a:spcAft>
              <a:buNone/>
              <a:defRPr sz="1400"/>
            </a:lvl4pPr>
            <a:lvl5pPr lvl="4" algn="ctr" rtl="0">
              <a:lnSpc>
                <a:spcPct val="100000"/>
              </a:lnSpc>
              <a:spcBef>
                <a:spcPts val="0"/>
              </a:spcBef>
              <a:spcAft>
                <a:spcPts val="0"/>
              </a:spcAft>
              <a:buNone/>
              <a:defRPr sz="1400"/>
            </a:lvl5pPr>
            <a:lvl6pPr lvl="5" algn="ctr" rtl="0">
              <a:lnSpc>
                <a:spcPct val="100000"/>
              </a:lnSpc>
              <a:spcBef>
                <a:spcPts val="0"/>
              </a:spcBef>
              <a:spcAft>
                <a:spcPts val="0"/>
              </a:spcAft>
              <a:buNone/>
              <a:defRPr sz="1400"/>
            </a:lvl6pPr>
            <a:lvl7pPr lvl="6" algn="ctr" rtl="0">
              <a:lnSpc>
                <a:spcPct val="100000"/>
              </a:lnSpc>
              <a:spcBef>
                <a:spcPts val="0"/>
              </a:spcBef>
              <a:spcAft>
                <a:spcPts val="0"/>
              </a:spcAft>
              <a:buNone/>
              <a:defRPr sz="1400"/>
            </a:lvl7pPr>
            <a:lvl8pPr lvl="7" algn="ctr" rtl="0">
              <a:lnSpc>
                <a:spcPct val="100000"/>
              </a:lnSpc>
              <a:spcBef>
                <a:spcPts val="0"/>
              </a:spcBef>
              <a:spcAft>
                <a:spcPts val="0"/>
              </a:spcAft>
              <a:buNone/>
              <a:defRPr sz="1400"/>
            </a:lvl8pPr>
            <a:lvl9pPr lvl="8" algn="ctr" rtl="0">
              <a:lnSpc>
                <a:spcPct val="100000"/>
              </a:lnSpc>
              <a:spcBef>
                <a:spcPts val="0"/>
              </a:spcBef>
              <a:spcAft>
                <a:spcPts val="0"/>
              </a:spcAft>
              <a:buNone/>
              <a:defRPr sz="1400"/>
            </a:lvl9pPr>
          </a:lstStyle>
          <a:p>
            <a:endParaRPr/>
          </a:p>
        </p:txBody>
      </p:sp>
      <p:sp>
        <p:nvSpPr>
          <p:cNvPr id="75" name="Google Shape;75;p14"/>
          <p:cNvSpPr txBox="1">
            <a:spLocks noGrp="1"/>
          </p:cNvSpPr>
          <p:nvPr>
            <p:ph type="title" idx="3"/>
          </p:nvPr>
        </p:nvSpPr>
        <p:spPr>
          <a:xfrm>
            <a:off x="3528830" y="2784496"/>
            <a:ext cx="2091000" cy="365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800"/>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endParaRPr/>
          </a:p>
        </p:txBody>
      </p:sp>
      <p:sp>
        <p:nvSpPr>
          <p:cNvPr id="76" name="Google Shape;76;p14"/>
          <p:cNvSpPr txBox="1">
            <a:spLocks noGrp="1"/>
          </p:cNvSpPr>
          <p:nvPr>
            <p:ph type="subTitle" idx="4"/>
          </p:nvPr>
        </p:nvSpPr>
        <p:spPr>
          <a:xfrm>
            <a:off x="3528827" y="3097571"/>
            <a:ext cx="20910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lvl1pPr>
            <a:lvl2pPr lvl="1" algn="ctr" rtl="0">
              <a:lnSpc>
                <a:spcPct val="100000"/>
              </a:lnSpc>
              <a:spcBef>
                <a:spcPts val="0"/>
              </a:spcBef>
              <a:spcAft>
                <a:spcPts val="0"/>
              </a:spcAft>
              <a:buNone/>
              <a:defRPr sz="1400"/>
            </a:lvl2pPr>
            <a:lvl3pPr lvl="2" algn="ctr" rtl="0">
              <a:lnSpc>
                <a:spcPct val="100000"/>
              </a:lnSpc>
              <a:spcBef>
                <a:spcPts val="0"/>
              </a:spcBef>
              <a:spcAft>
                <a:spcPts val="0"/>
              </a:spcAft>
              <a:buNone/>
              <a:defRPr sz="1400"/>
            </a:lvl3pPr>
            <a:lvl4pPr lvl="3" algn="ctr" rtl="0">
              <a:lnSpc>
                <a:spcPct val="100000"/>
              </a:lnSpc>
              <a:spcBef>
                <a:spcPts val="0"/>
              </a:spcBef>
              <a:spcAft>
                <a:spcPts val="0"/>
              </a:spcAft>
              <a:buNone/>
              <a:defRPr sz="1400"/>
            </a:lvl4pPr>
            <a:lvl5pPr lvl="4" algn="ctr" rtl="0">
              <a:lnSpc>
                <a:spcPct val="100000"/>
              </a:lnSpc>
              <a:spcBef>
                <a:spcPts val="0"/>
              </a:spcBef>
              <a:spcAft>
                <a:spcPts val="0"/>
              </a:spcAft>
              <a:buNone/>
              <a:defRPr sz="1400"/>
            </a:lvl5pPr>
            <a:lvl6pPr lvl="5" algn="ctr" rtl="0">
              <a:lnSpc>
                <a:spcPct val="100000"/>
              </a:lnSpc>
              <a:spcBef>
                <a:spcPts val="0"/>
              </a:spcBef>
              <a:spcAft>
                <a:spcPts val="0"/>
              </a:spcAft>
              <a:buNone/>
              <a:defRPr sz="1400"/>
            </a:lvl6pPr>
            <a:lvl7pPr lvl="6" algn="ctr" rtl="0">
              <a:lnSpc>
                <a:spcPct val="100000"/>
              </a:lnSpc>
              <a:spcBef>
                <a:spcPts val="0"/>
              </a:spcBef>
              <a:spcAft>
                <a:spcPts val="0"/>
              </a:spcAft>
              <a:buNone/>
              <a:defRPr sz="1400"/>
            </a:lvl7pPr>
            <a:lvl8pPr lvl="7" algn="ctr" rtl="0">
              <a:lnSpc>
                <a:spcPct val="100000"/>
              </a:lnSpc>
              <a:spcBef>
                <a:spcPts val="0"/>
              </a:spcBef>
              <a:spcAft>
                <a:spcPts val="0"/>
              </a:spcAft>
              <a:buNone/>
              <a:defRPr sz="1400"/>
            </a:lvl8pPr>
            <a:lvl9pPr lvl="8" algn="ctr" rtl="0">
              <a:lnSpc>
                <a:spcPct val="100000"/>
              </a:lnSpc>
              <a:spcBef>
                <a:spcPts val="0"/>
              </a:spcBef>
              <a:spcAft>
                <a:spcPts val="0"/>
              </a:spcAft>
              <a:buNone/>
              <a:defRPr sz="1400"/>
            </a:lvl9pPr>
          </a:lstStyle>
          <a:p>
            <a:endParaRPr/>
          </a:p>
        </p:txBody>
      </p:sp>
      <p:sp>
        <p:nvSpPr>
          <p:cNvPr id="77" name="Google Shape;77;p14"/>
          <p:cNvSpPr txBox="1">
            <a:spLocks noGrp="1"/>
          </p:cNvSpPr>
          <p:nvPr>
            <p:ph type="title" idx="5"/>
          </p:nvPr>
        </p:nvSpPr>
        <p:spPr>
          <a:xfrm>
            <a:off x="6220233" y="2784475"/>
            <a:ext cx="2091000" cy="365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800"/>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endParaRPr/>
          </a:p>
        </p:txBody>
      </p:sp>
      <p:sp>
        <p:nvSpPr>
          <p:cNvPr id="78" name="Google Shape;78;p14"/>
          <p:cNvSpPr txBox="1">
            <a:spLocks noGrp="1"/>
          </p:cNvSpPr>
          <p:nvPr>
            <p:ph type="subTitle" idx="6"/>
          </p:nvPr>
        </p:nvSpPr>
        <p:spPr>
          <a:xfrm>
            <a:off x="6220227" y="3097537"/>
            <a:ext cx="20910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lvl1pPr>
            <a:lvl2pPr lvl="1" algn="ctr" rtl="0">
              <a:lnSpc>
                <a:spcPct val="100000"/>
              </a:lnSpc>
              <a:spcBef>
                <a:spcPts val="0"/>
              </a:spcBef>
              <a:spcAft>
                <a:spcPts val="0"/>
              </a:spcAft>
              <a:buNone/>
              <a:defRPr sz="1400"/>
            </a:lvl2pPr>
            <a:lvl3pPr lvl="2" algn="ctr" rtl="0">
              <a:lnSpc>
                <a:spcPct val="100000"/>
              </a:lnSpc>
              <a:spcBef>
                <a:spcPts val="0"/>
              </a:spcBef>
              <a:spcAft>
                <a:spcPts val="0"/>
              </a:spcAft>
              <a:buNone/>
              <a:defRPr sz="1400"/>
            </a:lvl3pPr>
            <a:lvl4pPr lvl="3" algn="ctr" rtl="0">
              <a:lnSpc>
                <a:spcPct val="100000"/>
              </a:lnSpc>
              <a:spcBef>
                <a:spcPts val="0"/>
              </a:spcBef>
              <a:spcAft>
                <a:spcPts val="0"/>
              </a:spcAft>
              <a:buNone/>
              <a:defRPr sz="1400"/>
            </a:lvl4pPr>
            <a:lvl5pPr lvl="4" algn="ctr" rtl="0">
              <a:lnSpc>
                <a:spcPct val="100000"/>
              </a:lnSpc>
              <a:spcBef>
                <a:spcPts val="0"/>
              </a:spcBef>
              <a:spcAft>
                <a:spcPts val="0"/>
              </a:spcAft>
              <a:buNone/>
              <a:defRPr sz="1400"/>
            </a:lvl5pPr>
            <a:lvl6pPr lvl="5" algn="ctr" rtl="0">
              <a:lnSpc>
                <a:spcPct val="100000"/>
              </a:lnSpc>
              <a:spcBef>
                <a:spcPts val="0"/>
              </a:spcBef>
              <a:spcAft>
                <a:spcPts val="0"/>
              </a:spcAft>
              <a:buNone/>
              <a:defRPr sz="1400"/>
            </a:lvl6pPr>
            <a:lvl7pPr lvl="6" algn="ctr" rtl="0">
              <a:lnSpc>
                <a:spcPct val="100000"/>
              </a:lnSpc>
              <a:spcBef>
                <a:spcPts val="0"/>
              </a:spcBef>
              <a:spcAft>
                <a:spcPts val="0"/>
              </a:spcAft>
              <a:buNone/>
              <a:defRPr sz="1400"/>
            </a:lvl7pPr>
            <a:lvl8pPr lvl="7" algn="ctr" rtl="0">
              <a:lnSpc>
                <a:spcPct val="100000"/>
              </a:lnSpc>
              <a:spcBef>
                <a:spcPts val="0"/>
              </a:spcBef>
              <a:spcAft>
                <a:spcPts val="0"/>
              </a:spcAft>
              <a:buNone/>
              <a:defRPr sz="1400"/>
            </a:lvl8pPr>
            <a:lvl9pPr lvl="8" algn="ctr" rtl="0">
              <a:lnSpc>
                <a:spcPct val="100000"/>
              </a:lnSpc>
              <a:spcBef>
                <a:spcPts val="0"/>
              </a:spcBef>
              <a:spcAft>
                <a:spcPts val="0"/>
              </a:spcAft>
              <a:buNone/>
              <a:defRPr sz="14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hree columns 2">
  <p:cSld name="CUSTOM_2_2">
    <p:bg>
      <p:bgPr>
        <a:blipFill>
          <a:blip r:embed="rId2">
            <a:alphaModFix/>
          </a:blip>
          <a:stretch>
            <a:fillRect/>
          </a:stretch>
        </a:blipFill>
        <a:effectLst/>
      </p:bgPr>
    </p:bg>
    <p:spTree>
      <p:nvGrpSpPr>
        <p:cNvPr id="1" name="Shape 79"/>
        <p:cNvGrpSpPr/>
        <p:nvPr/>
      </p:nvGrpSpPr>
      <p:grpSpPr>
        <a:xfrm>
          <a:off x="0" y="0"/>
          <a:ext cx="0" cy="0"/>
          <a:chOff x="0" y="0"/>
          <a:chExt cx="0" cy="0"/>
        </a:xfrm>
      </p:grpSpPr>
      <p:sp>
        <p:nvSpPr>
          <p:cNvPr id="80" name="Google Shape;80;p15"/>
          <p:cNvSpPr txBox="1">
            <a:spLocks noGrp="1"/>
          </p:cNvSpPr>
          <p:nvPr>
            <p:ph type="title"/>
          </p:nvPr>
        </p:nvSpPr>
        <p:spPr>
          <a:xfrm>
            <a:off x="713225" y="539500"/>
            <a:ext cx="7717500" cy="5727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3"/>
              </a:buClr>
              <a:buSzPts val="2800"/>
              <a:buNone/>
              <a:defRPr>
                <a:solidFill>
                  <a:schemeClr val="accent3"/>
                </a:solidFill>
              </a:defRPr>
            </a:lvl1pPr>
            <a:lvl2pPr lvl="1" algn="ctr" rtl="0">
              <a:spcBef>
                <a:spcPts val="0"/>
              </a:spcBef>
              <a:spcAft>
                <a:spcPts val="0"/>
              </a:spcAft>
              <a:buClr>
                <a:schemeClr val="accent3"/>
              </a:buClr>
              <a:buSzPts val="2800"/>
              <a:buNone/>
              <a:defRPr>
                <a:solidFill>
                  <a:schemeClr val="accent3"/>
                </a:solidFill>
              </a:defRPr>
            </a:lvl2pPr>
            <a:lvl3pPr lvl="2" algn="ctr" rtl="0">
              <a:spcBef>
                <a:spcPts val="0"/>
              </a:spcBef>
              <a:spcAft>
                <a:spcPts val="0"/>
              </a:spcAft>
              <a:buClr>
                <a:schemeClr val="accent3"/>
              </a:buClr>
              <a:buSzPts val="2800"/>
              <a:buNone/>
              <a:defRPr>
                <a:solidFill>
                  <a:schemeClr val="accent3"/>
                </a:solidFill>
              </a:defRPr>
            </a:lvl3pPr>
            <a:lvl4pPr lvl="3" algn="ctr" rtl="0">
              <a:spcBef>
                <a:spcPts val="0"/>
              </a:spcBef>
              <a:spcAft>
                <a:spcPts val="0"/>
              </a:spcAft>
              <a:buClr>
                <a:schemeClr val="accent3"/>
              </a:buClr>
              <a:buSzPts val="2800"/>
              <a:buNone/>
              <a:defRPr>
                <a:solidFill>
                  <a:schemeClr val="accent3"/>
                </a:solidFill>
              </a:defRPr>
            </a:lvl4pPr>
            <a:lvl5pPr lvl="4" algn="ctr" rtl="0">
              <a:spcBef>
                <a:spcPts val="0"/>
              </a:spcBef>
              <a:spcAft>
                <a:spcPts val="0"/>
              </a:spcAft>
              <a:buClr>
                <a:schemeClr val="accent3"/>
              </a:buClr>
              <a:buSzPts val="2800"/>
              <a:buNone/>
              <a:defRPr>
                <a:solidFill>
                  <a:schemeClr val="accent3"/>
                </a:solidFill>
              </a:defRPr>
            </a:lvl5pPr>
            <a:lvl6pPr lvl="5" algn="ctr" rtl="0">
              <a:spcBef>
                <a:spcPts val="0"/>
              </a:spcBef>
              <a:spcAft>
                <a:spcPts val="0"/>
              </a:spcAft>
              <a:buClr>
                <a:schemeClr val="accent3"/>
              </a:buClr>
              <a:buSzPts val="2800"/>
              <a:buNone/>
              <a:defRPr>
                <a:solidFill>
                  <a:schemeClr val="accent3"/>
                </a:solidFill>
              </a:defRPr>
            </a:lvl6pPr>
            <a:lvl7pPr lvl="6" algn="ctr" rtl="0">
              <a:spcBef>
                <a:spcPts val="0"/>
              </a:spcBef>
              <a:spcAft>
                <a:spcPts val="0"/>
              </a:spcAft>
              <a:buClr>
                <a:schemeClr val="accent3"/>
              </a:buClr>
              <a:buSzPts val="2800"/>
              <a:buNone/>
              <a:defRPr>
                <a:solidFill>
                  <a:schemeClr val="accent3"/>
                </a:solidFill>
              </a:defRPr>
            </a:lvl7pPr>
            <a:lvl8pPr lvl="7" algn="ctr" rtl="0">
              <a:spcBef>
                <a:spcPts val="0"/>
              </a:spcBef>
              <a:spcAft>
                <a:spcPts val="0"/>
              </a:spcAft>
              <a:buClr>
                <a:schemeClr val="accent3"/>
              </a:buClr>
              <a:buSzPts val="2800"/>
              <a:buNone/>
              <a:defRPr>
                <a:solidFill>
                  <a:schemeClr val="accent3"/>
                </a:solidFill>
              </a:defRPr>
            </a:lvl8pPr>
            <a:lvl9pPr lvl="8" algn="ctr" rtl="0">
              <a:spcBef>
                <a:spcPts val="0"/>
              </a:spcBef>
              <a:spcAft>
                <a:spcPts val="0"/>
              </a:spcAft>
              <a:buClr>
                <a:schemeClr val="accent3"/>
              </a:buClr>
              <a:buSzPts val="2800"/>
              <a:buNone/>
              <a:defRPr>
                <a:solidFill>
                  <a:schemeClr val="accent3"/>
                </a:solidFill>
              </a:defRPr>
            </a:lvl9pPr>
          </a:lstStyle>
          <a:p>
            <a:endParaRPr/>
          </a:p>
        </p:txBody>
      </p:sp>
      <p:sp>
        <p:nvSpPr>
          <p:cNvPr id="81" name="Google Shape;81;p15"/>
          <p:cNvSpPr txBox="1">
            <a:spLocks noGrp="1"/>
          </p:cNvSpPr>
          <p:nvPr>
            <p:ph type="title" idx="2"/>
          </p:nvPr>
        </p:nvSpPr>
        <p:spPr>
          <a:xfrm>
            <a:off x="695487" y="2849950"/>
            <a:ext cx="1985100" cy="36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800"/>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endParaRPr/>
          </a:p>
        </p:txBody>
      </p:sp>
      <p:sp>
        <p:nvSpPr>
          <p:cNvPr id="82" name="Google Shape;82;p15"/>
          <p:cNvSpPr txBox="1">
            <a:spLocks noGrp="1"/>
          </p:cNvSpPr>
          <p:nvPr>
            <p:ph type="subTitle" idx="1"/>
          </p:nvPr>
        </p:nvSpPr>
        <p:spPr>
          <a:xfrm>
            <a:off x="695487" y="3215644"/>
            <a:ext cx="1985100" cy="36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lvl1pPr>
            <a:lvl2pPr lvl="1" algn="ctr" rtl="0">
              <a:lnSpc>
                <a:spcPct val="100000"/>
              </a:lnSpc>
              <a:spcBef>
                <a:spcPts val="1600"/>
              </a:spcBef>
              <a:spcAft>
                <a:spcPts val="0"/>
              </a:spcAft>
              <a:buNone/>
              <a:defRPr sz="1400"/>
            </a:lvl2pPr>
            <a:lvl3pPr lvl="2" algn="ctr" rtl="0">
              <a:lnSpc>
                <a:spcPct val="100000"/>
              </a:lnSpc>
              <a:spcBef>
                <a:spcPts val="1600"/>
              </a:spcBef>
              <a:spcAft>
                <a:spcPts val="0"/>
              </a:spcAft>
              <a:buNone/>
              <a:defRPr sz="1400"/>
            </a:lvl3pPr>
            <a:lvl4pPr lvl="3" algn="ctr" rtl="0">
              <a:lnSpc>
                <a:spcPct val="100000"/>
              </a:lnSpc>
              <a:spcBef>
                <a:spcPts val="1600"/>
              </a:spcBef>
              <a:spcAft>
                <a:spcPts val="0"/>
              </a:spcAft>
              <a:buNone/>
              <a:defRPr sz="1400"/>
            </a:lvl4pPr>
            <a:lvl5pPr lvl="4" algn="ctr" rtl="0">
              <a:lnSpc>
                <a:spcPct val="100000"/>
              </a:lnSpc>
              <a:spcBef>
                <a:spcPts val="1600"/>
              </a:spcBef>
              <a:spcAft>
                <a:spcPts val="0"/>
              </a:spcAft>
              <a:buNone/>
              <a:defRPr sz="1400"/>
            </a:lvl5pPr>
            <a:lvl6pPr lvl="5" algn="ctr" rtl="0">
              <a:lnSpc>
                <a:spcPct val="100000"/>
              </a:lnSpc>
              <a:spcBef>
                <a:spcPts val="1600"/>
              </a:spcBef>
              <a:spcAft>
                <a:spcPts val="0"/>
              </a:spcAft>
              <a:buNone/>
              <a:defRPr sz="1400"/>
            </a:lvl6pPr>
            <a:lvl7pPr lvl="6" algn="ctr" rtl="0">
              <a:lnSpc>
                <a:spcPct val="100000"/>
              </a:lnSpc>
              <a:spcBef>
                <a:spcPts val="1600"/>
              </a:spcBef>
              <a:spcAft>
                <a:spcPts val="0"/>
              </a:spcAft>
              <a:buNone/>
              <a:defRPr sz="1400"/>
            </a:lvl7pPr>
            <a:lvl8pPr lvl="7" algn="ctr" rtl="0">
              <a:lnSpc>
                <a:spcPct val="100000"/>
              </a:lnSpc>
              <a:spcBef>
                <a:spcPts val="1600"/>
              </a:spcBef>
              <a:spcAft>
                <a:spcPts val="0"/>
              </a:spcAft>
              <a:buNone/>
              <a:defRPr sz="1400"/>
            </a:lvl8pPr>
            <a:lvl9pPr lvl="8" algn="ctr" rtl="0">
              <a:lnSpc>
                <a:spcPct val="100000"/>
              </a:lnSpc>
              <a:spcBef>
                <a:spcPts val="1600"/>
              </a:spcBef>
              <a:spcAft>
                <a:spcPts val="1600"/>
              </a:spcAft>
              <a:buNone/>
              <a:defRPr sz="1400"/>
            </a:lvl9pPr>
          </a:lstStyle>
          <a:p>
            <a:endParaRPr/>
          </a:p>
        </p:txBody>
      </p:sp>
      <p:sp>
        <p:nvSpPr>
          <p:cNvPr id="83" name="Google Shape;83;p15"/>
          <p:cNvSpPr txBox="1">
            <a:spLocks noGrp="1"/>
          </p:cNvSpPr>
          <p:nvPr>
            <p:ph type="title" idx="3"/>
          </p:nvPr>
        </p:nvSpPr>
        <p:spPr>
          <a:xfrm>
            <a:off x="3561712" y="2849950"/>
            <a:ext cx="1985100" cy="36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800"/>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endParaRPr/>
          </a:p>
        </p:txBody>
      </p:sp>
      <p:sp>
        <p:nvSpPr>
          <p:cNvPr id="84" name="Google Shape;84;p15"/>
          <p:cNvSpPr txBox="1">
            <a:spLocks noGrp="1"/>
          </p:cNvSpPr>
          <p:nvPr>
            <p:ph type="subTitle" idx="4"/>
          </p:nvPr>
        </p:nvSpPr>
        <p:spPr>
          <a:xfrm>
            <a:off x="3561712" y="3215644"/>
            <a:ext cx="1985100" cy="36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lvl1pPr>
            <a:lvl2pPr lvl="1" algn="ctr" rtl="0">
              <a:lnSpc>
                <a:spcPct val="100000"/>
              </a:lnSpc>
              <a:spcBef>
                <a:spcPts val="1600"/>
              </a:spcBef>
              <a:spcAft>
                <a:spcPts val="0"/>
              </a:spcAft>
              <a:buNone/>
              <a:defRPr sz="1400"/>
            </a:lvl2pPr>
            <a:lvl3pPr lvl="2" algn="ctr" rtl="0">
              <a:lnSpc>
                <a:spcPct val="100000"/>
              </a:lnSpc>
              <a:spcBef>
                <a:spcPts val="1600"/>
              </a:spcBef>
              <a:spcAft>
                <a:spcPts val="0"/>
              </a:spcAft>
              <a:buNone/>
              <a:defRPr sz="1400"/>
            </a:lvl3pPr>
            <a:lvl4pPr lvl="3" algn="ctr" rtl="0">
              <a:lnSpc>
                <a:spcPct val="100000"/>
              </a:lnSpc>
              <a:spcBef>
                <a:spcPts val="1600"/>
              </a:spcBef>
              <a:spcAft>
                <a:spcPts val="0"/>
              </a:spcAft>
              <a:buNone/>
              <a:defRPr sz="1400"/>
            </a:lvl4pPr>
            <a:lvl5pPr lvl="4" algn="ctr" rtl="0">
              <a:lnSpc>
                <a:spcPct val="100000"/>
              </a:lnSpc>
              <a:spcBef>
                <a:spcPts val="1600"/>
              </a:spcBef>
              <a:spcAft>
                <a:spcPts val="0"/>
              </a:spcAft>
              <a:buNone/>
              <a:defRPr sz="1400"/>
            </a:lvl5pPr>
            <a:lvl6pPr lvl="5" algn="ctr" rtl="0">
              <a:lnSpc>
                <a:spcPct val="100000"/>
              </a:lnSpc>
              <a:spcBef>
                <a:spcPts val="1600"/>
              </a:spcBef>
              <a:spcAft>
                <a:spcPts val="0"/>
              </a:spcAft>
              <a:buNone/>
              <a:defRPr sz="1400"/>
            </a:lvl6pPr>
            <a:lvl7pPr lvl="6" algn="ctr" rtl="0">
              <a:lnSpc>
                <a:spcPct val="100000"/>
              </a:lnSpc>
              <a:spcBef>
                <a:spcPts val="1600"/>
              </a:spcBef>
              <a:spcAft>
                <a:spcPts val="0"/>
              </a:spcAft>
              <a:buNone/>
              <a:defRPr sz="1400"/>
            </a:lvl7pPr>
            <a:lvl8pPr lvl="7" algn="ctr" rtl="0">
              <a:lnSpc>
                <a:spcPct val="100000"/>
              </a:lnSpc>
              <a:spcBef>
                <a:spcPts val="1600"/>
              </a:spcBef>
              <a:spcAft>
                <a:spcPts val="0"/>
              </a:spcAft>
              <a:buNone/>
              <a:defRPr sz="1400"/>
            </a:lvl8pPr>
            <a:lvl9pPr lvl="8" algn="ctr" rtl="0">
              <a:lnSpc>
                <a:spcPct val="100000"/>
              </a:lnSpc>
              <a:spcBef>
                <a:spcPts val="1600"/>
              </a:spcBef>
              <a:spcAft>
                <a:spcPts val="1600"/>
              </a:spcAft>
              <a:buNone/>
              <a:defRPr sz="1400"/>
            </a:lvl9pPr>
          </a:lstStyle>
          <a:p>
            <a:endParaRPr/>
          </a:p>
        </p:txBody>
      </p:sp>
      <p:sp>
        <p:nvSpPr>
          <p:cNvPr id="85" name="Google Shape;85;p15"/>
          <p:cNvSpPr txBox="1">
            <a:spLocks noGrp="1"/>
          </p:cNvSpPr>
          <p:nvPr>
            <p:ph type="title" idx="5"/>
          </p:nvPr>
        </p:nvSpPr>
        <p:spPr>
          <a:xfrm>
            <a:off x="6469612" y="2849950"/>
            <a:ext cx="1985100" cy="36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800"/>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endParaRPr/>
          </a:p>
        </p:txBody>
      </p:sp>
      <p:sp>
        <p:nvSpPr>
          <p:cNvPr id="86" name="Google Shape;86;p15"/>
          <p:cNvSpPr txBox="1">
            <a:spLocks noGrp="1"/>
          </p:cNvSpPr>
          <p:nvPr>
            <p:ph type="subTitle" idx="6"/>
          </p:nvPr>
        </p:nvSpPr>
        <p:spPr>
          <a:xfrm>
            <a:off x="6469612" y="3215644"/>
            <a:ext cx="1985100" cy="36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lvl1pPr>
            <a:lvl2pPr lvl="1" algn="ctr" rtl="0">
              <a:lnSpc>
                <a:spcPct val="100000"/>
              </a:lnSpc>
              <a:spcBef>
                <a:spcPts val="1600"/>
              </a:spcBef>
              <a:spcAft>
                <a:spcPts val="0"/>
              </a:spcAft>
              <a:buNone/>
              <a:defRPr sz="1400"/>
            </a:lvl2pPr>
            <a:lvl3pPr lvl="2" algn="ctr" rtl="0">
              <a:lnSpc>
                <a:spcPct val="100000"/>
              </a:lnSpc>
              <a:spcBef>
                <a:spcPts val="1600"/>
              </a:spcBef>
              <a:spcAft>
                <a:spcPts val="0"/>
              </a:spcAft>
              <a:buNone/>
              <a:defRPr sz="1400"/>
            </a:lvl3pPr>
            <a:lvl4pPr lvl="3" algn="ctr" rtl="0">
              <a:lnSpc>
                <a:spcPct val="100000"/>
              </a:lnSpc>
              <a:spcBef>
                <a:spcPts val="1600"/>
              </a:spcBef>
              <a:spcAft>
                <a:spcPts val="0"/>
              </a:spcAft>
              <a:buNone/>
              <a:defRPr sz="1400"/>
            </a:lvl4pPr>
            <a:lvl5pPr lvl="4" algn="ctr" rtl="0">
              <a:lnSpc>
                <a:spcPct val="100000"/>
              </a:lnSpc>
              <a:spcBef>
                <a:spcPts val="1600"/>
              </a:spcBef>
              <a:spcAft>
                <a:spcPts val="0"/>
              </a:spcAft>
              <a:buNone/>
              <a:defRPr sz="1400"/>
            </a:lvl5pPr>
            <a:lvl6pPr lvl="5" algn="ctr" rtl="0">
              <a:lnSpc>
                <a:spcPct val="100000"/>
              </a:lnSpc>
              <a:spcBef>
                <a:spcPts val="1600"/>
              </a:spcBef>
              <a:spcAft>
                <a:spcPts val="0"/>
              </a:spcAft>
              <a:buNone/>
              <a:defRPr sz="1400"/>
            </a:lvl6pPr>
            <a:lvl7pPr lvl="6" algn="ctr" rtl="0">
              <a:lnSpc>
                <a:spcPct val="100000"/>
              </a:lnSpc>
              <a:spcBef>
                <a:spcPts val="1600"/>
              </a:spcBef>
              <a:spcAft>
                <a:spcPts val="0"/>
              </a:spcAft>
              <a:buNone/>
              <a:defRPr sz="1400"/>
            </a:lvl7pPr>
            <a:lvl8pPr lvl="7" algn="ctr" rtl="0">
              <a:lnSpc>
                <a:spcPct val="100000"/>
              </a:lnSpc>
              <a:spcBef>
                <a:spcPts val="1600"/>
              </a:spcBef>
              <a:spcAft>
                <a:spcPts val="0"/>
              </a:spcAft>
              <a:buNone/>
              <a:defRPr sz="1400"/>
            </a:lvl8pPr>
            <a:lvl9pPr lvl="8" algn="ctr" rtl="0">
              <a:lnSpc>
                <a:spcPct val="100000"/>
              </a:lnSpc>
              <a:spcBef>
                <a:spcPts val="1600"/>
              </a:spcBef>
              <a:spcAft>
                <a:spcPts val="1600"/>
              </a:spcAft>
              <a:buNone/>
              <a:defRPr sz="14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lnSpc>
                <a:spcPct val="100000"/>
              </a:lnSpc>
              <a:spcBef>
                <a:spcPts val="0"/>
              </a:spcBef>
              <a:spcAft>
                <a:spcPts val="0"/>
              </a:spcAft>
              <a:buClr>
                <a:schemeClr val="accent3"/>
              </a:buClr>
              <a:buSzPts val="2800"/>
              <a:buFont typeface="Lato"/>
              <a:buNone/>
              <a:defRPr sz="2800" b="1">
                <a:solidFill>
                  <a:schemeClr val="accent3"/>
                </a:solidFill>
                <a:latin typeface="Lato"/>
                <a:ea typeface="Lato"/>
                <a:cs typeface="Lato"/>
                <a:sym typeface="Lato"/>
              </a:defRPr>
            </a:lvl1pPr>
            <a:lvl2pPr lvl="1">
              <a:lnSpc>
                <a:spcPct val="100000"/>
              </a:lnSpc>
              <a:spcBef>
                <a:spcPts val="0"/>
              </a:spcBef>
              <a:spcAft>
                <a:spcPts val="0"/>
              </a:spcAft>
              <a:buClr>
                <a:schemeClr val="accent3"/>
              </a:buClr>
              <a:buSzPts val="2800"/>
              <a:buFont typeface="Lato"/>
              <a:buNone/>
              <a:defRPr sz="2800">
                <a:solidFill>
                  <a:schemeClr val="accent3"/>
                </a:solidFill>
                <a:latin typeface="Lato"/>
                <a:ea typeface="Lato"/>
                <a:cs typeface="Lato"/>
                <a:sym typeface="Lato"/>
              </a:defRPr>
            </a:lvl2pPr>
            <a:lvl3pPr lvl="2">
              <a:lnSpc>
                <a:spcPct val="100000"/>
              </a:lnSpc>
              <a:spcBef>
                <a:spcPts val="0"/>
              </a:spcBef>
              <a:spcAft>
                <a:spcPts val="0"/>
              </a:spcAft>
              <a:buClr>
                <a:schemeClr val="accent3"/>
              </a:buClr>
              <a:buSzPts val="2800"/>
              <a:buFont typeface="Lato"/>
              <a:buNone/>
              <a:defRPr sz="2800">
                <a:solidFill>
                  <a:schemeClr val="accent3"/>
                </a:solidFill>
                <a:latin typeface="Lato"/>
                <a:ea typeface="Lato"/>
                <a:cs typeface="Lato"/>
                <a:sym typeface="Lato"/>
              </a:defRPr>
            </a:lvl3pPr>
            <a:lvl4pPr lvl="3">
              <a:lnSpc>
                <a:spcPct val="100000"/>
              </a:lnSpc>
              <a:spcBef>
                <a:spcPts val="0"/>
              </a:spcBef>
              <a:spcAft>
                <a:spcPts val="0"/>
              </a:spcAft>
              <a:buClr>
                <a:schemeClr val="accent3"/>
              </a:buClr>
              <a:buSzPts val="2800"/>
              <a:buFont typeface="Lato"/>
              <a:buNone/>
              <a:defRPr sz="2800">
                <a:solidFill>
                  <a:schemeClr val="accent3"/>
                </a:solidFill>
                <a:latin typeface="Lato"/>
                <a:ea typeface="Lato"/>
                <a:cs typeface="Lato"/>
                <a:sym typeface="Lato"/>
              </a:defRPr>
            </a:lvl4pPr>
            <a:lvl5pPr lvl="4">
              <a:lnSpc>
                <a:spcPct val="100000"/>
              </a:lnSpc>
              <a:spcBef>
                <a:spcPts val="0"/>
              </a:spcBef>
              <a:spcAft>
                <a:spcPts val="0"/>
              </a:spcAft>
              <a:buClr>
                <a:schemeClr val="accent3"/>
              </a:buClr>
              <a:buSzPts val="2800"/>
              <a:buFont typeface="Lato"/>
              <a:buNone/>
              <a:defRPr sz="2800">
                <a:solidFill>
                  <a:schemeClr val="accent3"/>
                </a:solidFill>
                <a:latin typeface="Lato"/>
                <a:ea typeface="Lato"/>
                <a:cs typeface="Lato"/>
                <a:sym typeface="Lato"/>
              </a:defRPr>
            </a:lvl5pPr>
            <a:lvl6pPr lvl="5">
              <a:lnSpc>
                <a:spcPct val="100000"/>
              </a:lnSpc>
              <a:spcBef>
                <a:spcPts val="0"/>
              </a:spcBef>
              <a:spcAft>
                <a:spcPts val="0"/>
              </a:spcAft>
              <a:buClr>
                <a:schemeClr val="accent3"/>
              </a:buClr>
              <a:buSzPts val="2800"/>
              <a:buFont typeface="Lato"/>
              <a:buNone/>
              <a:defRPr sz="2800">
                <a:solidFill>
                  <a:schemeClr val="accent3"/>
                </a:solidFill>
                <a:latin typeface="Lato"/>
                <a:ea typeface="Lato"/>
                <a:cs typeface="Lato"/>
                <a:sym typeface="Lato"/>
              </a:defRPr>
            </a:lvl6pPr>
            <a:lvl7pPr lvl="6">
              <a:lnSpc>
                <a:spcPct val="100000"/>
              </a:lnSpc>
              <a:spcBef>
                <a:spcPts val="0"/>
              </a:spcBef>
              <a:spcAft>
                <a:spcPts val="0"/>
              </a:spcAft>
              <a:buClr>
                <a:schemeClr val="accent3"/>
              </a:buClr>
              <a:buSzPts val="2800"/>
              <a:buFont typeface="Lato"/>
              <a:buNone/>
              <a:defRPr sz="2800">
                <a:solidFill>
                  <a:schemeClr val="accent3"/>
                </a:solidFill>
                <a:latin typeface="Lato"/>
                <a:ea typeface="Lato"/>
                <a:cs typeface="Lato"/>
                <a:sym typeface="Lato"/>
              </a:defRPr>
            </a:lvl7pPr>
            <a:lvl8pPr lvl="7">
              <a:lnSpc>
                <a:spcPct val="100000"/>
              </a:lnSpc>
              <a:spcBef>
                <a:spcPts val="0"/>
              </a:spcBef>
              <a:spcAft>
                <a:spcPts val="0"/>
              </a:spcAft>
              <a:buClr>
                <a:schemeClr val="accent3"/>
              </a:buClr>
              <a:buSzPts val="2800"/>
              <a:buFont typeface="Lato"/>
              <a:buNone/>
              <a:defRPr sz="2800">
                <a:solidFill>
                  <a:schemeClr val="accent3"/>
                </a:solidFill>
                <a:latin typeface="Lato"/>
                <a:ea typeface="Lato"/>
                <a:cs typeface="Lato"/>
                <a:sym typeface="Lato"/>
              </a:defRPr>
            </a:lvl8pPr>
            <a:lvl9pPr lvl="8">
              <a:lnSpc>
                <a:spcPct val="100000"/>
              </a:lnSpc>
              <a:spcBef>
                <a:spcPts val="0"/>
              </a:spcBef>
              <a:spcAft>
                <a:spcPts val="0"/>
              </a:spcAft>
              <a:buClr>
                <a:schemeClr val="accent3"/>
              </a:buClr>
              <a:buSzPts val="2800"/>
              <a:buFont typeface="Lato"/>
              <a:buNone/>
              <a:defRPr sz="2800">
                <a:solidFill>
                  <a:schemeClr val="accent3"/>
                </a:solidFill>
                <a:latin typeface="Lato"/>
                <a:ea typeface="Lato"/>
                <a:cs typeface="Lato"/>
                <a:sym typeface="Lat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accent3"/>
              </a:buClr>
              <a:buSzPts val="1800"/>
              <a:buFont typeface="Lato Light"/>
              <a:buChar char="●"/>
              <a:defRPr sz="1800">
                <a:solidFill>
                  <a:schemeClr val="accent3"/>
                </a:solidFill>
                <a:latin typeface="Lato Light"/>
                <a:ea typeface="Lato Light"/>
                <a:cs typeface="Lato Light"/>
                <a:sym typeface="Lato Light"/>
              </a:defRPr>
            </a:lvl1pPr>
            <a:lvl2pPr marL="914400" lvl="1" indent="-317500">
              <a:lnSpc>
                <a:spcPct val="100000"/>
              </a:lnSpc>
              <a:spcBef>
                <a:spcPts val="1600"/>
              </a:spcBef>
              <a:spcAft>
                <a:spcPts val="0"/>
              </a:spcAft>
              <a:buClr>
                <a:schemeClr val="accent3"/>
              </a:buClr>
              <a:buSzPts val="1400"/>
              <a:buFont typeface="Lato Light"/>
              <a:buChar char="○"/>
              <a:defRPr>
                <a:solidFill>
                  <a:schemeClr val="accent3"/>
                </a:solidFill>
                <a:latin typeface="Lato Light"/>
                <a:ea typeface="Lato Light"/>
                <a:cs typeface="Lato Light"/>
                <a:sym typeface="Lato Light"/>
              </a:defRPr>
            </a:lvl2pPr>
            <a:lvl3pPr marL="1371600" lvl="2" indent="-317500">
              <a:lnSpc>
                <a:spcPct val="100000"/>
              </a:lnSpc>
              <a:spcBef>
                <a:spcPts val="1600"/>
              </a:spcBef>
              <a:spcAft>
                <a:spcPts val="0"/>
              </a:spcAft>
              <a:buClr>
                <a:schemeClr val="accent3"/>
              </a:buClr>
              <a:buSzPts val="1400"/>
              <a:buFont typeface="Lato Light"/>
              <a:buChar char="■"/>
              <a:defRPr>
                <a:solidFill>
                  <a:schemeClr val="accent3"/>
                </a:solidFill>
                <a:latin typeface="Lato Light"/>
                <a:ea typeface="Lato Light"/>
                <a:cs typeface="Lato Light"/>
                <a:sym typeface="Lato Light"/>
              </a:defRPr>
            </a:lvl3pPr>
            <a:lvl4pPr marL="1828800" lvl="3" indent="-317500">
              <a:lnSpc>
                <a:spcPct val="100000"/>
              </a:lnSpc>
              <a:spcBef>
                <a:spcPts val="1600"/>
              </a:spcBef>
              <a:spcAft>
                <a:spcPts val="0"/>
              </a:spcAft>
              <a:buClr>
                <a:schemeClr val="accent3"/>
              </a:buClr>
              <a:buSzPts val="1400"/>
              <a:buFont typeface="Lato Light"/>
              <a:buChar char="●"/>
              <a:defRPr>
                <a:solidFill>
                  <a:schemeClr val="accent3"/>
                </a:solidFill>
                <a:latin typeface="Lato Light"/>
                <a:ea typeface="Lato Light"/>
                <a:cs typeface="Lato Light"/>
                <a:sym typeface="Lato Light"/>
              </a:defRPr>
            </a:lvl4pPr>
            <a:lvl5pPr marL="2286000" lvl="4" indent="-317500">
              <a:lnSpc>
                <a:spcPct val="100000"/>
              </a:lnSpc>
              <a:spcBef>
                <a:spcPts val="1600"/>
              </a:spcBef>
              <a:spcAft>
                <a:spcPts val="0"/>
              </a:spcAft>
              <a:buClr>
                <a:schemeClr val="accent3"/>
              </a:buClr>
              <a:buSzPts val="1400"/>
              <a:buFont typeface="Lato Light"/>
              <a:buChar char="○"/>
              <a:defRPr>
                <a:solidFill>
                  <a:schemeClr val="accent3"/>
                </a:solidFill>
                <a:latin typeface="Lato Light"/>
                <a:ea typeface="Lato Light"/>
                <a:cs typeface="Lato Light"/>
                <a:sym typeface="Lato Light"/>
              </a:defRPr>
            </a:lvl5pPr>
            <a:lvl6pPr marL="2743200" lvl="5" indent="-317500">
              <a:lnSpc>
                <a:spcPct val="100000"/>
              </a:lnSpc>
              <a:spcBef>
                <a:spcPts val="1600"/>
              </a:spcBef>
              <a:spcAft>
                <a:spcPts val="0"/>
              </a:spcAft>
              <a:buClr>
                <a:schemeClr val="accent3"/>
              </a:buClr>
              <a:buSzPts val="1400"/>
              <a:buFont typeface="Lato Light"/>
              <a:buChar char="■"/>
              <a:defRPr>
                <a:solidFill>
                  <a:schemeClr val="accent3"/>
                </a:solidFill>
                <a:latin typeface="Lato Light"/>
                <a:ea typeface="Lato Light"/>
                <a:cs typeface="Lato Light"/>
                <a:sym typeface="Lato Light"/>
              </a:defRPr>
            </a:lvl6pPr>
            <a:lvl7pPr marL="3200400" lvl="6" indent="-317500">
              <a:lnSpc>
                <a:spcPct val="100000"/>
              </a:lnSpc>
              <a:spcBef>
                <a:spcPts val="1600"/>
              </a:spcBef>
              <a:spcAft>
                <a:spcPts val="0"/>
              </a:spcAft>
              <a:buClr>
                <a:schemeClr val="accent3"/>
              </a:buClr>
              <a:buSzPts val="1400"/>
              <a:buFont typeface="Lato Light"/>
              <a:buChar char="●"/>
              <a:defRPr>
                <a:solidFill>
                  <a:schemeClr val="accent3"/>
                </a:solidFill>
                <a:latin typeface="Lato Light"/>
                <a:ea typeface="Lato Light"/>
                <a:cs typeface="Lato Light"/>
                <a:sym typeface="Lato Light"/>
              </a:defRPr>
            </a:lvl7pPr>
            <a:lvl8pPr marL="3657600" lvl="7" indent="-317500">
              <a:lnSpc>
                <a:spcPct val="100000"/>
              </a:lnSpc>
              <a:spcBef>
                <a:spcPts val="1600"/>
              </a:spcBef>
              <a:spcAft>
                <a:spcPts val="0"/>
              </a:spcAft>
              <a:buClr>
                <a:schemeClr val="accent3"/>
              </a:buClr>
              <a:buSzPts val="1400"/>
              <a:buFont typeface="Lato Light"/>
              <a:buChar char="○"/>
              <a:defRPr>
                <a:solidFill>
                  <a:schemeClr val="accent3"/>
                </a:solidFill>
                <a:latin typeface="Lato Light"/>
                <a:ea typeface="Lato Light"/>
                <a:cs typeface="Lato Light"/>
                <a:sym typeface="Lato Light"/>
              </a:defRPr>
            </a:lvl8pPr>
            <a:lvl9pPr marL="4114800" lvl="8" indent="-317500">
              <a:lnSpc>
                <a:spcPct val="100000"/>
              </a:lnSpc>
              <a:spcBef>
                <a:spcPts val="1600"/>
              </a:spcBef>
              <a:spcAft>
                <a:spcPts val="1600"/>
              </a:spcAft>
              <a:buClr>
                <a:schemeClr val="accent3"/>
              </a:buClr>
              <a:buSzPts val="1400"/>
              <a:buFont typeface="Lato Light"/>
              <a:buChar char="■"/>
              <a:defRPr>
                <a:solidFill>
                  <a:schemeClr val="accent3"/>
                </a:solidFill>
                <a:latin typeface="Lato Light"/>
                <a:ea typeface="Lato Light"/>
                <a:cs typeface="Lato Light"/>
                <a:sym typeface="Lato Light"/>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3" r:id="rId3"/>
    <p:sldLayoutId id="2147483654" r:id="rId4"/>
    <p:sldLayoutId id="2147483655" r:id="rId5"/>
    <p:sldLayoutId id="2147483656" r:id="rId6"/>
    <p:sldLayoutId id="2147483658" r:id="rId7"/>
    <p:sldLayoutId id="2147483660" r:id="rId8"/>
    <p:sldLayoutId id="2147483661" r:id="rId9"/>
    <p:sldLayoutId id="2147483665" r:id="rId10"/>
    <p:sldLayoutId id="214748366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11.xml"/><Relationship Id="rId4" Type="http://schemas.openxmlformats.org/officeDocument/2006/relationships/image" Target="../media/image15.jpeg"/></Relationships>
</file>

<file path=ppt/slides/_rels/slide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8"/>
          <p:cNvSpPr txBox="1">
            <a:spLocks noGrp="1"/>
          </p:cNvSpPr>
          <p:nvPr>
            <p:ph type="ctrTitle"/>
          </p:nvPr>
        </p:nvSpPr>
        <p:spPr>
          <a:xfrm>
            <a:off x="0" y="1909433"/>
            <a:ext cx="4427225" cy="2123700"/>
          </a:xfrm>
          <a:prstGeom prst="rect">
            <a:avLst/>
          </a:prstGeom>
        </p:spPr>
        <p:txBody>
          <a:bodyPr spcFirstLastPara="1" wrap="square" lIns="91425" tIns="91425" rIns="91425" bIns="91425" anchor="ctr" anchorCtr="0">
            <a:noAutofit/>
          </a:bodyPr>
          <a:lstStyle/>
          <a:p>
            <a:r>
              <a:rPr lang="az-Latn-AZ" dirty="0" smtClean="0"/>
              <a:t>SÜNİ  İNTELLEKT</a:t>
            </a:r>
            <a:r>
              <a:rPr lang="tr-TR" dirty="0" smtClean="0"/>
              <a:t/>
            </a:r>
            <a:br>
              <a:rPr lang="tr-TR" dirty="0" smtClean="0"/>
            </a:br>
            <a:endParaRPr/>
          </a:p>
        </p:txBody>
      </p:sp>
      <p:pic>
        <p:nvPicPr>
          <p:cNvPr id="4" name="3 Resim" descr="download.jpeg"/>
          <p:cNvPicPr>
            <a:picLocks noChangeAspect="1"/>
          </p:cNvPicPr>
          <p:nvPr/>
        </p:nvPicPr>
        <p:blipFill>
          <a:blip r:embed="rId3"/>
          <a:stretch>
            <a:fillRect/>
          </a:stretch>
        </p:blipFill>
        <p:spPr>
          <a:xfrm>
            <a:off x="5631031" y="1161143"/>
            <a:ext cx="3512969" cy="297542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17" name="16 Başlık"/>
          <p:cNvSpPr>
            <a:spLocks noGrp="1"/>
          </p:cNvSpPr>
          <p:nvPr>
            <p:ph type="title" idx="2"/>
          </p:nvPr>
        </p:nvSpPr>
        <p:spPr>
          <a:xfrm>
            <a:off x="448543" y="1807779"/>
            <a:ext cx="7896672" cy="3037489"/>
          </a:xfrm>
        </p:spPr>
        <p:txBody>
          <a:bodyPr anchor="t"/>
          <a:lstStyle/>
          <a:p>
            <a:r>
              <a:rPr lang="az-Latn-AZ" dirty="0" smtClean="0">
                <a:solidFill>
                  <a:schemeClr val="tx1"/>
                </a:solidFill>
                <a:latin typeface="Times New Roman" panose="02020603050405020304" pitchFamily="18" charset="0"/>
                <a:cs typeface="Times New Roman" panose="02020603050405020304" pitchFamily="18" charset="0"/>
              </a:rPr>
              <a:t>Müasir robot texnikası mexanika və kibernetikanın sintezindən yaranmış və </a:t>
            </a:r>
            <a:r>
              <a:rPr lang="az-Latn-AZ" sz="2000" dirty="0" smtClean="0">
                <a:solidFill>
                  <a:schemeClr val="bg1"/>
                </a:solidFill>
                <a:latin typeface="Times New Roman" panose="02020603050405020304" pitchFamily="18" charset="0"/>
                <a:cs typeface="Times New Roman" panose="02020603050405020304" pitchFamily="18" charset="0"/>
              </a:rPr>
              <a:t>onların inkişafında yeni istiqamətə təkan vermişdir. Mexanika üçün bunun manipulyatorlar kimi </a:t>
            </a:r>
            <a:r>
              <a:rPr lang="az-Latn-AZ" sz="2000" dirty="0" smtClean="0">
                <a:solidFill>
                  <a:schemeClr val="accent1"/>
                </a:solidFill>
                <a:latin typeface="Times New Roman" panose="02020603050405020304" pitchFamily="18" charset="0"/>
                <a:cs typeface="Times New Roman" panose="02020603050405020304" pitchFamily="18" charset="0"/>
              </a:rPr>
              <a:t>çoxbucaqlı mexanizmlərlə, kibernetika </a:t>
            </a:r>
            <a:r>
              <a:rPr lang="az-Latn-AZ" sz="2000" dirty="0" smtClean="0">
                <a:solidFill>
                  <a:schemeClr val="bg1"/>
                </a:solidFill>
                <a:latin typeface="Times New Roman" panose="02020603050405020304" pitchFamily="18" charset="0"/>
                <a:cs typeface="Times New Roman" panose="02020603050405020304" pitchFamily="18" charset="0"/>
              </a:rPr>
              <a:t>üçün isə </a:t>
            </a:r>
            <a:r>
              <a:rPr lang="az-Latn-AZ" sz="2000" dirty="0" smtClean="0">
                <a:solidFill>
                  <a:schemeClr val="accent1"/>
                </a:solidFill>
                <a:latin typeface="Times New Roman" panose="02020603050405020304" pitchFamily="18" charset="0"/>
                <a:cs typeface="Times New Roman" panose="02020603050405020304" pitchFamily="18" charset="0"/>
              </a:rPr>
              <a:t>süni intellektə </a:t>
            </a:r>
            <a:r>
              <a:rPr lang="az-Latn-AZ" sz="2000" dirty="0" smtClean="0">
                <a:solidFill>
                  <a:schemeClr val="bg1"/>
                </a:solidFill>
                <a:latin typeface="Times New Roman" panose="02020603050405020304" pitchFamily="18" charset="0"/>
                <a:cs typeface="Times New Roman" panose="02020603050405020304" pitchFamily="18" charset="0"/>
              </a:rPr>
              <a:t>malik robotların ən son nəsli üçün tələb olunan ağıllı idarəetmə ilə əlaqəli olduğu ortaya çıxdı.</a:t>
            </a:r>
            <a:r>
              <a:rPr lang="en-US" sz="2000" dirty="0" smtClean="0">
                <a:solidFill>
                  <a:schemeClr val="bg1"/>
                </a:solidFill>
                <a:latin typeface="Times New Roman" panose="02020603050405020304" pitchFamily="18" charset="0"/>
                <a:cs typeface="Times New Roman" panose="02020603050405020304" pitchFamily="18" charset="0"/>
              </a:rPr>
              <a:t/>
            </a:r>
            <a:br>
              <a:rPr lang="en-US" sz="2000" dirty="0" smtClean="0">
                <a:solidFill>
                  <a:schemeClr val="bg1"/>
                </a:solidFill>
                <a:latin typeface="Times New Roman" panose="02020603050405020304" pitchFamily="18" charset="0"/>
                <a:cs typeface="Times New Roman" panose="02020603050405020304" pitchFamily="18" charset="0"/>
              </a:rPr>
            </a:br>
            <a:r>
              <a:rPr lang="az-Latn-AZ" sz="2000" dirty="0" smtClean="0">
                <a:solidFill>
                  <a:schemeClr val="bg1"/>
                </a:solidFill>
                <a:latin typeface="Times New Roman" panose="02020603050405020304" pitchFamily="18" charset="0"/>
                <a:cs typeface="Times New Roman" panose="02020603050405020304" pitchFamily="18" charset="0"/>
              </a:rPr>
              <a:t> Beləliklə, </a:t>
            </a:r>
            <a:r>
              <a:rPr lang="az-Latn-AZ" sz="2000" dirty="0" smtClean="0">
                <a:solidFill>
                  <a:schemeClr val="accent1"/>
                </a:solidFill>
                <a:latin typeface="Times New Roman" panose="02020603050405020304" pitchFamily="18" charset="0"/>
                <a:cs typeface="Times New Roman" panose="02020603050405020304" pitchFamily="18" charset="0"/>
              </a:rPr>
              <a:t>robototexnikanın vəzifəsi </a:t>
            </a:r>
            <a:r>
              <a:rPr lang="az-Latn-AZ" sz="2000" dirty="0" smtClean="0">
                <a:solidFill>
                  <a:schemeClr val="bg1"/>
                </a:solidFill>
                <a:latin typeface="Times New Roman" panose="02020603050405020304" pitchFamily="18" charset="0"/>
                <a:cs typeface="Times New Roman" panose="02020603050405020304" pitchFamily="18" charset="0"/>
              </a:rPr>
              <a:t>onların istifadəsi əsasında müxtəlif məqsədlər üçün robotlar və robot sistemləri yaratmaq və istifadə etmək üçün </a:t>
            </a:r>
            <a:r>
              <a:rPr lang="az-Latn-AZ" sz="2000" dirty="0" smtClean="0">
                <a:solidFill>
                  <a:schemeClr val="accent1"/>
                </a:solidFill>
                <a:latin typeface="Times New Roman" panose="02020603050405020304" pitchFamily="18" charset="0"/>
                <a:cs typeface="Times New Roman" panose="02020603050405020304" pitchFamily="18" charset="0"/>
              </a:rPr>
              <a:t>mexanika və kibernetikanın inkişafı və sintezindən ibarətdir.</a:t>
            </a:r>
            <a:r>
              <a:rPr lang="en-US" sz="2000" dirty="0" smtClean="0">
                <a:solidFill>
                  <a:schemeClr val="bg1"/>
                </a:solidFill>
                <a:latin typeface="Times New Roman" panose="02020603050405020304" pitchFamily="18" charset="0"/>
                <a:cs typeface="Times New Roman" panose="02020603050405020304" pitchFamily="18" charset="0"/>
              </a:rPr>
              <a:t/>
            </a:r>
            <a:br>
              <a:rPr lang="en-US" sz="2000" dirty="0" smtClean="0">
                <a:solidFill>
                  <a:schemeClr val="bg1"/>
                </a:solidFill>
                <a:latin typeface="Times New Roman" panose="02020603050405020304" pitchFamily="18" charset="0"/>
                <a:cs typeface="Times New Roman" panose="02020603050405020304" pitchFamily="18" charset="0"/>
              </a:rPr>
            </a:br>
            <a:endParaRPr lang="tr-TR" sz="2000" dirty="0">
              <a:solidFill>
                <a:schemeClr val="bg1"/>
              </a:solidFill>
            </a:endParaRPr>
          </a:p>
        </p:txBody>
      </p:sp>
      <p:sp>
        <p:nvSpPr>
          <p:cNvPr id="23" name="21 Alt Başlık"/>
          <p:cNvSpPr>
            <a:spLocks noGrp="1"/>
          </p:cNvSpPr>
          <p:nvPr>
            <p:ph type="title"/>
          </p:nvPr>
        </p:nvSpPr>
        <p:spPr>
          <a:xfrm>
            <a:off x="2596055" y="1559003"/>
            <a:ext cx="2629016" cy="522046"/>
          </a:xfrm>
        </p:spPr>
        <p:txBody>
          <a:bodyPr/>
          <a:lstStyle/>
          <a:p>
            <a:r>
              <a:rPr lang="az-Latn-AZ" dirty="0" smtClean="0">
                <a:solidFill>
                  <a:schemeClr val="accent1"/>
                </a:solidFill>
              </a:rPr>
              <a:t>Robototexnika</a:t>
            </a:r>
            <a:endParaRPr lang="tr-TR" dirty="0">
              <a:solidFill>
                <a:schemeClr val="accent1"/>
              </a:solidFill>
            </a:endParaRPr>
          </a:p>
        </p:txBody>
      </p:sp>
      <p:pic>
        <p:nvPicPr>
          <p:cNvPr id="5" name="4 Resim" descr="Kill Your Masters on Twitter.png"/>
          <p:cNvPicPr>
            <a:picLocks noChangeAspect="1"/>
          </p:cNvPicPr>
          <p:nvPr/>
        </p:nvPicPr>
        <p:blipFill>
          <a:blip r:embed="rId3"/>
          <a:stretch>
            <a:fillRect/>
          </a:stretch>
        </p:blipFill>
        <p:spPr>
          <a:xfrm>
            <a:off x="5349767" y="-13674"/>
            <a:ext cx="3794234" cy="205268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3"/>
          <p:cNvSpPr txBox="1">
            <a:spLocks noGrp="1"/>
          </p:cNvSpPr>
          <p:nvPr>
            <p:ph type="title"/>
          </p:nvPr>
        </p:nvSpPr>
        <p:spPr>
          <a:xfrm>
            <a:off x="2638097" y="1191140"/>
            <a:ext cx="3259633" cy="576000"/>
          </a:xfrm>
          <a:prstGeom prst="rect">
            <a:avLst/>
          </a:prstGeom>
        </p:spPr>
        <p:txBody>
          <a:bodyPr spcFirstLastPara="1" wrap="square" lIns="91425" tIns="91425" rIns="91425" bIns="91425" anchor="b" anchorCtr="0">
            <a:noAutofit/>
          </a:bodyPr>
          <a:lstStyle/>
          <a:p>
            <a:pPr lvl="0"/>
            <a:r>
              <a:rPr lang="az-Latn-AZ" dirty="0" smtClean="0">
                <a:solidFill>
                  <a:schemeClr val="accent1"/>
                </a:solidFill>
                <a:latin typeface="Times New Roman" panose="02020603050405020304" pitchFamily="18" charset="0"/>
                <a:cs typeface="Times New Roman" panose="02020603050405020304" pitchFamily="18" charset="0"/>
              </a:rPr>
              <a:t>Robotexnikanın tarixi</a:t>
            </a:r>
            <a:endParaRPr>
              <a:solidFill>
                <a:schemeClr val="accent1"/>
              </a:solidFill>
            </a:endParaRPr>
          </a:p>
        </p:txBody>
      </p:sp>
      <p:sp>
        <p:nvSpPr>
          <p:cNvPr id="221" name="Google Shape;221;p33"/>
          <p:cNvSpPr txBox="1">
            <a:spLocks noGrp="1"/>
          </p:cNvSpPr>
          <p:nvPr>
            <p:ph type="body" idx="1"/>
          </p:nvPr>
        </p:nvSpPr>
        <p:spPr>
          <a:xfrm>
            <a:off x="1207211" y="1730515"/>
            <a:ext cx="7717500" cy="3176700"/>
          </a:xfrm>
          <a:prstGeom prst="rect">
            <a:avLst/>
          </a:prstGeom>
        </p:spPr>
        <p:txBody>
          <a:bodyPr spcFirstLastPara="1" wrap="square" lIns="91425" tIns="91425" rIns="91425" bIns="91425" anchor="t" anchorCtr="0">
            <a:noAutofit/>
          </a:bodyPr>
          <a:lstStyle/>
          <a:p>
            <a:pPr marL="0" indent="0">
              <a:buNone/>
            </a:pPr>
            <a:r>
              <a:rPr lang="az-Latn-AZ" sz="1800" dirty="0" smtClean="0">
                <a:solidFill>
                  <a:schemeClr val="accent1"/>
                </a:solidFill>
                <a:latin typeface="Times New Roman" panose="02020603050405020304" pitchFamily="18" charset="0"/>
                <a:cs typeface="Times New Roman" panose="02020603050405020304" pitchFamily="18" charset="0"/>
              </a:rPr>
              <a:t>"Robot" </a:t>
            </a:r>
            <a:r>
              <a:rPr lang="az-Latn-AZ" sz="1800" dirty="0" smtClean="0">
                <a:latin typeface="Times New Roman" panose="02020603050405020304" pitchFamily="18" charset="0"/>
                <a:cs typeface="Times New Roman" panose="02020603050405020304" pitchFamily="18" charset="0"/>
              </a:rPr>
              <a:t>sözünün mənşəyi slavyan köklərinə malikdir. Onu ilk dəfə hələ 1920-ci ildə məşhur çex yazıçısı K. Çapek özünün fantastik “R. U. R. " ("Rossumun universal robotları"), burada ağır fiziki işlərdə insanları əvəz etmək üçün nəzərdə tutulmuş mexaniki işçilər meydana çıxdı. Çex sözü olan </a:t>
            </a:r>
            <a:r>
              <a:rPr lang="az-Latn-AZ" sz="1800" dirty="0" smtClean="0">
                <a:solidFill>
                  <a:schemeClr val="accent1"/>
                </a:solidFill>
                <a:latin typeface="Times New Roman" panose="02020603050405020304" pitchFamily="18" charset="0"/>
                <a:cs typeface="Times New Roman" panose="02020603050405020304" pitchFamily="18" charset="0"/>
              </a:rPr>
              <a:t>"robota" </a:t>
            </a:r>
            <a:r>
              <a:rPr lang="az-Latn-AZ" sz="1800" dirty="0" smtClean="0">
                <a:latin typeface="Times New Roman" panose="02020603050405020304" pitchFamily="18" charset="0"/>
                <a:cs typeface="Times New Roman" panose="02020603050405020304" pitchFamily="18" charset="0"/>
              </a:rPr>
              <a:t>ağır əmək deməkdir.</a:t>
            </a:r>
            <a:endParaRPr lang="en-US" sz="1800" dirty="0" smtClean="0">
              <a:latin typeface="Times New Roman" panose="02020603050405020304" pitchFamily="18" charset="0"/>
              <a:cs typeface="Times New Roman" panose="02020603050405020304" pitchFamily="18" charset="0"/>
            </a:endParaRPr>
          </a:p>
          <a:p>
            <a:pPr marL="0" indent="0">
              <a:buNone/>
            </a:pPr>
            <a:r>
              <a:rPr lang="az-Latn-AZ" sz="1800" dirty="0" smtClean="0">
                <a:latin typeface="Times New Roman" panose="02020603050405020304" pitchFamily="18" charset="0"/>
                <a:cs typeface="Times New Roman" panose="02020603050405020304" pitchFamily="18" charset="0"/>
              </a:rPr>
              <a:t>Amerika yazıçısı A. Asimov da </a:t>
            </a:r>
            <a:r>
              <a:rPr lang="az-Latn-AZ" sz="1800" dirty="0" smtClean="0">
                <a:solidFill>
                  <a:schemeClr val="accent1"/>
                </a:solidFill>
                <a:latin typeface="Times New Roman" panose="02020603050405020304" pitchFamily="18" charset="0"/>
                <a:cs typeface="Times New Roman" panose="02020603050405020304" pitchFamily="18" charset="0"/>
              </a:rPr>
              <a:t>“Mən robotam” </a:t>
            </a:r>
            <a:r>
              <a:rPr lang="az-Latn-AZ" sz="1800" dirty="0" smtClean="0">
                <a:latin typeface="Times New Roman" panose="02020603050405020304" pitchFamily="18" charset="0"/>
                <a:cs typeface="Times New Roman" panose="02020603050405020304" pitchFamily="18" charset="0"/>
              </a:rPr>
              <a:t>hekayələr silsiləsində “robot” deyilən cihazın nəyi təmsil etməli olduğuna dair eyni yanaşmadan çıxış etmişdir.</a:t>
            </a:r>
            <a:endParaRPr lang="en-US" sz="1800" dirty="0" smtClean="0">
              <a:latin typeface="Times New Roman" panose="02020603050405020304" pitchFamily="18" charset="0"/>
              <a:cs typeface="Times New Roman" panose="02020603050405020304" pitchFamily="18" charset="0"/>
            </a:endParaRPr>
          </a:p>
          <a:p>
            <a:pPr marL="0" indent="0">
              <a:buNone/>
            </a:pPr>
            <a:r>
              <a:rPr lang="az-Latn-AZ" sz="1800" dirty="0" smtClean="0">
                <a:latin typeface="Times New Roman" panose="02020603050405020304" pitchFamily="18" charset="0"/>
                <a:cs typeface="Times New Roman" panose="02020603050405020304" pitchFamily="18" charset="0"/>
              </a:rPr>
              <a:t>Baxışlarının yanlışlığı ondan ibarətdir ki, həm Çapek, həm də Asimov robotu konkret tapşırıqların yerinə yetirilməsi üçün lazım olmayan lazımsız funksiyaların yerinə yetirilməsi üçün xas olan insanın surəti kimi təqdim etmələridir.</a:t>
            </a:r>
            <a:endParaRPr lang="en-US" sz="1800" dirty="0" smtClean="0">
              <a:latin typeface="Times New Roman" panose="02020603050405020304" pitchFamily="18" charset="0"/>
              <a:cs typeface="Times New Roman" panose="02020603050405020304" pitchFamily="18" charset="0"/>
            </a:endParaRPr>
          </a:p>
          <a:p>
            <a:pPr marL="101600" indent="0">
              <a:buNone/>
            </a:pPr>
            <a:endParaRPr sz="1800"/>
          </a:p>
        </p:txBody>
      </p:sp>
      <p:pic>
        <p:nvPicPr>
          <p:cNvPr id="5" name="4 Resim" descr="download (3).jpeg"/>
          <p:cNvPicPr>
            <a:picLocks noChangeAspect="1"/>
          </p:cNvPicPr>
          <p:nvPr/>
        </p:nvPicPr>
        <p:blipFill>
          <a:blip r:embed="rId3"/>
          <a:stretch>
            <a:fillRect/>
          </a:stretch>
        </p:blipFill>
        <p:spPr>
          <a:xfrm>
            <a:off x="5955239" y="0"/>
            <a:ext cx="3188761" cy="1726491"/>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8"/>
          <p:cNvSpPr txBox="1">
            <a:spLocks noGrp="1"/>
          </p:cNvSpPr>
          <p:nvPr>
            <p:ph type="ctrTitle"/>
          </p:nvPr>
        </p:nvSpPr>
        <p:spPr>
          <a:xfrm>
            <a:off x="0" y="1931204"/>
            <a:ext cx="4427225" cy="2123700"/>
          </a:xfrm>
          <a:prstGeom prst="rect">
            <a:avLst/>
          </a:prstGeom>
        </p:spPr>
        <p:txBody>
          <a:bodyPr spcFirstLastPara="1" wrap="square" lIns="91425" tIns="91425" rIns="91425" bIns="91425" anchor="ctr" anchorCtr="0">
            <a:noAutofit/>
          </a:bodyPr>
          <a:lstStyle/>
          <a:p>
            <a:r>
              <a:rPr lang="en-US" sz="4400" dirty="0" err="1" smtClean="0"/>
              <a:t>Vaxt</a:t>
            </a:r>
            <a:r>
              <a:rPr lang="en-US" sz="4400" dirty="0" smtClean="0"/>
              <a:t> </a:t>
            </a:r>
            <a:r>
              <a:rPr lang="en-US" sz="4400" dirty="0" err="1" smtClean="0"/>
              <a:t>ayirdiginiz</a:t>
            </a:r>
            <a:r>
              <a:rPr lang="en-US" sz="4400" dirty="0" smtClean="0"/>
              <a:t> </a:t>
            </a:r>
            <a:r>
              <a:rPr lang="en-US" sz="4400" dirty="0" err="1" smtClean="0"/>
              <a:t>ucun</a:t>
            </a:r>
            <a:r>
              <a:rPr lang="en-US" sz="4400" dirty="0" smtClean="0"/>
              <a:t> </a:t>
            </a:r>
            <a:r>
              <a:rPr lang="en-US" sz="4400" dirty="0" err="1" smtClean="0"/>
              <a:t>tesekkurler</a:t>
            </a:r>
            <a:r>
              <a:rPr lang="tr-TR" dirty="0" smtClean="0"/>
              <a:t/>
            </a:r>
            <a:br>
              <a:rPr lang="tr-TR" dirty="0" smtClean="0"/>
            </a:br>
            <a:endParaRPr/>
          </a:p>
        </p:txBody>
      </p:sp>
      <p:pic>
        <p:nvPicPr>
          <p:cNvPr id="5" name="4 Resim" descr="download (2).jpeg"/>
          <p:cNvPicPr>
            <a:picLocks noChangeAspect="1"/>
          </p:cNvPicPr>
          <p:nvPr/>
        </p:nvPicPr>
        <p:blipFill>
          <a:blip r:embed="rId3"/>
          <a:stretch>
            <a:fillRect/>
          </a:stretch>
        </p:blipFill>
        <p:spPr>
          <a:xfrm>
            <a:off x="5294085" y="1262742"/>
            <a:ext cx="3849915" cy="288743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9"/>
          <p:cNvSpPr txBox="1">
            <a:spLocks noGrp="1"/>
          </p:cNvSpPr>
          <p:nvPr>
            <p:ph type="title"/>
          </p:nvPr>
        </p:nvSpPr>
        <p:spPr>
          <a:xfrm>
            <a:off x="1880601" y="1033486"/>
            <a:ext cx="4258868" cy="576000"/>
          </a:xfrm>
          <a:prstGeom prst="rect">
            <a:avLst/>
          </a:prstGeom>
        </p:spPr>
        <p:txBody>
          <a:bodyPr spcFirstLastPara="1" wrap="square" lIns="91425" tIns="91425" rIns="91425" bIns="91425" anchor="b" anchorCtr="0">
            <a:noAutofit/>
          </a:bodyPr>
          <a:lstStyle/>
          <a:p>
            <a:pPr lvl="0"/>
            <a:r>
              <a:rPr lang="az-Latn-AZ" dirty="0" smtClean="0">
                <a:solidFill>
                  <a:schemeClr val="accent1"/>
                </a:solidFill>
              </a:rPr>
              <a:t>Kəşfiyyat və maşınlar</a:t>
            </a:r>
            <a:endParaRPr>
              <a:solidFill>
                <a:schemeClr val="accent1"/>
              </a:solidFill>
              <a:latin typeface="Roboto"/>
              <a:ea typeface="Roboto"/>
              <a:cs typeface="Roboto"/>
              <a:sym typeface="Roboto"/>
            </a:endParaRPr>
          </a:p>
        </p:txBody>
      </p:sp>
      <p:sp>
        <p:nvSpPr>
          <p:cNvPr id="178" name="Google Shape;178;p29"/>
          <p:cNvSpPr txBox="1">
            <a:spLocks noGrp="1"/>
          </p:cNvSpPr>
          <p:nvPr>
            <p:ph type="body" idx="1"/>
          </p:nvPr>
        </p:nvSpPr>
        <p:spPr>
          <a:xfrm>
            <a:off x="713225" y="1436225"/>
            <a:ext cx="7717500" cy="3176700"/>
          </a:xfrm>
          <a:prstGeom prst="rect">
            <a:avLst/>
          </a:prstGeom>
        </p:spPr>
        <p:txBody>
          <a:bodyPr spcFirstLastPara="1" wrap="square" lIns="91425" tIns="91425" rIns="91425" bIns="91425" anchor="b" anchorCtr="0">
            <a:noAutofit/>
          </a:bodyPr>
          <a:lstStyle/>
          <a:p>
            <a:pPr marL="101600" indent="0">
              <a:buNone/>
            </a:pPr>
            <a:r>
              <a:rPr lang="az-Latn-AZ" sz="1800" dirty="0" smtClean="0">
                <a:solidFill>
                  <a:schemeClr val="accent1"/>
                </a:solidFill>
              </a:rPr>
              <a:t>Süni intellekt </a:t>
            </a:r>
            <a:r>
              <a:rPr lang="az-Latn-AZ" sz="1800" dirty="0" smtClean="0"/>
              <a:t>kompüterə, robot texnologiyasına, analitik sistemə insan kimi ağıllı düşünməyi öyrətmək yollarını öyrənən texnologiya, daha doğrusu müasir elmin istiqamətidir. Əslində, </a:t>
            </a:r>
            <a:r>
              <a:rPr lang="az-Latn-AZ" sz="1800" dirty="0" smtClean="0">
                <a:solidFill>
                  <a:schemeClr val="accent1"/>
                </a:solidFill>
              </a:rPr>
              <a:t>ağıllı robot </a:t>
            </a:r>
            <a:r>
              <a:rPr lang="az-Latn-AZ" sz="1800" dirty="0" smtClean="0"/>
              <a:t>köməkçilərinin xəyalı ilk kompüterlərin ixtirasından çox əvvəl yaranmışdı.</a:t>
            </a:r>
            <a:endParaRPr lang="ru-RU" sz="1800" dirty="0" smtClean="0"/>
          </a:p>
          <a:p>
            <a:r>
              <a:rPr lang="az-Latn-AZ" sz="1800" dirty="0" smtClean="0">
                <a:solidFill>
                  <a:schemeClr val="accent1"/>
                </a:solidFill>
              </a:rPr>
              <a:t>Keçən əsrin 50-ci illərinin ortalarında </a:t>
            </a:r>
            <a:r>
              <a:rPr lang="az-Latn-AZ" sz="1800" dirty="0" smtClean="0"/>
              <a:t>kompüterlərin imkanları, xüsusən də kompüterlərin eyni vaxtda bir çox işi dəqiq yerinə yetirmək qabiliyyəti insanlarda böyük heyran doğurdu</a:t>
            </a:r>
            <a:r>
              <a:rPr lang="ru-RU" sz="1800" dirty="0" smtClean="0"/>
              <a:t>. </a:t>
            </a:r>
            <a:r>
              <a:rPr lang="az-Latn-AZ" sz="1800" dirty="0" smtClean="0"/>
              <a:t> Alim və yazıçıların beyinlərində dərhal düşünmə maşınları haqqında fantastik fikirlər yarandı. Məhz bu dövrdə ilk süni intellekt texnologiyaları ortaya çıxmağa başladı.</a:t>
            </a:r>
            <a:endParaRPr lang="ru-RU" sz="1800" dirty="0" smtClean="0"/>
          </a:p>
          <a:p>
            <a:pPr marL="0" lvl="0" indent="0" algn="l" rtl="0">
              <a:spcBef>
                <a:spcPts val="0"/>
              </a:spcBef>
              <a:spcAft>
                <a:spcPts val="0"/>
              </a:spcAft>
              <a:buClr>
                <a:schemeClr val="dk1"/>
              </a:buClr>
              <a:buSzPts val="1100"/>
              <a:buFont typeface="Arial"/>
              <a:buNone/>
            </a:pPr>
            <a:endParaRPr/>
          </a:p>
        </p:txBody>
      </p:sp>
      <p:pic>
        <p:nvPicPr>
          <p:cNvPr id="4" name="3 Resim" descr="download (1).jpeg"/>
          <p:cNvPicPr>
            <a:picLocks noChangeAspect="1"/>
          </p:cNvPicPr>
          <p:nvPr/>
        </p:nvPicPr>
        <p:blipFill>
          <a:blip r:embed="rId3"/>
          <a:stretch>
            <a:fillRect/>
          </a:stretch>
        </p:blipFill>
        <p:spPr>
          <a:xfrm>
            <a:off x="6259287" y="0"/>
            <a:ext cx="2884714" cy="1602619"/>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17" name="16 Başlık"/>
          <p:cNvSpPr>
            <a:spLocks noGrp="1"/>
          </p:cNvSpPr>
          <p:nvPr>
            <p:ph type="title" idx="2"/>
          </p:nvPr>
        </p:nvSpPr>
        <p:spPr>
          <a:xfrm>
            <a:off x="784874" y="1713186"/>
            <a:ext cx="7896672" cy="3037489"/>
          </a:xfrm>
        </p:spPr>
        <p:txBody>
          <a:bodyPr/>
          <a:lstStyle/>
          <a:p>
            <a:r>
              <a:rPr lang="ru-RU" dirty="0" smtClean="0">
                <a:solidFill>
                  <a:schemeClr val="accent1"/>
                </a:solidFill>
              </a:rPr>
              <a:t> </a:t>
            </a:r>
            <a:r>
              <a:rPr lang="az-Latn-AZ" dirty="0" smtClean="0">
                <a:solidFill>
                  <a:schemeClr val="accent1"/>
                </a:solidFill>
              </a:rPr>
              <a:t>“Süni intellekt” </a:t>
            </a:r>
            <a:r>
              <a:rPr lang="az-Latn-AZ" dirty="0" smtClean="0"/>
              <a:t>termininin müəllifi proqramlaşdırmanın banisi, Lisp dilinin ixtiraçısı Con Makkartiyə aiddir. O,1956-cı ildə gələcək prestijli Turing mükafatı laureatı Karnegi Mellon Universitetində süni intellekt proqramının prototipini nümayiş etdirdi.</a:t>
            </a:r>
            <a:r>
              <a:rPr lang="ru-RU" dirty="0" smtClean="0"/>
              <a:t/>
            </a:r>
            <a:br>
              <a:rPr lang="ru-RU" dirty="0" smtClean="0"/>
            </a:br>
            <a:r>
              <a:rPr lang="ru-RU" dirty="0" smtClean="0"/>
              <a:t>      </a:t>
            </a:r>
            <a:r>
              <a:rPr lang="az-Latn-AZ" dirty="0" smtClean="0"/>
              <a:t>Bəşəriyyət 20-ci əsrin birinci rübündə ağıllı robotlar haqqında xəyal qurmağa başladı. 1924-cü ildə məşhur yazıçı Karel Çapek London teatrında </a:t>
            </a:r>
            <a:r>
              <a:rPr lang="az-Latn-AZ" dirty="0" smtClean="0">
                <a:solidFill>
                  <a:schemeClr val="accent1"/>
                </a:solidFill>
              </a:rPr>
              <a:t>“Universal robotlar” </a:t>
            </a:r>
            <a:r>
              <a:rPr lang="az-Latn-AZ" dirty="0" smtClean="0"/>
              <a:t>tamaşasını səhnələşdirib. Tamaşa tamaşaçıları heyran etdi və </a:t>
            </a:r>
            <a:r>
              <a:rPr lang="az-Latn-AZ" dirty="0" smtClean="0">
                <a:solidFill>
                  <a:schemeClr val="accent1"/>
                </a:solidFill>
              </a:rPr>
              <a:t>"robot" </a:t>
            </a:r>
            <a:r>
              <a:rPr lang="az-Latn-AZ" dirty="0" smtClean="0"/>
              <a:t>sözü möhkəm şəkildə formalaşmağa başladı.</a:t>
            </a:r>
            <a:endParaRPr lang="tr-TR" dirty="0"/>
          </a:p>
        </p:txBody>
      </p:sp>
      <p:sp>
        <p:nvSpPr>
          <p:cNvPr id="23" name="21 Alt Başlık"/>
          <p:cNvSpPr>
            <a:spLocks noGrp="1"/>
          </p:cNvSpPr>
          <p:nvPr>
            <p:ph type="title"/>
          </p:nvPr>
        </p:nvSpPr>
        <p:spPr>
          <a:xfrm>
            <a:off x="924911" y="1306755"/>
            <a:ext cx="4794146" cy="572700"/>
          </a:xfrm>
        </p:spPr>
        <p:txBody>
          <a:bodyPr/>
          <a:lstStyle/>
          <a:p>
            <a:r>
              <a:rPr lang="az-Latn-AZ" dirty="0" smtClean="0">
                <a:solidFill>
                  <a:schemeClr val="accent1"/>
                </a:solidFill>
              </a:rPr>
              <a:t>Süni intellektin inkişaf tarixi</a:t>
            </a:r>
            <a:endParaRPr lang="tr-TR" dirty="0">
              <a:solidFill>
                <a:schemeClr val="accent1"/>
              </a:solidFill>
            </a:endParaRPr>
          </a:p>
        </p:txBody>
      </p:sp>
      <p:pic>
        <p:nvPicPr>
          <p:cNvPr id="24" name="23 Resim" descr="Justiss.jpeg"/>
          <p:cNvPicPr>
            <a:picLocks noChangeAspect="1"/>
          </p:cNvPicPr>
          <p:nvPr/>
        </p:nvPicPr>
        <p:blipFill>
          <a:blip r:embed="rId3"/>
          <a:stretch>
            <a:fillRect/>
          </a:stretch>
        </p:blipFill>
        <p:spPr>
          <a:xfrm>
            <a:off x="6329590" y="0"/>
            <a:ext cx="2814410" cy="1891862"/>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3"/>
          <p:cNvSpPr txBox="1">
            <a:spLocks noGrp="1"/>
          </p:cNvSpPr>
          <p:nvPr>
            <p:ph type="title"/>
          </p:nvPr>
        </p:nvSpPr>
        <p:spPr>
          <a:xfrm>
            <a:off x="1355833" y="1180630"/>
            <a:ext cx="5098945" cy="576000"/>
          </a:xfrm>
          <a:prstGeom prst="rect">
            <a:avLst/>
          </a:prstGeom>
        </p:spPr>
        <p:txBody>
          <a:bodyPr spcFirstLastPara="1" wrap="square" lIns="91425" tIns="91425" rIns="91425" bIns="91425" anchor="b" anchorCtr="0">
            <a:noAutofit/>
          </a:bodyPr>
          <a:lstStyle/>
          <a:p>
            <a:pPr lvl="0"/>
            <a:r>
              <a:rPr lang="az-Latn-AZ" dirty="0" smtClean="0">
                <a:solidFill>
                  <a:schemeClr val="accent1"/>
                </a:solidFill>
              </a:rPr>
              <a:t>Süni intellektin texnoloji prinsipləri</a:t>
            </a:r>
            <a:endParaRPr>
              <a:solidFill>
                <a:schemeClr val="accent1"/>
              </a:solidFill>
            </a:endParaRPr>
          </a:p>
        </p:txBody>
      </p:sp>
      <p:sp>
        <p:nvSpPr>
          <p:cNvPr id="221" name="Google Shape;221;p33"/>
          <p:cNvSpPr txBox="1">
            <a:spLocks noGrp="1"/>
          </p:cNvSpPr>
          <p:nvPr>
            <p:ph type="body" idx="1"/>
          </p:nvPr>
        </p:nvSpPr>
        <p:spPr>
          <a:xfrm>
            <a:off x="1207211" y="1730515"/>
            <a:ext cx="7717500" cy="3176700"/>
          </a:xfrm>
          <a:prstGeom prst="rect">
            <a:avLst/>
          </a:prstGeom>
        </p:spPr>
        <p:txBody>
          <a:bodyPr spcFirstLastPara="1" wrap="square" lIns="91425" tIns="91425" rIns="91425" bIns="91425" anchor="t" anchorCtr="0">
            <a:noAutofit/>
          </a:bodyPr>
          <a:lstStyle/>
          <a:p>
            <a:pPr marL="101600" indent="0">
              <a:buNone/>
            </a:pPr>
            <a:r>
              <a:rPr lang="az-Latn-AZ" sz="1800" dirty="0" smtClean="0"/>
              <a:t>Maşın öyrənməsi (ML-MÖ) öz-özünə öyrənmə alqoritmlərinə əsaslanan SI inkişafı prinsipidir. Bu yanaşmada insanın iştirakı maşının "yaddaşına" bir sıra məlumatların yüklənməsi və məqsədlərin müəyyən edilməsi ilə məhdudlaşır. Bir neçə Maşın öyrənməsi metodu var:</a:t>
            </a:r>
          </a:p>
          <a:p>
            <a:pPr marL="101600" indent="0">
              <a:buNone/>
            </a:pPr>
            <a:r>
              <a:rPr lang="az-Latn-AZ" sz="1800" dirty="0" smtClean="0"/>
              <a:t> -</a:t>
            </a:r>
            <a:r>
              <a:rPr lang="az-Latn-AZ" sz="1800" dirty="0" smtClean="0">
                <a:solidFill>
                  <a:schemeClr val="accent1"/>
                </a:solidFill>
              </a:rPr>
              <a:t>Müəllimlə tədris</a:t>
            </a:r>
            <a:r>
              <a:rPr lang="az-Latn-AZ" sz="1800" dirty="0" smtClean="0"/>
              <a:t> - bir şəxs müəyyən bir məqsəd qoyur, fərziyyəni yoxlamaq və ya nümunəni təsdiqləmək istəyir.</a:t>
            </a:r>
          </a:p>
          <a:p>
            <a:pPr>
              <a:buFontTx/>
              <a:buChar char="-"/>
            </a:pPr>
            <a:r>
              <a:rPr lang="az-Latn-AZ" sz="1800" dirty="0" smtClean="0">
                <a:solidFill>
                  <a:schemeClr val="accent1"/>
                </a:solidFill>
              </a:rPr>
              <a:t>Müəllimsiz öyrənmək</a:t>
            </a:r>
            <a:r>
              <a:rPr lang="az-Latn-AZ" sz="1800" dirty="0" smtClean="0">
                <a:solidFill>
                  <a:srgbClr val="FF0000"/>
                </a:solidFill>
              </a:rPr>
              <a:t> </a:t>
            </a:r>
            <a:r>
              <a:rPr lang="az-Latn-AZ" sz="1800" dirty="0" smtClean="0"/>
              <a:t>- məlumatların intellektual emalının nəticəsi məlum deyil - kompüter müstəqil şəkildə nümunələr tapır, insan kimi düşünməyi öyrənir.</a:t>
            </a:r>
          </a:p>
          <a:p>
            <a:pPr>
              <a:buFontTx/>
              <a:buChar char="-"/>
            </a:pPr>
            <a:r>
              <a:rPr lang="az-Latn-AZ" sz="1800" dirty="0" smtClean="0">
                <a:solidFill>
                  <a:schemeClr val="accent1"/>
                </a:solidFill>
              </a:rPr>
              <a:t> Dərin öyrənmə </a:t>
            </a:r>
            <a:r>
              <a:rPr lang="az-Latn-AZ" sz="1800" dirty="0" smtClean="0">
                <a:solidFill>
                  <a:schemeClr val="bg1"/>
                </a:solidFill>
              </a:rPr>
              <a:t>-</a:t>
            </a:r>
            <a:r>
              <a:rPr lang="az-Latn-AZ" sz="1800" dirty="0" smtClean="0"/>
              <a:t>qarışıq üsuldur, əsas fərq böyük həcmdə məlumatların emalında və neyroşəbəkələrin istifadəsindədir</a:t>
            </a:r>
            <a:endParaRPr sz="1800"/>
          </a:p>
        </p:txBody>
      </p:sp>
      <p:pic>
        <p:nvPicPr>
          <p:cNvPr id="4" name="3 Resim" descr="(◍•ᴗ•◍)mingi on Twitter.jpeg"/>
          <p:cNvPicPr>
            <a:picLocks noChangeAspect="1"/>
          </p:cNvPicPr>
          <p:nvPr/>
        </p:nvPicPr>
        <p:blipFill>
          <a:blip r:embed="rId3"/>
          <a:stretch>
            <a:fillRect/>
          </a:stretch>
        </p:blipFill>
        <p:spPr>
          <a:xfrm>
            <a:off x="6589986" y="-1"/>
            <a:ext cx="2554014" cy="1629103"/>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0" name="19 Başlık"/>
          <p:cNvSpPr>
            <a:spLocks noGrp="1"/>
          </p:cNvSpPr>
          <p:nvPr>
            <p:ph type="title"/>
          </p:nvPr>
        </p:nvSpPr>
        <p:spPr>
          <a:xfrm>
            <a:off x="1205783" y="1524000"/>
            <a:ext cx="7717500" cy="3489434"/>
          </a:xfrm>
        </p:spPr>
        <p:txBody>
          <a:bodyPr anchor="t"/>
          <a:lstStyle/>
          <a:p>
            <a:r>
              <a:rPr lang="az-Latn-AZ" sz="1800" dirty="0" smtClean="0">
                <a:solidFill>
                  <a:schemeClr val="accent1"/>
                </a:solidFill>
              </a:rPr>
              <a:t>Süni intellektin </a:t>
            </a:r>
            <a:r>
              <a:rPr lang="az-Latn-AZ" sz="1800" dirty="0" smtClean="0"/>
              <a:t>inkişafının ağlasığmaz olduğu texnoloji prinsipləri təsvir etməzdən əvvəl robot texnikasının etik qanunları ilə tanış olmağa dəyər. Onlar 1942-ci ildə İsaak Asimov tərəfindən </a:t>
            </a:r>
            <a:r>
              <a:rPr lang="az-Latn-AZ" sz="1800" dirty="0" smtClean="0">
                <a:solidFill>
                  <a:schemeClr val="accent1"/>
                </a:solidFill>
              </a:rPr>
              <a:t>"Dəyirmi rəqs" </a:t>
            </a:r>
            <a:r>
              <a:rPr lang="az-Latn-AZ" sz="1800" dirty="0" smtClean="0"/>
              <a:t>romanında ortaya çıxdı:</a:t>
            </a:r>
            <a:r>
              <a:rPr lang="ru-RU" sz="1800" dirty="0" smtClean="0"/>
              <a:t/>
            </a:r>
            <a:br>
              <a:rPr lang="ru-RU" sz="1800" dirty="0" smtClean="0"/>
            </a:br>
            <a:r>
              <a:rPr lang="az-Latn-AZ" sz="1800" dirty="0" smtClean="0"/>
              <a:t>- Bir robot və ya süni intellektə malik bir sistem, bir insana zərər vermək üçün öz hərəkəti və ya hərəkətsizliyi ilə bir insana zərər verə bilməz.</a:t>
            </a:r>
            <a:r>
              <a:rPr lang="ru-RU" sz="1800" dirty="0" smtClean="0"/>
              <a:t/>
            </a:r>
            <a:br>
              <a:rPr lang="ru-RU" sz="1800" dirty="0" smtClean="0"/>
            </a:br>
            <a:r>
              <a:rPr lang="az-Latn-AZ" sz="1800" dirty="0" smtClean="0"/>
              <a:t>- Robot, </a:t>
            </a:r>
            <a:r>
              <a:rPr lang="az-Latn-AZ" sz="1800" dirty="0" smtClean="0">
                <a:solidFill>
                  <a:schemeClr val="accent1"/>
                </a:solidFill>
              </a:rPr>
              <a:t>Birinci Qanuna </a:t>
            </a:r>
            <a:r>
              <a:rPr lang="az-Latn-AZ" sz="1800" dirty="0" smtClean="0"/>
              <a:t>zidd olanlar istisna olmaqla, şəxsdən aldığı əmrlərə tabe olmalıdır.</a:t>
            </a:r>
            <a:r>
              <a:rPr lang="ru-RU" sz="1800" dirty="0" smtClean="0"/>
              <a:t/>
            </a:r>
            <a:br>
              <a:rPr lang="ru-RU" sz="1800" dirty="0" smtClean="0"/>
            </a:br>
            <a:r>
              <a:rPr lang="az-Latn-AZ" sz="1800" dirty="0" smtClean="0"/>
              <a:t>-Robot </a:t>
            </a:r>
            <a:r>
              <a:rPr lang="az-Latn-AZ" sz="1800" dirty="0" smtClean="0">
                <a:solidFill>
                  <a:schemeClr val="accent1"/>
                </a:solidFill>
              </a:rPr>
              <a:t>Birinci və İkinci Qanunlara </a:t>
            </a:r>
            <a:r>
              <a:rPr lang="az-Latn-AZ" sz="1800" dirty="0" smtClean="0"/>
              <a:t>zidd deyilsə, öz təhlükəsizliyinin qayğısına qalmalıdır.</a:t>
            </a:r>
            <a:r>
              <a:rPr lang="ru-RU" sz="1800" dirty="0" smtClean="0"/>
              <a:t/>
            </a:r>
            <a:br>
              <a:rPr lang="ru-RU" sz="1800" dirty="0" smtClean="0"/>
            </a:br>
            <a:endParaRPr lang="tr-TR" sz="1800" dirty="0"/>
          </a:p>
        </p:txBody>
      </p:sp>
      <p:sp>
        <p:nvSpPr>
          <p:cNvPr id="31" name="19 Başlık"/>
          <p:cNvSpPr>
            <a:spLocks noGrp="1"/>
          </p:cNvSpPr>
          <p:nvPr>
            <p:ph type="title"/>
          </p:nvPr>
        </p:nvSpPr>
        <p:spPr>
          <a:xfrm>
            <a:off x="6495394" y="867103"/>
            <a:ext cx="2312276" cy="488731"/>
          </a:xfrm>
        </p:spPr>
        <p:txBody>
          <a:bodyPr anchor="t"/>
          <a:lstStyle/>
          <a:p>
            <a:pPr algn="l"/>
            <a:r>
              <a:rPr lang="az-Latn-AZ" dirty="0" smtClean="0">
                <a:solidFill>
                  <a:schemeClr val="accent1"/>
                </a:solidFill>
              </a:rPr>
              <a:t>SI prinsipləri</a:t>
            </a:r>
            <a:r>
              <a:rPr lang="ru-RU" dirty="0" smtClean="0">
                <a:solidFill>
                  <a:schemeClr val="accent1"/>
                </a:solidFill>
              </a:rPr>
              <a:t/>
            </a:r>
            <a:br>
              <a:rPr lang="ru-RU" dirty="0" smtClean="0">
                <a:solidFill>
                  <a:schemeClr val="accent1"/>
                </a:solidFill>
              </a:rPr>
            </a:br>
            <a:endParaRPr lang="tr-TR" dirty="0">
              <a:solidFill>
                <a:schemeClr val="accent1"/>
              </a:solidFill>
            </a:endParaRPr>
          </a:p>
        </p:txBody>
      </p:sp>
      <p:pic>
        <p:nvPicPr>
          <p:cNvPr id="33" name="32 Resim" descr="3573113-middle.png"/>
          <p:cNvPicPr>
            <a:picLocks noChangeAspect="1"/>
          </p:cNvPicPr>
          <p:nvPr/>
        </p:nvPicPr>
        <p:blipFill>
          <a:blip r:embed="rId3"/>
          <a:stretch>
            <a:fillRect/>
          </a:stretch>
        </p:blipFill>
        <p:spPr>
          <a:xfrm>
            <a:off x="1539470" y="136635"/>
            <a:ext cx="1319344" cy="137065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34" name="33 Resim" descr="download (9).jpeg"/>
          <p:cNvPicPr>
            <a:picLocks noChangeAspect="1"/>
          </p:cNvPicPr>
          <p:nvPr/>
        </p:nvPicPr>
        <p:blipFill>
          <a:blip r:embed="rId4"/>
          <a:stretch>
            <a:fillRect/>
          </a:stretch>
        </p:blipFill>
        <p:spPr>
          <a:xfrm>
            <a:off x="3258207" y="154370"/>
            <a:ext cx="2445769" cy="136963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37"/>
          <p:cNvSpPr txBox="1">
            <a:spLocks noGrp="1"/>
          </p:cNvSpPr>
          <p:nvPr>
            <p:ph type="title"/>
          </p:nvPr>
        </p:nvSpPr>
        <p:spPr>
          <a:xfrm>
            <a:off x="208729" y="141657"/>
            <a:ext cx="4876500" cy="772743"/>
          </a:xfrm>
          <a:prstGeom prst="rect">
            <a:avLst/>
          </a:prstGeom>
        </p:spPr>
        <p:txBody>
          <a:bodyPr spcFirstLastPara="1" wrap="square" lIns="91425" tIns="91425" rIns="91425" bIns="91425" anchor="ctr" anchorCtr="0">
            <a:noAutofit/>
          </a:bodyPr>
          <a:lstStyle/>
          <a:p>
            <a:pPr lvl="0"/>
            <a:r>
              <a:rPr lang="az-Latn-AZ" sz="3600" dirty="0" smtClean="0">
                <a:solidFill>
                  <a:schemeClr val="accent1"/>
                </a:solidFill>
              </a:rPr>
              <a:t>Koqnitiv hesablama</a:t>
            </a:r>
            <a:endParaRPr sz="3600">
              <a:solidFill>
                <a:schemeClr val="accent1"/>
              </a:solidFill>
            </a:endParaRPr>
          </a:p>
        </p:txBody>
      </p:sp>
      <p:sp>
        <p:nvSpPr>
          <p:cNvPr id="4" name="3 Dikdörtgen"/>
          <p:cNvSpPr/>
          <p:nvPr/>
        </p:nvSpPr>
        <p:spPr>
          <a:xfrm>
            <a:off x="204952" y="1324303"/>
            <a:ext cx="4572000" cy="3046988"/>
          </a:xfrm>
          <a:prstGeom prst="rect">
            <a:avLst/>
          </a:prstGeom>
        </p:spPr>
        <p:txBody>
          <a:bodyPr wrap="square">
            <a:spAutoFit/>
          </a:bodyPr>
          <a:lstStyle/>
          <a:p>
            <a:r>
              <a:rPr lang="az-Latn-AZ" sz="1600" dirty="0" smtClean="0">
                <a:solidFill>
                  <a:schemeClr val="accent1"/>
                </a:solidFill>
              </a:rPr>
              <a:t>Koqnitiv hesablama</a:t>
            </a:r>
            <a:r>
              <a:rPr lang="az-Latn-AZ" sz="1600" dirty="0" smtClean="0">
                <a:solidFill>
                  <a:schemeClr val="bg1"/>
                </a:solidFill>
              </a:rPr>
              <a:t>, qarşılıqlı əlaqə kimi təbii insan-kompüter qarşılıqlı əlaqəsi proseslərini öyrənən və insanlar arasında bunu həyata keçirən </a:t>
            </a:r>
            <a:r>
              <a:rPr lang="az-Latn-AZ" sz="1600" dirty="0" smtClean="0">
                <a:solidFill>
                  <a:schemeClr val="accent1"/>
                </a:solidFill>
              </a:rPr>
              <a:t>Sİ </a:t>
            </a:r>
            <a:r>
              <a:rPr lang="az-Latn-AZ" sz="1600" dirty="0" smtClean="0">
                <a:solidFill>
                  <a:schemeClr val="bg1"/>
                </a:solidFill>
              </a:rPr>
              <a:t>sahələrindən biridir.  </a:t>
            </a:r>
            <a:r>
              <a:rPr lang="az-Latn-AZ" sz="1600" dirty="0" smtClean="0">
                <a:solidFill>
                  <a:schemeClr val="accent1"/>
                </a:solidFill>
              </a:rPr>
              <a:t>Süni intellekt </a:t>
            </a:r>
            <a:r>
              <a:rPr lang="az-Latn-AZ" sz="1600" dirty="0" smtClean="0">
                <a:solidFill>
                  <a:schemeClr val="bg1"/>
                </a:solidFill>
              </a:rPr>
              <a:t>texnologiyasının məqsədi daha yüksək səviyyəli insan fəaliyyətini - nitq, təxəyyül və analitik təfəkkürünü tam şəkildə təqlid etməkdir.</a:t>
            </a:r>
            <a:endParaRPr lang="ru-RU" sz="1600" dirty="0" smtClean="0">
              <a:solidFill>
                <a:schemeClr val="bg1"/>
              </a:solidFill>
            </a:endParaRPr>
          </a:p>
          <a:p>
            <a:r>
              <a:rPr lang="az-Latn-AZ" sz="1600" dirty="0" smtClean="0">
                <a:solidFill>
                  <a:schemeClr val="bg1"/>
                </a:solidFill>
              </a:rPr>
              <a:t>Kompüter </a:t>
            </a:r>
            <a:r>
              <a:rPr lang="az-Latn-AZ" sz="1600" dirty="0" smtClean="0">
                <a:solidFill>
                  <a:schemeClr val="accent1"/>
                </a:solidFill>
              </a:rPr>
              <a:t>görmə, qrafik və video şəkilləri </a:t>
            </a:r>
            <a:r>
              <a:rPr lang="az-Latn-AZ" sz="1600" dirty="0" smtClean="0">
                <a:solidFill>
                  <a:schemeClr val="bg1"/>
                </a:solidFill>
              </a:rPr>
              <a:t>tanımaq üçün istifadə edilən Sİ istiqamətidir. Bu gün maşın kəşfiyyatı qrafik məlumatları emal edə və təhlil edə və ətraf mühitə uyğun olaraq məlumatları şərh edə bilər.</a:t>
            </a:r>
            <a:endParaRPr lang="ru-RU" sz="1600" dirty="0">
              <a:solidFill>
                <a:schemeClr val="bg1"/>
              </a:solidFill>
            </a:endParaRPr>
          </a:p>
        </p:txBody>
      </p:sp>
      <p:pic>
        <p:nvPicPr>
          <p:cNvPr id="5" name="4 Resim" descr="Yes, smort boi _ _r_Stonks _ Meme Man Wurds _ Stonks Edits.jpeg"/>
          <p:cNvPicPr>
            <a:picLocks noChangeAspect="1"/>
          </p:cNvPicPr>
          <p:nvPr/>
        </p:nvPicPr>
        <p:blipFill>
          <a:blip r:embed="rId3"/>
          <a:stretch>
            <a:fillRect/>
          </a:stretch>
        </p:blipFill>
        <p:spPr>
          <a:xfrm>
            <a:off x="5717564" y="1576551"/>
            <a:ext cx="3268780" cy="2301766"/>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38"/>
          <p:cNvSpPr txBox="1">
            <a:spLocks noGrp="1"/>
          </p:cNvSpPr>
          <p:nvPr>
            <p:ph type="body" idx="1"/>
          </p:nvPr>
        </p:nvSpPr>
        <p:spPr>
          <a:xfrm>
            <a:off x="0" y="702512"/>
            <a:ext cx="5022000" cy="4058673"/>
          </a:xfrm>
          <a:prstGeom prst="rect">
            <a:avLst/>
          </a:prstGeom>
        </p:spPr>
        <p:txBody>
          <a:bodyPr spcFirstLastPara="1" wrap="square" lIns="91425" tIns="91425" rIns="91425" bIns="91425" anchor="t" anchorCtr="0">
            <a:noAutofit/>
          </a:bodyPr>
          <a:lstStyle/>
          <a:p>
            <a:pPr marL="101600" indent="0"/>
            <a:r>
              <a:rPr lang="az-Latn-AZ" sz="1800" b="1" dirty="0" smtClean="0"/>
              <a:t>Beynimiz necə işləyir?</a:t>
            </a:r>
            <a:endParaRPr lang="ru-RU" sz="1800" dirty="0" smtClean="0"/>
          </a:p>
          <a:p>
            <a:r>
              <a:rPr lang="az-Latn-AZ" sz="1800" dirty="0" smtClean="0">
                <a:solidFill>
                  <a:schemeClr val="tx2"/>
                </a:solidFill>
              </a:rPr>
              <a:t>İnsan beyni 20 vatt enerji istehlak edərkən saniyədə milyard -milyard əməliyyat (1000 petaflops) yerinə yetirən mürəkkəb bir karbon kompüteridir. Çinin </a:t>
            </a:r>
            <a:r>
              <a:rPr lang="az-Latn-AZ" sz="1800" dirty="0" smtClean="0"/>
              <a:t>"Tianhe-2" </a:t>
            </a:r>
            <a:r>
              <a:rPr lang="az-Latn-AZ" sz="1800" dirty="0" smtClean="0">
                <a:solidFill>
                  <a:schemeClr val="tx2"/>
                </a:solidFill>
              </a:rPr>
              <a:t>adlı superkompüteri (bu yazı hazırlanarkən dünyanın ən sürətlisi) saniyədə 33860 trilyon əməliyyat </a:t>
            </a:r>
            <a:r>
              <a:rPr lang="az-Latn-AZ" sz="1800" dirty="0" smtClean="0"/>
              <a:t>(33,86 petaflops)</a:t>
            </a:r>
            <a:r>
              <a:rPr lang="az-Latn-AZ" sz="1800" dirty="0" smtClean="0">
                <a:solidFill>
                  <a:schemeClr val="tx2"/>
                </a:solidFill>
              </a:rPr>
              <a:t> yerinə yetirir və </a:t>
            </a:r>
            <a:r>
              <a:rPr lang="az-Latn-AZ" sz="1800" dirty="0" smtClean="0"/>
              <a:t>17,6 milyon vatt (17,6 meqavat) </a:t>
            </a:r>
            <a:r>
              <a:rPr lang="az-Latn-AZ" sz="1800" dirty="0" smtClean="0">
                <a:solidFill>
                  <a:schemeClr val="tx2"/>
                </a:solidFill>
              </a:rPr>
              <a:t>istehlak edir. Silikon kompüterlərimizin təkamüllü karbon kompüterləri ilə müqayisə oluna bilməsi üçün müəyyən işlərin görülməsi lazımdır.</a:t>
            </a:r>
            <a:endParaRPr lang="ru-RU" sz="1800" dirty="0" smtClean="0">
              <a:solidFill>
                <a:schemeClr val="tx2"/>
              </a:solidFill>
            </a:endParaRPr>
          </a:p>
          <a:p>
            <a:pPr marL="0" lvl="0" indent="0" algn="l" rtl="0">
              <a:spcBef>
                <a:spcPts val="0"/>
              </a:spcBef>
              <a:spcAft>
                <a:spcPts val="0"/>
              </a:spcAft>
              <a:buNone/>
            </a:pPr>
            <a:endParaRPr/>
          </a:p>
        </p:txBody>
      </p:sp>
      <p:sp>
        <p:nvSpPr>
          <p:cNvPr id="294" name="Google Shape;294;p38"/>
          <p:cNvSpPr txBox="1">
            <a:spLocks noGrp="1"/>
          </p:cNvSpPr>
          <p:nvPr>
            <p:ph type="subTitle" idx="2"/>
          </p:nvPr>
        </p:nvSpPr>
        <p:spPr>
          <a:xfrm>
            <a:off x="198218" y="0"/>
            <a:ext cx="2282223" cy="851338"/>
          </a:xfrm>
          <a:prstGeom prst="rect">
            <a:avLst/>
          </a:prstGeom>
        </p:spPr>
        <p:txBody>
          <a:bodyPr spcFirstLastPara="1" wrap="square" lIns="91425" tIns="91425" rIns="91425" bIns="91425" anchor="t" anchorCtr="0">
            <a:noAutofit/>
          </a:bodyPr>
          <a:lstStyle/>
          <a:p>
            <a:pPr marL="0" lvl="0" indent="0">
              <a:buClr>
                <a:schemeClr val="dk1"/>
              </a:buClr>
              <a:buSzPts val="1100"/>
            </a:pPr>
            <a:r>
              <a:rPr lang="az-Latn-AZ" sz="3600" dirty="0" smtClean="0">
                <a:solidFill>
                  <a:schemeClr val="accent1"/>
                </a:solidFill>
              </a:rPr>
              <a:t>Qavrayış</a:t>
            </a:r>
            <a:endParaRPr sz="3600">
              <a:solidFill>
                <a:schemeClr val="accent1"/>
              </a:solidFill>
            </a:endParaRPr>
          </a:p>
        </p:txBody>
      </p:sp>
      <p:pic>
        <p:nvPicPr>
          <p:cNvPr id="4" name="3 Resim" descr="ну мышка ну ты даёшь 🕊 on Twitter.jpeg"/>
          <p:cNvPicPr>
            <a:picLocks noChangeAspect="1"/>
          </p:cNvPicPr>
          <p:nvPr/>
        </p:nvPicPr>
        <p:blipFill>
          <a:blip r:embed="rId3"/>
          <a:stretch>
            <a:fillRect/>
          </a:stretch>
        </p:blipFill>
        <p:spPr>
          <a:xfrm>
            <a:off x="5255172" y="1177159"/>
            <a:ext cx="3888828" cy="2764221"/>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9"/>
          <p:cNvSpPr txBox="1">
            <a:spLocks noGrp="1"/>
          </p:cNvSpPr>
          <p:nvPr>
            <p:ph type="title"/>
          </p:nvPr>
        </p:nvSpPr>
        <p:spPr>
          <a:xfrm>
            <a:off x="2752959" y="1285733"/>
            <a:ext cx="3153855" cy="576000"/>
          </a:xfrm>
          <a:prstGeom prst="rect">
            <a:avLst/>
          </a:prstGeom>
        </p:spPr>
        <p:txBody>
          <a:bodyPr spcFirstLastPara="1" wrap="square" lIns="91425" tIns="91425" rIns="91425" bIns="91425" anchor="t" anchorCtr="0">
            <a:noAutofit/>
          </a:bodyPr>
          <a:lstStyle/>
          <a:p>
            <a:pPr lvl="0" algn="l"/>
            <a:r>
              <a:rPr lang="az-Latn-AZ" dirty="0" smtClean="0">
                <a:solidFill>
                  <a:schemeClr val="accent1"/>
                </a:solidFill>
              </a:rPr>
              <a:t>Sİ-in istifadə sahəsi</a:t>
            </a:r>
            <a:r>
              <a:rPr lang="ru-RU" dirty="0" smtClean="0">
                <a:solidFill>
                  <a:schemeClr val="accent1"/>
                </a:solidFill>
              </a:rPr>
              <a:t/>
            </a:r>
            <a:br>
              <a:rPr lang="ru-RU" dirty="0" smtClean="0">
                <a:solidFill>
                  <a:schemeClr val="accent1"/>
                </a:solidFill>
              </a:rPr>
            </a:br>
            <a:endParaRPr>
              <a:solidFill>
                <a:schemeClr val="accent1"/>
              </a:solidFill>
              <a:latin typeface="Roboto"/>
              <a:ea typeface="Roboto"/>
              <a:cs typeface="Roboto"/>
              <a:sym typeface="Roboto"/>
            </a:endParaRPr>
          </a:p>
        </p:txBody>
      </p:sp>
      <p:sp>
        <p:nvSpPr>
          <p:cNvPr id="178" name="Google Shape;178;p29"/>
          <p:cNvSpPr txBox="1">
            <a:spLocks noGrp="1"/>
          </p:cNvSpPr>
          <p:nvPr>
            <p:ph type="body" idx="1"/>
          </p:nvPr>
        </p:nvSpPr>
        <p:spPr>
          <a:xfrm>
            <a:off x="618633" y="2370134"/>
            <a:ext cx="7717500" cy="2773366"/>
          </a:xfrm>
          <a:prstGeom prst="rect">
            <a:avLst/>
          </a:prstGeom>
        </p:spPr>
        <p:txBody>
          <a:bodyPr spcFirstLastPara="1" wrap="square" lIns="91425" tIns="91425" rIns="91425" bIns="91425" anchor="b" anchorCtr="0">
            <a:noAutofit/>
          </a:bodyPr>
          <a:lstStyle/>
          <a:p>
            <a:r>
              <a:rPr lang="az-Latn-AZ" sz="2000" b="1" dirty="0" smtClean="0">
                <a:solidFill>
                  <a:schemeClr val="accent1"/>
                </a:solidFill>
              </a:rPr>
              <a:t>Siyasət</a:t>
            </a:r>
            <a:r>
              <a:rPr lang="az-Latn-AZ" sz="2000" dirty="0" smtClean="0">
                <a:solidFill>
                  <a:schemeClr val="accent1"/>
                </a:solidFill>
              </a:rPr>
              <a:t>.</a:t>
            </a:r>
            <a:r>
              <a:rPr lang="az-Latn-AZ" sz="2000" dirty="0" smtClean="0"/>
              <a:t> Ağıllı maşınlar Barak Obamaya ikinci prezident seçkilərində </a:t>
            </a:r>
            <a:r>
              <a:rPr lang="az-Latn-AZ" sz="2000" dirty="0" smtClean="0"/>
              <a:t>kömək</a:t>
            </a:r>
            <a:r>
              <a:rPr lang="en-US" sz="2000" dirty="0" smtClean="0"/>
              <a:t> </a:t>
            </a:r>
            <a:r>
              <a:rPr lang="en-US" sz="2000" dirty="0" smtClean="0">
                <a:solidFill>
                  <a:schemeClr val="accent1"/>
                </a:solidFill>
              </a:rPr>
              <a:t>(</a:t>
            </a:r>
            <a:r>
              <a:rPr lang="en-US" sz="2000" dirty="0" err="1" smtClean="0">
                <a:solidFill>
                  <a:schemeClr val="accent1"/>
                </a:solidFill>
              </a:rPr>
              <a:t>siyaset</a:t>
            </a:r>
            <a:r>
              <a:rPr lang="en-US" sz="2000" dirty="0" smtClean="0">
                <a:solidFill>
                  <a:schemeClr val="accent1"/>
                </a:solidFill>
              </a:rPr>
              <a:t> </a:t>
            </a:r>
            <a:r>
              <a:rPr lang="en-US" sz="2000" dirty="0" err="1" smtClean="0">
                <a:solidFill>
                  <a:schemeClr val="accent1"/>
                </a:solidFill>
              </a:rPr>
              <a:t>pulla</a:t>
            </a:r>
            <a:r>
              <a:rPr lang="en-US" sz="2000" dirty="0" smtClean="0">
                <a:solidFill>
                  <a:schemeClr val="accent1"/>
                </a:solidFill>
              </a:rPr>
              <a:t> </a:t>
            </a:r>
            <a:r>
              <a:rPr lang="en-US" sz="2000" dirty="0" err="1" smtClean="0">
                <a:solidFill>
                  <a:schemeClr val="accent1"/>
                </a:solidFill>
              </a:rPr>
              <a:t>olculur</a:t>
            </a:r>
            <a:r>
              <a:rPr lang="en-US" sz="2000" dirty="0" smtClean="0">
                <a:solidFill>
                  <a:schemeClr val="accent1"/>
                </a:solidFill>
              </a:rPr>
              <a:t> </a:t>
            </a:r>
            <a:r>
              <a:rPr lang="en-US" sz="2000" dirty="0" err="1" smtClean="0">
                <a:solidFill>
                  <a:schemeClr val="accent1"/>
                </a:solidFill>
              </a:rPr>
              <a:t>bizimse</a:t>
            </a:r>
            <a:r>
              <a:rPr lang="en-US" sz="2000" dirty="0" smtClean="0">
                <a:solidFill>
                  <a:schemeClr val="accent1"/>
                </a:solidFill>
              </a:rPr>
              <a:t> </a:t>
            </a:r>
            <a:r>
              <a:rPr lang="en-US" sz="2000" dirty="0" err="1" smtClean="0">
                <a:solidFill>
                  <a:schemeClr val="accent1"/>
                </a:solidFill>
              </a:rPr>
              <a:t>pulumuz</a:t>
            </a:r>
            <a:r>
              <a:rPr lang="en-US" sz="2000" dirty="0" smtClean="0">
                <a:solidFill>
                  <a:schemeClr val="accent1"/>
                </a:solidFill>
              </a:rPr>
              <a:t> </a:t>
            </a:r>
            <a:r>
              <a:rPr lang="en-US" sz="2000" dirty="0" err="1" smtClean="0">
                <a:solidFill>
                  <a:schemeClr val="accent1"/>
                </a:solidFill>
              </a:rPr>
              <a:t>yoxdu</a:t>
            </a:r>
            <a:r>
              <a:rPr lang="en-US" sz="2000" dirty="0" smtClean="0">
                <a:solidFill>
                  <a:schemeClr val="accent1"/>
                </a:solidFill>
              </a:rPr>
              <a:t> </a:t>
            </a:r>
            <a:r>
              <a:rPr lang="en-US" sz="2000" dirty="0" err="1" smtClean="0">
                <a:solidFill>
                  <a:schemeClr val="accent1"/>
                </a:solidFill>
              </a:rPr>
              <a:t>limitden</a:t>
            </a:r>
            <a:r>
              <a:rPr lang="en-US" sz="2000" dirty="0" smtClean="0">
                <a:solidFill>
                  <a:schemeClr val="accent1"/>
                </a:solidFill>
              </a:rPr>
              <a:t> </a:t>
            </a:r>
            <a:r>
              <a:rPr lang="en-US" sz="2000" dirty="0" err="1" smtClean="0">
                <a:solidFill>
                  <a:schemeClr val="accent1"/>
                </a:solidFill>
              </a:rPr>
              <a:t>bele</a:t>
            </a:r>
            <a:r>
              <a:rPr lang="en-US" sz="2000" dirty="0" smtClean="0">
                <a:solidFill>
                  <a:schemeClr val="accent1"/>
                </a:solidFill>
              </a:rPr>
              <a:t> </a:t>
            </a:r>
            <a:r>
              <a:rPr lang="en-US" sz="2000" dirty="0" err="1" smtClean="0">
                <a:solidFill>
                  <a:schemeClr val="accent1"/>
                </a:solidFill>
              </a:rPr>
              <a:t>asagi</a:t>
            </a:r>
            <a:r>
              <a:rPr lang="en-US" sz="2000" dirty="0" smtClean="0">
                <a:solidFill>
                  <a:schemeClr val="accent1"/>
                </a:solidFill>
              </a:rPr>
              <a:t>)</a:t>
            </a:r>
            <a:endParaRPr lang="ru-RU" sz="2000" dirty="0" smtClean="0">
              <a:solidFill>
                <a:schemeClr val="accent1"/>
              </a:solidFill>
            </a:endParaRPr>
          </a:p>
          <a:p>
            <a:r>
              <a:rPr lang="az-Latn-AZ" sz="2000" b="1" dirty="0" smtClean="0"/>
              <a:t> </a:t>
            </a:r>
            <a:r>
              <a:rPr lang="az-Latn-AZ" sz="2000" b="1" dirty="0" smtClean="0">
                <a:solidFill>
                  <a:schemeClr val="accent1"/>
                </a:solidFill>
              </a:rPr>
              <a:t>Sənaye</a:t>
            </a:r>
            <a:r>
              <a:rPr lang="az-Latn-AZ" sz="2000" dirty="0" smtClean="0">
                <a:solidFill>
                  <a:schemeClr val="accent1"/>
                </a:solidFill>
              </a:rPr>
              <a:t>.</a:t>
            </a:r>
            <a:r>
              <a:rPr lang="az-Latn-AZ" sz="2000" dirty="0" smtClean="0"/>
              <a:t> Süni intellekt müxtəlif istehsal sahələrindən alınan məlumatlar</a:t>
            </a:r>
            <a:endParaRPr lang="ru-RU" sz="2000" dirty="0" smtClean="0"/>
          </a:p>
          <a:p>
            <a:r>
              <a:rPr lang="az-Latn-AZ" sz="2000" b="1" dirty="0" smtClean="0"/>
              <a:t> </a:t>
            </a:r>
            <a:r>
              <a:rPr lang="az-Latn-AZ" sz="2000" b="1" dirty="0" smtClean="0">
                <a:solidFill>
                  <a:schemeClr val="accent1"/>
                </a:solidFill>
              </a:rPr>
              <a:t>Oyun sənayesi, təhTibb və səhiyyə</a:t>
            </a:r>
            <a:r>
              <a:rPr lang="az-Latn-AZ" sz="2000" b="1" dirty="0" smtClean="0"/>
              <a:t>. </a:t>
            </a:r>
            <a:r>
              <a:rPr lang="az-Latn-AZ" sz="2000" dirty="0" smtClean="0"/>
              <a:t>Kompüter sistemləri xəstələrin qeydlərini aparır, </a:t>
            </a:r>
            <a:endParaRPr lang="ru-RU" sz="2000" dirty="0" smtClean="0"/>
          </a:p>
          <a:p>
            <a:r>
              <a:rPr lang="az-Latn-AZ" sz="2000" b="1" dirty="0" smtClean="0">
                <a:solidFill>
                  <a:schemeClr val="accent1"/>
                </a:solidFill>
              </a:rPr>
              <a:t>sil</a:t>
            </a:r>
            <a:r>
              <a:rPr lang="az-Latn-AZ" sz="2000" dirty="0" smtClean="0">
                <a:solidFill>
                  <a:schemeClr val="accent1"/>
                </a:solidFill>
              </a:rPr>
              <a:t>.</a:t>
            </a:r>
            <a:r>
              <a:rPr lang="az-Latn-AZ" sz="2000" dirty="0" smtClean="0"/>
              <a:t> Süni intellekt oyun yaradıcıları tərəfindən fəal istifadə </a:t>
            </a:r>
            <a:endParaRPr lang="ru-RU" sz="2000" dirty="0" smtClean="0"/>
          </a:p>
          <a:p>
            <a:endParaRPr lang="ru-RU" sz="2000" dirty="0" smtClean="0"/>
          </a:p>
          <a:p>
            <a:pPr marL="0" lvl="0" indent="0" algn="l" rtl="0">
              <a:spcBef>
                <a:spcPts val="0"/>
              </a:spcBef>
              <a:spcAft>
                <a:spcPts val="0"/>
              </a:spcAft>
              <a:buClr>
                <a:schemeClr val="dk1"/>
              </a:buClr>
              <a:buSzPts val="1100"/>
              <a:buFont typeface="Arial"/>
              <a:buNone/>
            </a:pPr>
            <a:endParaRPr sz="2000"/>
          </a:p>
        </p:txBody>
      </p:sp>
      <p:pic>
        <p:nvPicPr>
          <p:cNvPr id="5" name="4 Resim" descr="confused variation of stonks _ Stonks.jpeg"/>
          <p:cNvPicPr>
            <a:picLocks noChangeAspect="1"/>
          </p:cNvPicPr>
          <p:nvPr/>
        </p:nvPicPr>
        <p:blipFill>
          <a:blip r:embed="rId3"/>
          <a:stretch>
            <a:fillRect/>
          </a:stretch>
        </p:blipFill>
        <p:spPr>
          <a:xfrm>
            <a:off x="6226886" y="0"/>
            <a:ext cx="2917114" cy="189559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37"/>
          <p:cNvSpPr txBox="1">
            <a:spLocks noGrp="1"/>
          </p:cNvSpPr>
          <p:nvPr>
            <p:ph type="title"/>
          </p:nvPr>
        </p:nvSpPr>
        <p:spPr>
          <a:xfrm>
            <a:off x="0" y="278291"/>
            <a:ext cx="6234113" cy="772743"/>
          </a:xfrm>
          <a:prstGeom prst="rect">
            <a:avLst/>
          </a:prstGeom>
        </p:spPr>
        <p:txBody>
          <a:bodyPr spcFirstLastPara="1" wrap="square" lIns="91425" tIns="91425" rIns="91425" bIns="91425" anchor="ctr" anchorCtr="0">
            <a:noAutofit/>
          </a:bodyPr>
          <a:lstStyle/>
          <a:p>
            <a:pPr lvl="0"/>
            <a:r>
              <a:rPr lang="az-Latn-AZ" sz="2800" dirty="0" smtClean="0">
                <a:solidFill>
                  <a:schemeClr val="accent1"/>
                </a:solidFill>
              </a:rPr>
              <a:t>Süni Neyron Şəbəkələri (ANN-SNŞ)</a:t>
            </a:r>
            <a:r>
              <a:rPr lang="ru-RU" sz="2800" dirty="0" smtClean="0">
                <a:solidFill>
                  <a:schemeClr val="accent1"/>
                </a:solidFill>
              </a:rPr>
              <a:t/>
            </a:r>
            <a:br>
              <a:rPr lang="ru-RU" sz="2800" dirty="0" smtClean="0">
                <a:solidFill>
                  <a:schemeClr val="accent1"/>
                </a:solidFill>
              </a:rPr>
            </a:br>
            <a:endParaRPr sz="2800">
              <a:solidFill>
                <a:schemeClr val="accent1"/>
              </a:solidFill>
            </a:endParaRPr>
          </a:p>
        </p:txBody>
      </p:sp>
      <p:sp>
        <p:nvSpPr>
          <p:cNvPr id="4" name="3 Dikdörtgen"/>
          <p:cNvSpPr/>
          <p:nvPr/>
        </p:nvSpPr>
        <p:spPr>
          <a:xfrm>
            <a:off x="204952" y="1324303"/>
            <a:ext cx="4572000" cy="338554"/>
          </a:xfrm>
          <a:prstGeom prst="rect">
            <a:avLst/>
          </a:prstGeom>
        </p:spPr>
        <p:txBody>
          <a:bodyPr wrap="square">
            <a:spAutoFit/>
          </a:bodyPr>
          <a:lstStyle/>
          <a:p>
            <a:endParaRPr lang="ru-RU" sz="1600" dirty="0">
              <a:solidFill>
                <a:schemeClr val="bg1"/>
              </a:solidFill>
            </a:endParaRPr>
          </a:p>
        </p:txBody>
      </p:sp>
      <p:sp>
        <p:nvSpPr>
          <p:cNvPr id="6" name="5 Dikdörtgen"/>
          <p:cNvSpPr/>
          <p:nvPr/>
        </p:nvSpPr>
        <p:spPr>
          <a:xfrm>
            <a:off x="162910" y="796762"/>
            <a:ext cx="4572000" cy="4247317"/>
          </a:xfrm>
          <a:prstGeom prst="rect">
            <a:avLst/>
          </a:prstGeom>
        </p:spPr>
        <p:txBody>
          <a:bodyPr wrap="square">
            <a:spAutoFit/>
          </a:bodyPr>
          <a:lstStyle/>
          <a:p>
            <a:r>
              <a:rPr lang="az-Latn-AZ" sz="1600" dirty="0" smtClean="0">
                <a:solidFill>
                  <a:schemeClr val="accent1"/>
                </a:solidFill>
              </a:rPr>
              <a:t>Süni neyron şəbəkələri </a:t>
            </a:r>
            <a:r>
              <a:rPr lang="az-Latn-AZ" sz="1600" dirty="0" smtClean="0">
                <a:solidFill>
                  <a:schemeClr val="bg1"/>
                </a:solidFill>
              </a:rPr>
              <a:t>bioloji neyron şəbəkələri ilə analogiya əsasında yaradılmış riyazi modellərdir</a:t>
            </a:r>
            <a:r>
              <a:rPr lang="az-Latn-AZ" sz="1600" dirty="0" smtClean="0">
                <a:solidFill>
                  <a:schemeClr val="accent1"/>
                </a:solidFill>
              </a:rPr>
              <a:t>. SNŞ</a:t>
            </a:r>
            <a:r>
              <a:rPr lang="az-Latn-AZ" sz="1600" dirty="0" smtClean="0">
                <a:solidFill>
                  <a:schemeClr val="bg1"/>
                </a:solidFill>
              </a:rPr>
              <a:t>-lər giriş və çıxış siqnalları arasında qeyri-xətti əlaqələri modelləşdirməyə və emal etməyə qadirdir. Süni neyronlar arasında siqnalların adaptiv çəkisi müşahidə olunan məlumatları oxuyan və onların işlənməsinin nəticələrini yaxşılaşdırmağa çalışan öyrənmə alqoritmi sayəsində əldə edilir.</a:t>
            </a:r>
          </a:p>
          <a:p>
            <a:r>
              <a:rPr lang="az-Latn-AZ" sz="1600" dirty="0" smtClean="0">
                <a:solidFill>
                  <a:schemeClr val="accent1"/>
                </a:solidFill>
              </a:rPr>
              <a:t>SNŞ</a:t>
            </a:r>
            <a:r>
              <a:rPr lang="az-Latn-AZ" sz="1600" dirty="0" smtClean="0">
                <a:solidFill>
                  <a:schemeClr val="bg1"/>
                </a:solidFill>
              </a:rPr>
              <a:t> performansını yaxşılaşdırmaq üçün müxtəlif optimallaşdırma üsullarından istifadə olunur</a:t>
            </a:r>
          </a:p>
          <a:p>
            <a:r>
              <a:rPr lang="az-Latn-AZ" sz="1600" dirty="0" smtClean="0">
                <a:solidFill>
                  <a:schemeClr val="accent1"/>
                </a:solidFill>
              </a:rPr>
              <a:t>SNŞ</a:t>
            </a:r>
            <a:r>
              <a:rPr lang="az-Latn-AZ" sz="1600" dirty="0" smtClean="0">
                <a:solidFill>
                  <a:schemeClr val="bg1"/>
                </a:solidFill>
              </a:rPr>
              <a:t> tapşırığı müəyyən edilmiş çərçivədən çox olmayan müddətdə həll edə bilsə, optimallaşdırma uğurlu sayılır (vaxt çərçivəsi, əlbəttə ki, tapşırıqdan tapşırığa dəyişir).</a:t>
            </a:r>
            <a:endParaRPr lang="ru-RU" sz="1600" dirty="0" smtClean="0">
              <a:solidFill>
                <a:schemeClr val="bg1"/>
              </a:solidFill>
            </a:endParaRPr>
          </a:p>
          <a:p>
            <a:endParaRPr lang="ru-RU" dirty="0">
              <a:solidFill>
                <a:schemeClr val="bg1"/>
              </a:solidFill>
            </a:endParaRPr>
          </a:p>
        </p:txBody>
      </p:sp>
      <p:pic>
        <p:nvPicPr>
          <p:cNvPr id="7" name="6 Resim" descr="138c3738-b1a7-4cb6-a194-bfd6bf60a454.jpeg"/>
          <p:cNvPicPr>
            <a:picLocks noChangeAspect="1"/>
          </p:cNvPicPr>
          <p:nvPr/>
        </p:nvPicPr>
        <p:blipFill>
          <a:blip r:embed="rId3"/>
          <a:stretch>
            <a:fillRect/>
          </a:stretch>
        </p:blipFill>
        <p:spPr>
          <a:xfrm>
            <a:off x="5419773" y="1219201"/>
            <a:ext cx="3724227" cy="3048000"/>
          </a:xfrm>
          <a:prstGeom prst="rect">
            <a:avLst/>
          </a:prstGeom>
        </p:spPr>
      </p:pic>
      <p:sp>
        <p:nvSpPr>
          <p:cNvPr id="8" name="7 Yuvarlatılmış Dikdörtgen"/>
          <p:cNvSpPr/>
          <p:nvPr/>
        </p:nvSpPr>
        <p:spPr>
          <a:xfrm>
            <a:off x="5486400" y="1240220"/>
            <a:ext cx="546539" cy="241738"/>
          </a:xfrm>
          <a:prstGeom prst="roundRect">
            <a:avLst/>
          </a:prstGeom>
          <a:solidFill>
            <a:schemeClr val="tx2">
              <a:lumMod val="10000"/>
            </a:schemeClr>
          </a:solidFill>
          <a:ln>
            <a:solidFill>
              <a:schemeClr val="tx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cSld>
  <p:clrMapOvr>
    <a:masterClrMapping/>
  </p:clrMapOvr>
</p:sld>
</file>

<file path=ppt/theme/theme1.xml><?xml version="1.0" encoding="utf-8"?>
<a:theme xmlns:a="http://schemas.openxmlformats.org/drawingml/2006/main" name="Abstract Tech Company by Slidesgo">
  <a:themeElements>
    <a:clrScheme name="Simple Light">
      <a:dk1>
        <a:srgbClr val="000000"/>
      </a:dk1>
      <a:lt1>
        <a:srgbClr val="FFFFFF"/>
      </a:lt1>
      <a:dk2>
        <a:srgbClr val="595959"/>
      </a:dk2>
      <a:lt2>
        <a:srgbClr val="EEEEEE"/>
      </a:lt2>
      <a:accent1>
        <a:srgbClr val="00CBD3"/>
      </a:accent1>
      <a:accent2>
        <a:srgbClr val="5B5B5B"/>
      </a:accent2>
      <a:accent3>
        <a:srgbClr val="FFFFFF"/>
      </a:accent3>
      <a:accent4>
        <a:srgbClr val="EA0156"/>
      </a:accent4>
      <a:accent5>
        <a:srgbClr val="00CBD3"/>
      </a:accent5>
      <a:accent6>
        <a:srgbClr val="EA0156"/>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TotalTime>
  <Words>741</Words>
  <PresentationFormat>Ekran Gösterisi (16:9)</PresentationFormat>
  <Paragraphs>35</Paragraphs>
  <Slides>12</Slides>
  <Notes>12</Notes>
  <HiddenSlides>0</HiddenSlides>
  <MMClips>0</MMClips>
  <ScaleCrop>false</ScaleCrop>
  <HeadingPairs>
    <vt:vector size="6" baseType="variant">
      <vt:variant>
        <vt:lpstr>Kullanılan Yazı Tipleri</vt:lpstr>
      </vt:variant>
      <vt:variant>
        <vt:i4>7</vt:i4>
      </vt:variant>
      <vt:variant>
        <vt:lpstr>Tema</vt:lpstr>
      </vt:variant>
      <vt:variant>
        <vt:i4>1</vt:i4>
      </vt:variant>
      <vt:variant>
        <vt:lpstr>Slayt Başlıkları</vt:lpstr>
      </vt:variant>
      <vt:variant>
        <vt:i4>12</vt:i4>
      </vt:variant>
    </vt:vector>
  </HeadingPairs>
  <TitlesOfParts>
    <vt:vector size="20" baseType="lpstr">
      <vt:lpstr>Arial</vt:lpstr>
      <vt:lpstr>Lato</vt:lpstr>
      <vt:lpstr>Roboto</vt:lpstr>
      <vt:lpstr>Lato Light</vt:lpstr>
      <vt:lpstr>Livvic</vt:lpstr>
      <vt:lpstr>Times New Roman</vt:lpstr>
      <vt:lpstr>Roboto Condensed Light</vt:lpstr>
      <vt:lpstr>Abstract Tech Company by Slidesgo</vt:lpstr>
      <vt:lpstr>SÜNİ  İNTELLEKT </vt:lpstr>
      <vt:lpstr>Kəşfiyyat və maşınlar</vt:lpstr>
      <vt:lpstr> “Süni intellekt” termininin müəllifi proqramlaşdırmanın banisi, Lisp dilinin ixtiraçısı Con Makkartiyə aiddir. O,1956-cı ildə gələcək prestijli Turing mükafatı laureatı Karnegi Mellon Universitetində süni intellekt proqramının prototipini nümayiş etdirdi.       Bəşəriyyət 20-ci əsrin birinci rübündə ağıllı robotlar haqqında xəyal qurmağa başladı. 1924-cü ildə məşhur yazıçı Karel Çapek London teatrında “Universal robotlar” tamaşasını səhnələşdirib. Tamaşa tamaşaçıları heyran etdi və "robot" sözü möhkəm şəkildə formalaşmağa başladı.</vt:lpstr>
      <vt:lpstr>Süni intellektin texnoloji prinsipləri</vt:lpstr>
      <vt:lpstr>Süni intellektin inkişafının ağlasığmaz olduğu texnoloji prinsipləri təsvir etməzdən əvvəl robot texnikasının etik qanunları ilə tanış olmağa dəyər. Onlar 1942-ci ildə İsaak Asimov tərəfindən "Dəyirmi rəqs" romanında ortaya çıxdı: - Bir robot və ya süni intellektə malik bir sistem, bir insana zərər vermək üçün öz hərəkəti və ya hərəkətsizliyi ilə bir insana zərər verə bilməz. - Robot, Birinci Qanuna zidd olanlar istisna olmaqla, şəxsdən aldığı əmrlərə tabe olmalıdır. -Robot Birinci və İkinci Qanunlara zidd deyilsə, öz təhlükəsizliyinin qayğısına qalmalıdır. </vt:lpstr>
      <vt:lpstr>Koqnitiv hesablama</vt:lpstr>
      <vt:lpstr>Slayt 7</vt:lpstr>
      <vt:lpstr>Sİ-in istifadə sahəsi </vt:lpstr>
      <vt:lpstr>Süni Neyron Şəbəkələri (ANN-SNŞ) </vt:lpstr>
      <vt:lpstr>Müasir robot texnikası mexanika və kibernetikanın sintezindən yaranmış və onların inkişafında yeni istiqamətə təkan vermişdir. Mexanika üçün bunun manipulyatorlar kimi çoxbucaqlı mexanizmlərlə, kibernetika üçün isə süni intellektə malik robotların ən son nəsli üçün tələb olunan ağıllı idarəetmə ilə əlaqəli olduğu ortaya çıxdı.  Beləliklə, robototexnikanın vəzifəsi onların istifadəsi əsasında müxtəlif məqsədlər üçün robotlar və robot sistemləri yaratmaq və istifadə etmək üçün mexanika və kibernetikanın inkişafı və sintezindən ibarətdir. </vt:lpstr>
      <vt:lpstr>Robotexnikanın tarixi</vt:lpstr>
      <vt:lpstr>Vaxt ayirdiginiz ucun tesekkurler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SÜNİ  İNTELLEKT</dc:title>
  <dc:creator>Rich family</dc:creator>
  <cp:lastModifiedBy>ACER</cp:lastModifiedBy>
  <cp:revision>8</cp:revision>
  <dcterms:modified xsi:type="dcterms:W3CDTF">2022-12-14T20:25:54Z</dcterms:modified>
</cp:coreProperties>
</file>