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118" autoAdjust="0"/>
  </p:normalViewPr>
  <p:slideViewPr>
    <p:cSldViewPr snapToGrid="0">
      <p:cViewPr varScale="1">
        <p:scale>
          <a:sx n="65" d="100"/>
          <a:sy n="65" d="100"/>
        </p:scale>
        <p:origin x="85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8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25E65B-55A3-420C-A9B2-93B2BCB4B623}" type="doc">
      <dgm:prSet loTypeId="urn:microsoft.com/office/officeart/2005/8/layout/default" loCatId="list" qsTypeId="urn:microsoft.com/office/officeart/2005/8/quickstyle/3d6" qsCatId="3D" csTypeId="urn:microsoft.com/office/officeart/2005/8/colors/colorful2" csCatId="colorful" phldr="1"/>
      <dgm:spPr/>
      <dgm:t>
        <a:bodyPr/>
        <a:lstStyle/>
        <a:p>
          <a:endParaRPr lang="en-US"/>
        </a:p>
      </dgm:t>
    </dgm:pt>
    <dgm:pt modelId="{693C402F-8F74-4C29-A537-0029A3354379}">
      <dgm:prSet phldrT="[Text]"/>
      <dgm:spPr/>
      <dgm:t>
        <a:bodyPr/>
        <a:lstStyle/>
        <a:p>
          <a:r>
            <a:rPr lang="az-Latn-AZ" dirty="0" smtClean="0"/>
            <a:t>Xətti funksiya</a:t>
          </a:r>
          <a:endParaRPr lang="en-US" dirty="0"/>
        </a:p>
      </dgm:t>
    </dgm:pt>
    <dgm:pt modelId="{D956BAE2-B92B-48D1-AB88-311B8980AE33}" type="parTrans" cxnId="{737EB5D9-BA10-4902-B757-4FD48EF240DE}">
      <dgm:prSet/>
      <dgm:spPr/>
      <dgm:t>
        <a:bodyPr/>
        <a:lstStyle/>
        <a:p>
          <a:endParaRPr lang="en-US"/>
        </a:p>
      </dgm:t>
    </dgm:pt>
    <dgm:pt modelId="{06408A39-07C7-42B0-B3B7-BCBFB04D529B}" type="sibTrans" cxnId="{737EB5D9-BA10-4902-B757-4FD48EF240DE}">
      <dgm:prSet/>
      <dgm:spPr/>
      <dgm:t>
        <a:bodyPr/>
        <a:lstStyle/>
        <a:p>
          <a:endParaRPr lang="en-US"/>
        </a:p>
      </dgm:t>
    </dgm:pt>
    <dgm:pt modelId="{01312731-8F25-4BDC-99CB-02CB8D80619F}">
      <dgm:prSet phldrT="[Text]" phldr="1"/>
      <dgm:spPr/>
      <dgm:t>
        <a:bodyPr/>
        <a:lstStyle/>
        <a:p>
          <a:endParaRPr lang="en-US"/>
        </a:p>
      </dgm:t>
    </dgm:pt>
    <dgm:pt modelId="{476AD46D-D120-4EFA-8767-8810AE399D4D}" type="parTrans" cxnId="{F84F04E9-16E8-4BFA-BFA5-6866B123175A}">
      <dgm:prSet/>
      <dgm:spPr/>
      <dgm:t>
        <a:bodyPr/>
        <a:lstStyle/>
        <a:p>
          <a:endParaRPr lang="en-US"/>
        </a:p>
      </dgm:t>
    </dgm:pt>
    <dgm:pt modelId="{3B4AC425-63A3-4B41-8843-C7E998361B4C}" type="sibTrans" cxnId="{F84F04E9-16E8-4BFA-BFA5-6866B123175A}">
      <dgm:prSet/>
      <dgm:spPr/>
      <dgm:t>
        <a:bodyPr/>
        <a:lstStyle/>
        <a:p>
          <a:endParaRPr lang="en-US"/>
        </a:p>
      </dgm:t>
    </dgm:pt>
    <dgm:pt modelId="{5D1BBD17-B83E-4A3C-9250-21A8BDC6881B}">
      <dgm:prSet phldrT="[Text]"/>
      <dgm:spPr/>
      <dgm:t>
        <a:bodyPr/>
        <a:lstStyle/>
        <a:p>
          <a:r>
            <a:rPr lang="az-Latn-AZ" dirty="0" smtClean="0"/>
            <a:t>Hiperbolik tangens</a:t>
          </a:r>
          <a:endParaRPr lang="en-US" dirty="0"/>
        </a:p>
      </dgm:t>
    </dgm:pt>
    <dgm:pt modelId="{E5BD63E6-9DCB-4768-A62B-17D14EF2B416}" type="parTrans" cxnId="{A69BC6F0-B469-4A81-9FBD-F84344A515A5}">
      <dgm:prSet/>
      <dgm:spPr/>
      <dgm:t>
        <a:bodyPr/>
        <a:lstStyle/>
        <a:p>
          <a:endParaRPr lang="en-US"/>
        </a:p>
      </dgm:t>
    </dgm:pt>
    <dgm:pt modelId="{A9EDCB4C-D392-4727-BA1D-7B3B55A209A5}" type="sibTrans" cxnId="{A69BC6F0-B469-4A81-9FBD-F84344A515A5}">
      <dgm:prSet/>
      <dgm:spPr/>
      <dgm:t>
        <a:bodyPr/>
        <a:lstStyle/>
        <a:p>
          <a:endParaRPr lang="en-US"/>
        </a:p>
      </dgm:t>
    </dgm:pt>
    <dgm:pt modelId="{120AEAFA-6CEA-4480-8FCF-69B3EF4B8F3B}">
      <dgm:prSet phldrT="[Text]" phldr="1"/>
      <dgm:spPr/>
      <dgm:t>
        <a:bodyPr/>
        <a:lstStyle/>
        <a:p>
          <a:endParaRPr lang="en-US" dirty="0"/>
        </a:p>
      </dgm:t>
    </dgm:pt>
    <dgm:pt modelId="{69B39D0B-EB09-451A-BEB4-7CC88890EE72}" type="parTrans" cxnId="{A96D97BB-ED5D-4A1D-A150-C39B1FDB314D}">
      <dgm:prSet/>
      <dgm:spPr/>
      <dgm:t>
        <a:bodyPr/>
        <a:lstStyle/>
        <a:p>
          <a:endParaRPr lang="en-US"/>
        </a:p>
      </dgm:t>
    </dgm:pt>
    <dgm:pt modelId="{5A7D1FE2-05B5-4ED1-B928-CEA465941552}" type="sibTrans" cxnId="{A96D97BB-ED5D-4A1D-A150-C39B1FDB314D}">
      <dgm:prSet/>
      <dgm:spPr/>
      <dgm:t>
        <a:bodyPr/>
        <a:lstStyle/>
        <a:p>
          <a:endParaRPr lang="en-US"/>
        </a:p>
      </dgm:t>
    </dgm:pt>
    <dgm:pt modelId="{E1E4C793-3863-4F2B-BC2C-AF23B1547FFC}">
      <dgm:prSet phldrT="[Text]"/>
      <dgm:spPr/>
      <dgm:t>
        <a:bodyPr/>
        <a:lstStyle/>
        <a:p>
          <a:r>
            <a:rPr lang="az-Latn-AZ" dirty="0" smtClean="0"/>
            <a:t>Siqmoid (Logistik) </a:t>
          </a:r>
          <a:endParaRPr lang="en-US" dirty="0"/>
        </a:p>
      </dgm:t>
    </dgm:pt>
    <dgm:pt modelId="{91AF12AC-E7AD-493E-8FB1-A63D26FC16B6}" type="parTrans" cxnId="{49E6E790-A0DF-45D6-B0FF-A2F6F422AA10}">
      <dgm:prSet/>
      <dgm:spPr/>
      <dgm:t>
        <a:bodyPr/>
        <a:lstStyle/>
        <a:p>
          <a:endParaRPr lang="en-US"/>
        </a:p>
      </dgm:t>
    </dgm:pt>
    <dgm:pt modelId="{3353A6A0-B462-47ED-997B-CB35B4DC7BB8}" type="sibTrans" cxnId="{49E6E790-A0DF-45D6-B0FF-A2F6F422AA10}">
      <dgm:prSet/>
      <dgm:spPr/>
      <dgm:t>
        <a:bodyPr/>
        <a:lstStyle/>
        <a:p>
          <a:endParaRPr lang="en-US"/>
        </a:p>
      </dgm:t>
    </dgm:pt>
    <dgm:pt modelId="{315907E2-C94D-4272-8ADD-160CB4C7EED8}">
      <dgm:prSet phldrT="[Text]" phldr="1"/>
      <dgm:spPr/>
      <dgm:t>
        <a:bodyPr/>
        <a:lstStyle/>
        <a:p>
          <a:endParaRPr lang="en-US"/>
        </a:p>
      </dgm:t>
    </dgm:pt>
    <dgm:pt modelId="{988DE980-8E39-4567-A485-1EE48DB44578}" type="parTrans" cxnId="{BEEC61F8-D285-4BB9-BE9B-655C6180A881}">
      <dgm:prSet/>
      <dgm:spPr/>
      <dgm:t>
        <a:bodyPr/>
        <a:lstStyle/>
        <a:p>
          <a:endParaRPr lang="en-US"/>
        </a:p>
      </dgm:t>
    </dgm:pt>
    <dgm:pt modelId="{11641A01-12EF-47F4-8DA3-C4D121456137}" type="sibTrans" cxnId="{BEEC61F8-D285-4BB9-BE9B-655C6180A881}">
      <dgm:prSet/>
      <dgm:spPr/>
      <dgm:t>
        <a:bodyPr/>
        <a:lstStyle/>
        <a:p>
          <a:endParaRPr lang="en-US"/>
        </a:p>
      </dgm:t>
    </dgm:pt>
    <dgm:pt modelId="{DF457104-B831-49EC-B1A5-D2B4CEF7F422}" type="pres">
      <dgm:prSet presAssocID="{6325E65B-55A3-420C-A9B2-93B2BCB4B623}" presName="diagram" presStyleCnt="0">
        <dgm:presLayoutVars>
          <dgm:dir/>
          <dgm:resizeHandles val="exact"/>
        </dgm:presLayoutVars>
      </dgm:prSet>
      <dgm:spPr/>
    </dgm:pt>
    <dgm:pt modelId="{438D1FC8-0DE4-4E22-92F8-DAB635B01747}" type="pres">
      <dgm:prSet presAssocID="{693C402F-8F74-4C29-A537-0029A3354379}" presName="node" presStyleLbl="node1" presStyleIdx="0" presStyleCnt="3">
        <dgm:presLayoutVars>
          <dgm:bulletEnabled val="1"/>
        </dgm:presLayoutVars>
      </dgm:prSet>
      <dgm:spPr/>
    </dgm:pt>
    <dgm:pt modelId="{3159529D-CFB9-4199-A51D-402DF5951B53}" type="pres">
      <dgm:prSet presAssocID="{06408A39-07C7-42B0-B3B7-BCBFB04D529B}" presName="sibTrans" presStyleCnt="0"/>
      <dgm:spPr/>
    </dgm:pt>
    <dgm:pt modelId="{6B39E2B5-9356-47B4-AF22-086EFA98BF8C}" type="pres">
      <dgm:prSet presAssocID="{5D1BBD17-B83E-4A3C-9250-21A8BDC6881B}" presName="node" presStyleLbl="node1" presStyleIdx="1" presStyleCnt="3">
        <dgm:presLayoutVars>
          <dgm:bulletEnabled val="1"/>
        </dgm:presLayoutVars>
      </dgm:prSet>
      <dgm:spPr/>
    </dgm:pt>
    <dgm:pt modelId="{CA609830-7991-4503-B47C-A07A1A225A32}" type="pres">
      <dgm:prSet presAssocID="{A9EDCB4C-D392-4727-BA1D-7B3B55A209A5}" presName="sibTrans" presStyleCnt="0"/>
      <dgm:spPr/>
    </dgm:pt>
    <dgm:pt modelId="{211F1577-ADE8-437E-8178-48FAB86073C3}" type="pres">
      <dgm:prSet presAssocID="{E1E4C793-3863-4F2B-BC2C-AF23B1547FFC}" presName="node" presStyleLbl="node1" presStyleIdx="2" presStyleCnt="3">
        <dgm:presLayoutVars>
          <dgm:bulletEnabled val="1"/>
        </dgm:presLayoutVars>
      </dgm:prSet>
      <dgm:spPr/>
    </dgm:pt>
  </dgm:ptLst>
  <dgm:cxnLst>
    <dgm:cxn modelId="{C3402D20-01D3-4A07-90F2-DA1389413FB8}" type="presOf" srcId="{E1E4C793-3863-4F2B-BC2C-AF23B1547FFC}" destId="{211F1577-ADE8-437E-8178-48FAB86073C3}" srcOrd="0" destOrd="0" presId="urn:microsoft.com/office/officeart/2005/8/layout/default"/>
    <dgm:cxn modelId="{374974D2-CEA9-4B8E-A316-DFD4762C35B8}" type="presOf" srcId="{01312731-8F25-4BDC-99CB-02CB8D80619F}" destId="{438D1FC8-0DE4-4E22-92F8-DAB635B01747}" srcOrd="0" destOrd="1" presId="urn:microsoft.com/office/officeart/2005/8/layout/default"/>
    <dgm:cxn modelId="{71551960-A321-42C7-AD3C-61DBF4E467EB}" type="presOf" srcId="{693C402F-8F74-4C29-A537-0029A3354379}" destId="{438D1FC8-0DE4-4E22-92F8-DAB635B01747}" srcOrd="0" destOrd="0" presId="urn:microsoft.com/office/officeart/2005/8/layout/default"/>
    <dgm:cxn modelId="{737EB5D9-BA10-4902-B757-4FD48EF240DE}" srcId="{6325E65B-55A3-420C-A9B2-93B2BCB4B623}" destId="{693C402F-8F74-4C29-A537-0029A3354379}" srcOrd="0" destOrd="0" parTransId="{D956BAE2-B92B-48D1-AB88-311B8980AE33}" sibTransId="{06408A39-07C7-42B0-B3B7-BCBFB04D529B}"/>
    <dgm:cxn modelId="{A69BC6F0-B469-4A81-9FBD-F84344A515A5}" srcId="{6325E65B-55A3-420C-A9B2-93B2BCB4B623}" destId="{5D1BBD17-B83E-4A3C-9250-21A8BDC6881B}" srcOrd="1" destOrd="0" parTransId="{E5BD63E6-9DCB-4768-A62B-17D14EF2B416}" sibTransId="{A9EDCB4C-D392-4727-BA1D-7B3B55A209A5}"/>
    <dgm:cxn modelId="{634AD01F-D7C6-45F9-9F4A-9EA70F42ECBD}" type="presOf" srcId="{315907E2-C94D-4272-8ADD-160CB4C7EED8}" destId="{211F1577-ADE8-437E-8178-48FAB86073C3}" srcOrd="0" destOrd="1" presId="urn:microsoft.com/office/officeart/2005/8/layout/default"/>
    <dgm:cxn modelId="{BEEC61F8-D285-4BB9-BE9B-655C6180A881}" srcId="{E1E4C793-3863-4F2B-BC2C-AF23B1547FFC}" destId="{315907E2-C94D-4272-8ADD-160CB4C7EED8}" srcOrd="0" destOrd="0" parTransId="{988DE980-8E39-4567-A485-1EE48DB44578}" sibTransId="{11641A01-12EF-47F4-8DA3-C4D121456137}"/>
    <dgm:cxn modelId="{F84F04E9-16E8-4BFA-BFA5-6866B123175A}" srcId="{693C402F-8F74-4C29-A537-0029A3354379}" destId="{01312731-8F25-4BDC-99CB-02CB8D80619F}" srcOrd="0" destOrd="0" parTransId="{476AD46D-D120-4EFA-8767-8810AE399D4D}" sibTransId="{3B4AC425-63A3-4B41-8843-C7E998361B4C}"/>
    <dgm:cxn modelId="{22F126A9-D281-4EB2-B17B-C4256707A5E0}" type="presOf" srcId="{6325E65B-55A3-420C-A9B2-93B2BCB4B623}" destId="{DF457104-B831-49EC-B1A5-D2B4CEF7F422}" srcOrd="0" destOrd="0" presId="urn:microsoft.com/office/officeart/2005/8/layout/default"/>
    <dgm:cxn modelId="{CDB96783-E02F-494C-99B0-BF4066E7F84E}" type="presOf" srcId="{120AEAFA-6CEA-4480-8FCF-69B3EF4B8F3B}" destId="{6B39E2B5-9356-47B4-AF22-086EFA98BF8C}" srcOrd="0" destOrd="1" presId="urn:microsoft.com/office/officeart/2005/8/layout/default"/>
    <dgm:cxn modelId="{CA87F69D-746F-49C1-A28F-C4A387FB96B3}" type="presOf" srcId="{5D1BBD17-B83E-4A3C-9250-21A8BDC6881B}" destId="{6B39E2B5-9356-47B4-AF22-086EFA98BF8C}" srcOrd="0" destOrd="0" presId="urn:microsoft.com/office/officeart/2005/8/layout/default"/>
    <dgm:cxn modelId="{49E6E790-A0DF-45D6-B0FF-A2F6F422AA10}" srcId="{6325E65B-55A3-420C-A9B2-93B2BCB4B623}" destId="{E1E4C793-3863-4F2B-BC2C-AF23B1547FFC}" srcOrd="2" destOrd="0" parTransId="{91AF12AC-E7AD-493E-8FB1-A63D26FC16B6}" sibTransId="{3353A6A0-B462-47ED-997B-CB35B4DC7BB8}"/>
    <dgm:cxn modelId="{A96D97BB-ED5D-4A1D-A150-C39B1FDB314D}" srcId="{5D1BBD17-B83E-4A3C-9250-21A8BDC6881B}" destId="{120AEAFA-6CEA-4480-8FCF-69B3EF4B8F3B}" srcOrd="0" destOrd="0" parTransId="{69B39D0B-EB09-451A-BEB4-7CC88890EE72}" sibTransId="{5A7D1FE2-05B5-4ED1-B928-CEA465941552}"/>
    <dgm:cxn modelId="{268EF1E4-E5DD-4F0C-B9D9-98E90E6BA1EE}" type="presParOf" srcId="{DF457104-B831-49EC-B1A5-D2B4CEF7F422}" destId="{438D1FC8-0DE4-4E22-92F8-DAB635B01747}" srcOrd="0" destOrd="0" presId="urn:microsoft.com/office/officeart/2005/8/layout/default"/>
    <dgm:cxn modelId="{C63001FE-D996-4ABB-ABDE-EA21263463CC}" type="presParOf" srcId="{DF457104-B831-49EC-B1A5-D2B4CEF7F422}" destId="{3159529D-CFB9-4199-A51D-402DF5951B53}" srcOrd="1" destOrd="0" presId="urn:microsoft.com/office/officeart/2005/8/layout/default"/>
    <dgm:cxn modelId="{72D15DCE-147E-4B37-97DC-2D49EFC91D1A}" type="presParOf" srcId="{DF457104-B831-49EC-B1A5-D2B4CEF7F422}" destId="{6B39E2B5-9356-47B4-AF22-086EFA98BF8C}" srcOrd="2" destOrd="0" presId="urn:microsoft.com/office/officeart/2005/8/layout/default"/>
    <dgm:cxn modelId="{528177ED-D865-432F-9613-832A387A004A}" type="presParOf" srcId="{DF457104-B831-49EC-B1A5-D2B4CEF7F422}" destId="{CA609830-7991-4503-B47C-A07A1A225A32}" srcOrd="3" destOrd="0" presId="urn:microsoft.com/office/officeart/2005/8/layout/default"/>
    <dgm:cxn modelId="{F842DDD4-4528-4EB8-88F1-3D4BAF7B762E}" type="presParOf" srcId="{DF457104-B831-49EC-B1A5-D2B4CEF7F422}" destId="{211F1577-ADE8-437E-8178-48FAB86073C3}"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8D50DC-B956-4DFD-9625-5057BCFE0D93}"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1C633343-E69A-4971-814C-67D8F336B9F6}">
      <dgm:prSet phldrT="[Text]"/>
      <dgm:spPr/>
      <dgm:t>
        <a:bodyPr/>
        <a:lstStyle/>
        <a:p>
          <a:r>
            <a:rPr lang="az-Latn-AZ" b="1" dirty="0" smtClean="0"/>
            <a:t>Təlim dəsti</a:t>
          </a:r>
          <a:endParaRPr lang="en-US" dirty="0"/>
        </a:p>
      </dgm:t>
    </dgm:pt>
    <dgm:pt modelId="{DEECF249-B021-49B5-BE7D-53DA546DF2D4}" type="parTrans" cxnId="{D88A6F95-68BC-4DB2-92B7-8C50268B1939}">
      <dgm:prSet/>
      <dgm:spPr/>
      <dgm:t>
        <a:bodyPr/>
        <a:lstStyle/>
        <a:p>
          <a:endParaRPr lang="en-US"/>
        </a:p>
      </dgm:t>
    </dgm:pt>
    <dgm:pt modelId="{CA2CCB69-F1AC-46D7-8CC8-7C674311AC01}" type="sibTrans" cxnId="{D88A6F95-68BC-4DB2-92B7-8C50268B1939}">
      <dgm:prSet/>
      <dgm:spPr/>
      <dgm:t>
        <a:bodyPr/>
        <a:lstStyle/>
        <a:p>
          <a:endParaRPr lang="en-US"/>
        </a:p>
      </dgm:t>
    </dgm:pt>
    <dgm:pt modelId="{1B841436-42A5-49F3-AB42-DD3FC40C60F7}">
      <dgm:prSet phldrT="[Text]"/>
      <dgm:spPr>
        <a:solidFill>
          <a:schemeClr val="accent2">
            <a:lumMod val="50000"/>
          </a:schemeClr>
        </a:solidFill>
      </dgm:spPr>
      <dgm:t>
        <a:bodyPr/>
        <a:lstStyle/>
        <a:p>
          <a:r>
            <a:rPr lang="az-Latn-AZ" dirty="0" smtClean="0"/>
            <a:t>Təlim dəsti neyron şəbəkənin işlədiyi verilənlər ardıcıllığıdır. Bizim vəziyyətimizdə eksklüziv və ya (xor) yalnız 4 fərqli nəticəmiz var, yəni 4 məşq dəstimiz olacaq: 0xor0 = 0, 0xor1 = 1, 1xor0 = 1, 1xor1 = 0.</a:t>
          </a:r>
          <a:endParaRPr lang="en-US" dirty="0"/>
        </a:p>
      </dgm:t>
    </dgm:pt>
    <dgm:pt modelId="{FB9C0EA3-38A6-4F12-A79F-2870E64D181A}" type="parTrans" cxnId="{90D5D27A-01A1-404D-8676-1849178C850D}">
      <dgm:prSet/>
      <dgm:spPr/>
      <dgm:t>
        <a:bodyPr/>
        <a:lstStyle/>
        <a:p>
          <a:endParaRPr lang="en-US"/>
        </a:p>
      </dgm:t>
    </dgm:pt>
    <dgm:pt modelId="{A438FD34-3CA7-4474-BCC6-0D457B150E85}" type="sibTrans" cxnId="{90D5D27A-01A1-404D-8676-1849178C850D}">
      <dgm:prSet/>
      <dgm:spPr/>
      <dgm:t>
        <a:bodyPr/>
        <a:lstStyle/>
        <a:p>
          <a:endParaRPr lang="en-US"/>
        </a:p>
      </dgm:t>
    </dgm:pt>
    <dgm:pt modelId="{CF3D40EC-88E0-492E-AA1B-10659D8320C5}">
      <dgm:prSet/>
      <dgm:spPr>
        <a:solidFill>
          <a:schemeClr val="accent2">
            <a:lumMod val="50000"/>
          </a:schemeClr>
        </a:solidFill>
      </dgm:spPr>
      <dgm:t>
        <a:bodyPr/>
        <a:lstStyle/>
        <a:p>
          <a:endParaRPr lang="ru-RU"/>
        </a:p>
      </dgm:t>
    </dgm:pt>
    <dgm:pt modelId="{4FF82171-9F55-47A0-8C97-7F8965C7B59A}" type="parTrans" cxnId="{3BB62AE3-179F-465E-9C03-BE201C09BAEE}">
      <dgm:prSet/>
      <dgm:spPr/>
      <dgm:t>
        <a:bodyPr/>
        <a:lstStyle/>
        <a:p>
          <a:endParaRPr lang="en-US"/>
        </a:p>
      </dgm:t>
    </dgm:pt>
    <dgm:pt modelId="{A459EE41-D4B6-40C1-BDEF-4C6E9B202C7F}" type="sibTrans" cxnId="{3BB62AE3-179F-465E-9C03-BE201C09BAEE}">
      <dgm:prSet/>
      <dgm:spPr/>
      <dgm:t>
        <a:bodyPr/>
        <a:lstStyle/>
        <a:p>
          <a:endParaRPr lang="en-US"/>
        </a:p>
      </dgm:t>
    </dgm:pt>
    <dgm:pt modelId="{E273A3D7-08D3-44C8-A284-60F5AF1FC762}" type="pres">
      <dgm:prSet presAssocID="{5D8D50DC-B956-4DFD-9625-5057BCFE0D93}" presName="Name0" presStyleCnt="0">
        <dgm:presLayoutVars>
          <dgm:dir/>
          <dgm:animLvl val="lvl"/>
          <dgm:resizeHandles val="exact"/>
        </dgm:presLayoutVars>
      </dgm:prSet>
      <dgm:spPr/>
    </dgm:pt>
    <dgm:pt modelId="{452E15FB-6512-40BC-A173-BDBB3814B248}" type="pres">
      <dgm:prSet presAssocID="{1C633343-E69A-4971-814C-67D8F336B9F6}" presName="linNode" presStyleCnt="0"/>
      <dgm:spPr/>
    </dgm:pt>
    <dgm:pt modelId="{B7CA6D86-6A61-4188-A3B6-A686C6718385}" type="pres">
      <dgm:prSet presAssocID="{1C633343-E69A-4971-814C-67D8F336B9F6}" presName="parTx" presStyleLbl="revTx" presStyleIdx="0" presStyleCnt="1">
        <dgm:presLayoutVars>
          <dgm:chMax val="1"/>
          <dgm:bulletEnabled val="1"/>
        </dgm:presLayoutVars>
      </dgm:prSet>
      <dgm:spPr/>
      <dgm:t>
        <a:bodyPr/>
        <a:lstStyle/>
        <a:p>
          <a:endParaRPr lang="en-US"/>
        </a:p>
      </dgm:t>
    </dgm:pt>
    <dgm:pt modelId="{9D80A39C-99A9-420A-825E-7D40986477AB}" type="pres">
      <dgm:prSet presAssocID="{1C633343-E69A-4971-814C-67D8F336B9F6}" presName="bracket" presStyleLbl="parChTrans1D1" presStyleIdx="0" presStyleCnt="1"/>
      <dgm:spPr/>
    </dgm:pt>
    <dgm:pt modelId="{79DE54F8-31FA-4F1E-B98E-689098002A4C}" type="pres">
      <dgm:prSet presAssocID="{1C633343-E69A-4971-814C-67D8F336B9F6}" presName="spH" presStyleCnt="0"/>
      <dgm:spPr/>
    </dgm:pt>
    <dgm:pt modelId="{0DABBDA4-68B4-41A9-BD2A-CDF31E3D9A78}" type="pres">
      <dgm:prSet presAssocID="{1C633343-E69A-4971-814C-67D8F336B9F6}" presName="desTx" presStyleLbl="node1" presStyleIdx="0" presStyleCnt="1">
        <dgm:presLayoutVars>
          <dgm:bulletEnabled val="1"/>
        </dgm:presLayoutVars>
      </dgm:prSet>
      <dgm:spPr/>
      <dgm:t>
        <a:bodyPr/>
        <a:lstStyle/>
        <a:p>
          <a:endParaRPr lang="en-US"/>
        </a:p>
      </dgm:t>
    </dgm:pt>
  </dgm:ptLst>
  <dgm:cxnLst>
    <dgm:cxn modelId="{90D5D27A-01A1-404D-8676-1849178C850D}" srcId="{1C633343-E69A-4971-814C-67D8F336B9F6}" destId="{1B841436-42A5-49F3-AB42-DD3FC40C60F7}" srcOrd="0" destOrd="0" parTransId="{FB9C0EA3-38A6-4F12-A79F-2870E64D181A}" sibTransId="{A438FD34-3CA7-4474-BCC6-0D457B150E85}"/>
    <dgm:cxn modelId="{36302ED0-FA0F-486B-843A-C49B8FFBED82}" type="presOf" srcId="{5D8D50DC-B956-4DFD-9625-5057BCFE0D93}" destId="{E273A3D7-08D3-44C8-A284-60F5AF1FC762}" srcOrd="0" destOrd="0" presId="urn:diagrams.loki3.com/BracketList"/>
    <dgm:cxn modelId="{24800816-0419-4F94-A35E-7165496C3A08}" type="presOf" srcId="{1C633343-E69A-4971-814C-67D8F336B9F6}" destId="{B7CA6D86-6A61-4188-A3B6-A686C6718385}" srcOrd="0" destOrd="0" presId="urn:diagrams.loki3.com/BracketList"/>
    <dgm:cxn modelId="{58B39370-AC9B-4717-86DA-10DF4C32333F}" type="presOf" srcId="{1B841436-42A5-49F3-AB42-DD3FC40C60F7}" destId="{0DABBDA4-68B4-41A9-BD2A-CDF31E3D9A78}" srcOrd="0" destOrd="0" presId="urn:diagrams.loki3.com/BracketList"/>
    <dgm:cxn modelId="{12A77978-FE67-444F-AD1E-5A3BFFE65D97}" type="presOf" srcId="{CF3D40EC-88E0-492E-AA1B-10659D8320C5}" destId="{0DABBDA4-68B4-41A9-BD2A-CDF31E3D9A78}" srcOrd="0" destOrd="1" presId="urn:diagrams.loki3.com/BracketList"/>
    <dgm:cxn modelId="{D88A6F95-68BC-4DB2-92B7-8C50268B1939}" srcId="{5D8D50DC-B956-4DFD-9625-5057BCFE0D93}" destId="{1C633343-E69A-4971-814C-67D8F336B9F6}" srcOrd="0" destOrd="0" parTransId="{DEECF249-B021-49B5-BE7D-53DA546DF2D4}" sibTransId="{CA2CCB69-F1AC-46D7-8CC8-7C674311AC01}"/>
    <dgm:cxn modelId="{3BB62AE3-179F-465E-9C03-BE201C09BAEE}" srcId="{1C633343-E69A-4971-814C-67D8F336B9F6}" destId="{CF3D40EC-88E0-492E-AA1B-10659D8320C5}" srcOrd="1" destOrd="0" parTransId="{4FF82171-9F55-47A0-8C97-7F8965C7B59A}" sibTransId="{A459EE41-D4B6-40C1-BDEF-4C6E9B202C7F}"/>
    <dgm:cxn modelId="{4D98B1B1-3B38-466B-93E0-EBD28ADB130B}" type="presParOf" srcId="{E273A3D7-08D3-44C8-A284-60F5AF1FC762}" destId="{452E15FB-6512-40BC-A173-BDBB3814B248}" srcOrd="0" destOrd="0" presId="urn:diagrams.loki3.com/BracketList"/>
    <dgm:cxn modelId="{07342BA0-3A46-48E2-B5C7-4DCE99140B52}" type="presParOf" srcId="{452E15FB-6512-40BC-A173-BDBB3814B248}" destId="{B7CA6D86-6A61-4188-A3B6-A686C6718385}" srcOrd="0" destOrd="0" presId="urn:diagrams.loki3.com/BracketList"/>
    <dgm:cxn modelId="{185270FE-D499-4F6C-A5CE-2BB476917B27}" type="presParOf" srcId="{452E15FB-6512-40BC-A173-BDBB3814B248}" destId="{9D80A39C-99A9-420A-825E-7D40986477AB}" srcOrd="1" destOrd="0" presId="urn:diagrams.loki3.com/BracketList"/>
    <dgm:cxn modelId="{5AE8D8E5-38BA-4012-B23E-9E2D4A60BA85}" type="presParOf" srcId="{452E15FB-6512-40BC-A173-BDBB3814B248}" destId="{79DE54F8-31FA-4F1E-B98E-689098002A4C}" srcOrd="2" destOrd="0" presId="urn:diagrams.loki3.com/BracketList"/>
    <dgm:cxn modelId="{1FC17CC8-CFEB-4BEE-82A4-CC4FEEFEC570}" type="presParOf" srcId="{452E15FB-6512-40BC-A173-BDBB3814B248}" destId="{0DABBDA4-68B4-41A9-BD2A-CDF31E3D9A7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CAE205-4949-4DD0-9244-45E166CD3768}"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009B1AAD-DAB7-4F00-8500-43F471D9F35C}">
      <dgm:prSet phldrT="[Text]"/>
      <dgm:spPr/>
      <dgm:t>
        <a:bodyPr/>
        <a:lstStyle/>
        <a:p>
          <a:r>
            <a:rPr lang="az-Latn-AZ" b="1" dirty="0" smtClean="0"/>
            <a:t>İterasiya</a:t>
          </a:r>
          <a:endParaRPr lang="en-US" dirty="0"/>
        </a:p>
      </dgm:t>
    </dgm:pt>
    <dgm:pt modelId="{2A5207D1-290A-4731-A06A-959CB9986A7A}" type="parTrans" cxnId="{223AA236-845E-48F1-B868-12DCA5E4BE10}">
      <dgm:prSet/>
      <dgm:spPr/>
      <dgm:t>
        <a:bodyPr/>
        <a:lstStyle/>
        <a:p>
          <a:endParaRPr lang="en-US"/>
        </a:p>
      </dgm:t>
    </dgm:pt>
    <dgm:pt modelId="{6DE40942-9D7A-4537-9935-23BA81FEDF22}" type="sibTrans" cxnId="{223AA236-845E-48F1-B868-12DCA5E4BE10}">
      <dgm:prSet/>
      <dgm:spPr/>
      <dgm:t>
        <a:bodyPr/>
        <a:lstStyle/>
        <a:p>
          <a:endParaRPr lang="en-US"/>
        </a:p>
      </dgm:t>
    </dgm:pt>
    <dgm:pt modelId="{C1B5672B-9292-414E-A1CB-EF479A01E486}">
      <dgm:prSet phldrT="[Text]"/>
      <dgm:spPr>
        <a:solidFill>
          <a:schemeClr val="accent2">
            <a:lumMod val="50000"/>
          </a:schemeClr>
        </a:solidFill>
      </dgm:spPr>
      <dgm:t>
        <a:bodyPr/>
        <a:lstStyle/>
        <a:p>
          <a:r>
            <a:rPr lang="az-Latn-AZ" dirty="0" smtClean="0"/>
            <a:t>Bu, neyron şəbəkəsi bir məşq dəstindən keçən hər dəfə artıran bir növ sayğacdır. Başqa sözlə, bu, neyron şəbəkəsinin keçdiyi təlim dəstlərinin ümumi sayıdır.</a:t>
          </a:r>
          <a:endParaRPr lang="en-US" dirty="0"/>
        </a:p>
      </dgm:t>
    </dgm:pt>
    <dgm:pt modelId="{7CC59BF5-E927-4BC4-8DCE-8C53ABB0B939}" type="parTrans" cxnId="{74C239B4-46DF-4C1F-84C8-2EDDAC714272}">
      <dgm:prSet/>
      <dgm:spPr/>
      <dgm:t>
        <a:bodyPr/>
        <a:lstStyle/>
        <a:p>
          <a:endParaRPr lang="en-US"/>
        </a:p>
      </dgm:t>
    </dgm:pt>
    <dgm:pt modelId="{B62A9272-7688-4892-B6C7-6C47EBA3BBA2}" type="sibTrans" cxnId="{74C239B4-46DF-4C1F-84C8-2EDDAC714272}">
      <dgm:prSet/>
      <dgm:spPr/>
      <dgm:t>
        <a:bodyPr/>
        <a:lstStyle/>
        <a:p>
          <a:endParaRPr lang="en-US"/>
        </a:p>
      </dgm:t>
    </dgm:pt>
    <dgm:pt modelId="{DA92FE95-A013-4F80-BF48-ECA76476E086}" type="pres">
      <dgm:prSet presAssocID="{7FCAE205-4949-4DD0-9244-45E166CD3768}" presName="Name0" presStyleCnt="0">
        <dgm:presLayoutVars>
          <dgm:dir/>
          <dgm:animLvl val="lvl"/>
          <dgm:resizeHandles val="exact"/>
        </dgm:presLayoutVars>
      </dgm:prSet>
      <dgm:spPr/>
    </dgm:pt>
    <dgm:pt modelId="{85D6C570-5115-48DA-964D-FCF25C269A58}" type="pres">
      <dgm:prSet presAssocID="{009B1AAD-DAB7-4F00-8500-43F471D9F35C}" presName="linNode" presStyleCnt="0"/>
      <dgm:spPr/>
    </dgm:pt>
    <dgm:pt modelId="{DB8A08FF-C5BF-4D15-A6C7-B26712EFF0DD}" type="pres">
      <dgm:prSet presAssocID="{009B1AAD-DAB7-4F00-8500-43F471D9F35C}" presName="parTx" presStyleLbl="revTx" presStyleIdx="0" presStyleCnt="1">
        <dgm:presLayoutVars>
          <dgm:chMax val="1"/>
          <dgm:bulletEnabled val="1"/>
        </dgm:presLayoutVars>
      </dgm:prSet>
      <dgm:spPr/>
      <dgm:t>
        <a:bodyPr/>
        <a:lstStyle/>
        <a:p>
          <a:endParaRPr lang="en-US"/>
        </a:p>
      </dgm:t>
    </dgm:pt>
    <dgm:pt modelId="{863253C6-5830-4B80-8A02-3594C5E955BF}" type="pres">
      <dgm:prSet presAssocID="{009B1AAD-DAB7-4F00-8500-43F471D9F35C}" presName="bracket" presStyleLbl="parChTrans1D1" presStyleIdx="0" presStyleCnt="1"/>
      <dgm:spPr/>
    </dgm:pt>
    <dgm:pt modelId="{9DFCCA04-A288-4EF0-9BA0-114772DAF9A5}" type="pres">
      <dgm:prSet presAssocID="{009B1AAD-DAB7-4F00-8500-43F471D9F35C}" presName="spH" presStyleCnt="0"/>
      <dgm:spPr/>
    </dgm:pt>
    <dgm:pt modelId="{8DBACF9A-6EB9-439D-A908-21E2C4B7C7DA}" type="pres">
      <dgm:prSet presAssocID="{009B1AAD-DAB7-4F00-8500-43F471D9F35C}" presName="desTx" presStyleLbl="node1" presStyleIdx="0" presStyleCnt="1">
        <dgm:presLayoutVars>
          <dgm:bulletEnabled val="1"/>
        </dgm:presLayoutVars>
      </dgm:prSet>
      <dgm:spPr/>
      <dgm:t>
        <a:bodyPr/>
        <a:lstStyle/>
        <a:p>
          <a:endParaRPr lang="en-US"/>
        </a:p>
      </dgm:t>
    </dgm:pt>
  </dgm:ptLst>
  <dgm:cxnLst>
    <dgm:cxn modelId="{728B9B0D-48A7-4ADD-854C-EA3123656683}" type="presOf" srcId="{7FCAE205-4949-4DD0-9244-45E166CD3768}" destId="{DA92FE95-A013-4F80-BF48-ECA76476E086}" srcOrd="0" destOrd="0" presId="urn:diagrams.loki3.com/BracketList"/>
    <dgm:cxn modelId="{5ECF0112-E9A9-430F-B04D-1BBA6D526D6A}" type="presOf" srcId="{C1B5672B-9292-414E-A1CB-EF479A01E486}" destId="{8DBACF9A-6EB9-439D-A908-21E2C4B7C7DA}" srcOrd="0" destOrd="0" presId="urn:diagrams.loki3.com/BracketList"/>
    <dgm:cxn modelId="{223AA236-845E-48F1-B868-12DCA5E4BE10}" srcId="{7FCAE205-4949-4DD0-9244-45E166CD3768}" destId="{009B1AAD-DAB7-4F00-8500-43F471D9F35C}" srcOrd="0" destOrd="0" parTransId="{2A5207D1-290A-4731-A06A-959CB9986A7A}" sibTransId="{6DE40942-9D7A-4537-9935-23BA81FEDF22}"/>
    <dgm:cxn modelId="{74C239B4-46DF-4C1F-84C8-2EDDAC714272}" srcId="{009B1AAD-DAB7-4F00-8500-43F471D9F35C}" destId="{C1B5672B-9292-414E-A1CB-EF479A01E486}" srcOrd="0" destOrd="0" parTransId="{7CC59BF5-E927-4BC4-8DCE-8C53ABB0B939}" sibTransId="{B62A9272-7688-4892-B6C7-6C47EBA3BBA2}"/>
    <dgm:cxn modelId="{18E4E1B9-05B8-4822-9BD6-CE74C3BC6E04}" type="presOf" srcId="{009B1AAD-DAB7-4F00-8500-43F471D9F35C}" destId="{DB8A08FF-C5BF-4D15-A6C7-B26712EFF0DD}" srcOrd="0" destOrd="0" presId="urn:diagrams.loki3.com/BracketList"/>
    <dgm:cxn modelId="{355CAABF-B9FA-411F-BEA1-905A15801D91}" type="presParOf" srcId="{DA92FE95-A013-4F80-BF48-ECA76476E086}" destId="{85D6C570-5115-48DA-964D-FCF25C269A58}" srcOrd="0" destOrd="0" presId="urn:diagrams.loki3.com/BracketList"/>
    <dgm:cxn modelId="{827EB1E2-99E8-432F-8937-C3E14D9C4CAD}" type="presParOf" srcId="{85D6C570-5115-48DA-964D-FCF25C269A58}" destId="{DB8A08FF-C5BF-4D15-A6C7-B26712EFF0DD}" srcOrd="0" destOrd="0" presId="urn:diagrams.loki3.com/BracketList"/>
    <dgm:cxn modelId="{248C5FE5-7BEF-4E73-8FEA-5DAD34AE4327}" type="presParOf" srcId="{85D6C570-5115-48DA-964D-FCF25C269A58}" destId="{863253C6-5830-4B80-8A02-3594C5E955BF}" srcOrd="1" destOrd="0" presId="urn:diagrams.loki3.com/BracketList"/>
    <dgm:cxn modelId="{7F242BE2-841D-4BBB-8567-40A3C60686D7}" type="presParOf" srcId="{85D6C570-5115-48DA-964D-FCF25C269A58}" destId="{9DFCCA04-A288-4EF0-9BA0-114772DAF9A5}" srcOrd="2" destOrd="0" presId="urn:diagrams.loki3.com/BracketList"/>
    <dgm:cxn modelId="{EE3B5A41-C6EB-4C68-AAA5-72C6934E6B3D}" type="presParOf" srcId="{85D6C570-5115-48DA-964D-FCF25C269A58}" destId="{8DBACF9A-6EB9-439D-A908-21E2C4B7C7DA}"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5016CE-61F9-4FA1-82D7-61D50E4984AA}" type="doc">
      <dgm:prSet loTypeId="urn:microsoft.com/office/officeart/2005/8/layout/hProcess9" loCatId="process" qsTypeId="urn:microsoft.com/office/officeart/2005/8/quickstyle/simple1" qsCatId="simple" csTypeId="urn:microsoft.com/office/officeart/2005/8/colors/accent1_2" csCatId="accent1" phldr="1"/>
      <dgm:spPr/>
    </dgm:pt>
    <dgm:pt modelId="{8874F953-6887-45BB-AE95-8C39C1E63B73}">
      <dgm:prSet phldrT="[Text]"/>
      <dgm:spPr/>
      <dgm:t>
        <a:bodyPr/>
        <a:lstStyle/>
        <a:p>
          <a:r>
            <a:rPr lang="en-US" dirty="0" smtClean="0"/>
            <a:t>MSE</a:t>
          </a:r>
          <a:endParaRPr lang="en-US" dirty="0"/>
        </a:p>
      </dgm:t>
    </dgm:pt>
    <dgm:pt modelId="{D251A95A-7FE9-44CB-A880-7C6B11058E07}" type="parTrans" cxnId="{0E33CB44-B827-45EE-ABFF-B60B179724C5}">
      <dgm:prSet/>
      <dgm:spPr/>
      <dgm:t>
        <a:bodyPr/>
        <a:lstStyle/>
        <a:p>
          <a:endParaRPr lang="en-US"/>
        </a:p>
      </dgm:t>
    </dgm:pt>
    <dgm:pt modelId="{6708DCA2-3861-4093-A5F0-3CFB5A5DAC19}" type="sibTrans" cxnId="{0E33CB44-B827-45EE-ABFF-B60B179724C5}">
      <dgm:prSet/>
      <dgm:spPr/>
      <dgm:t>
        <a:bodyPr/>
        <a:lstStyle/>
        <a:p>
          <a:endParaRPr lang="en-US"/>
        </a:p>
      </dgm:t>
    </dgm:pt>
    <dgm:pt modelId="{866E74C9-FDB3-4031-AA1B-4A2177160249}">
      <dgm:prSet phldrT="[Text]"/>
      <dgm:spPr/>
      <dgm:t>
        <a:bodyPr/>
        <a:lstStyle/>
        <a:p>
          <a:r>
            <a:rPr lang="en-US" dirty="0" smtClean="0"/>
            <a:t>ARCTAN</a:t>
          </a:r>
          <a:endParaRPr lang="en-US" dirty="0"/>
        </a:p>
      </dgm:t>
    </dgm:pt>
    <dgm:pt modelId="{238FD9E6-258F-4929-8741-C9CE51F15231}" type="parTrans" cxnId="{A13BD543-A747-490B-83C7-190A495E504F}">
      <dgm:prSet/>
      <dgm:spPr/>
      <dgm:t>
        <a:bodyPr/>
        <a:lstStyle/>
        <a:p>
          <a:endParaRPr lang="en-US"/>
        </a:p>
      </dgm:t>
    </dgm:pt>
    <dgm:pt modelId="{D94D4B51-F3AC-49DC-A006-352E189D0496}" type="sibTrans" cxnId="{A13BD543-A747-490B-83C7-190A495E504F}">
      <dgm:prSet/>
      <dgm:spPr/>
      <dgm:t>
        <a:bodyPr/>
        <a:lstStyle/>
        <a:p>
          <a:endParaRPr lang="en-US"/>
        </a:p>
      </dgm:t>
    </dgm:pt>
    <dgm:pt modelId="{5E6930D3-487E-4422-8968-9D2AC5E500B8}">
      <dgm:prSet phldrT="[Text]"/>
      <dgm:spPr/>
      <dgm:t>
        <a:bodyPr/>
        <a:lstStyle/>
        <a:p>
          <a:r>
            <a:rPr lang="az-Latn-AZ" b="1" dirty="0" smtClean="0"/>
            <a:t>Kök MSE</a:t>
          </a:r>
          <a:endParaRPr lang="en-US" dirty="0"/>
        </a:p>
      </dgm:t>
    </dgm:pt>
    <dgm:pt modelId="{9DF41D3B-B56F-4010-8DA1-3B4A58DA98EF}" type="parTrans" cxnId="{DA256172-7879-4226-A491-7BCF264C4759}">
      <dgm:prSet/>
      <dgm:spPr/>
      <dgm:t>
        <a:bodyPr/>
        <a:lstStyle/>
        <a:p>
          <a:endParaRPr lang="en-US"/>
        </a:p>
      </dgm:t>
    </dgm:pt>
    <dgm:pt modelId="{FDF17546-4F1B-47C9-97E4-F4F4BE7FE67A}" type="sibTrans" cxnId="{DA256172-7879-4226-A491-7BCF264C4759}">
      <dgm:prSet/>
      <dgm:spPr/>
      <dgm:t>
        <a:bodyPr/>
        <a:lstStyle/>
        <a:p>
          <a:endParaRPr lang="en-US"/>
        </a:p>
      </dgm:t>
    </dgm:pt>
    <dgm:pt modelId="{D65C046D-6CC1-4BA7-87E0-06DB2640B1B2}" type="pres">
      <dgm:prSet presAssocID="{E85016CE-61F9-4FA1-82D7-61D50E4984AA}" presName="CompostProcess" presStyleCnt="0">
        <dgm:presLayoutVars>
          <dgm:dir/>
          <dgm:resizeHandles val="exact"/>
        </dgm:presLayoutVars>
      </dgm:prSet>
      <dgm:spPr/>
    </dgm:pt>
    <dgm:pt modelId="{C9F96086-7F1D-422F-B0D6-D258CA0C2CFA}" type="pres">
      <dgm:prSet presAssocID="{E85016CE-61F9-4FA1-82D7-61D50E4984AA}" presName="arrow" presStyleLbl="bgShp" presStyleIdx="0" presStyleCnt="1"/>
      <dgm:spPr/>
    </dgm:pt>
    <dgm:pt modelId="{4278AB40-D923-4442-9B84-27FA33C3974F}" type="pres">
      <dgm:prSet presAssocID="{E85016CE-61F9-4FA1-82D7-61D50E4984AA}" presName="linearProcess" presStyleCnt="0"/>
      <dgm:spPr/>
    </dgm:pt>
    <dgm:pt modelId="{3ECF675D-8BE0-4DB3-9091-D72FA908E5E9}" type="pres">
      <dgm:prSet presAssocID="{8874F953-6887-45BB-AE95-8C39C1E63B73}" presName="textNode" presStyleLbl="node1" presStyleIdx="0" presStyleCnt="3">
        <dgm:presLayoutVars>
          <dgm:bulletEnabled val="1"/>
        </dgm:presLayoutVars>
      </dgm:prSet>
      <dgm:spPr/>
    </dgm:pt>
    <dgm:pt modelId="{43160CA7-DEA3-4C26-8C0F-1F7FAA189778}" type="pres">
      <dgm:prSet presAssocID="{6708DCA2-3861-4093-A5F0-3CFB5A5DAC19}" presName="sibTrans" presStyleCnt="0"/>
      <dgm:spPr/>
    </dgm:pt>
    <dgm:pt modelId="{1BA5D92A-DE48-422B-A412-904175EB0837}" type="pres">
      <dgm:prSet presAssocID="{866E74C9-FDB3-4031-AA1B-4A2177160249}" presName="textNode" presStyleLbl="node1" presStyleIdx="1" presStyleCnt="3">
        <dgm:presLayoutVars>
          <dgm:bulletEnabled val="1"/>
        </dgm:presLayoutVars>
      </dgm:prSet>
      <dgm:spPr/>
      <dgm:t>
        <a:bodyPr/>
        <a:lstStyle/>
        <a:p>
          <a:endParaRPr lang="en-US"/>
        </a:p>
      </dgm:t>
    </dgm:pt>
    <dgm:pt modelId="{B2FD5198-CB7E-4031-8218-715DF818E072}" type="pres">
      <dgm:prSet presAssocID="{D94D4B51-F3AC-49DC-A006-352E189D0496}" presName="sibTrans" presStyleCnt="0"/>
      <dgm:spPr/>
    </dgm:pt>
    <dgm:pt modelId="{16F79A34-B10D-44A0-9C36-F2B8AF2EE6A2}" type="pres">
      <dgm:prSet presAssocID="{5E6930D3-487E-4422-8968-9D2AC5E500B8}" presName="textNode" presStyleLbl="node1" presStyleIdx="2" presStyleCnt="3">
        <dgm:presLayoutVars>
          <dgm:bulletEnabled val="1"/>
        </dgm:presLayoutVars>
      </dgm:prSet>
      <dgm:spPr/>
      <dgm:t>
        <a:bodyPr/>
        <a:lstStyle/>
        <a:p>
          <a:endParaRPr lang="en-US"/>
        </a:p>
      </dgm:t>
    </dgm:pt>
  </dgm:ptLst>
  <dgm:cxnLst>
    <dgm:cxn modelId="{222912B8-E921-4D64-872E-A37AB2093831}" type="presOf" srcId="{866E74C9-FDB3-4031-AA1B-4A2177160249}" destId="{1BA5D92A-DE48-422B-A412-904175EB0837}" srcOrd="0" destOrd="0" presId="urn:microsoft.com/office/officeart/2005/8/layout/hProcess9"/>
    <dgm:cxn modelId="{8A6E417D-9FBA-4303-8F4F-229D3EDF04D7}" type="presOf" srcId="{8874F953-6887-45BB-AE95-8C39C1E63B73}" destId="{3ECF675D-8BE0-4DB3-9091-D72FA908E5E9}" srcOrd="0" destOrd="0" presId="urn:microsoft.com/office/officeart/2005/8/layout/hProcess9"/>
    <dgm:cxn modelId="{2D8E8AF8-40B6-4639-80B7-2151BAAC2990}" type="presOf" srcId="{5E6930D3-487E-4422-8968-9D2AC5E500B8}" destId="{16F79A34-B10D-44A0-9C36-F2B8AF2EE6A2}" srcOrd="0" destOrd="0" presId="urn:microsoft.com/office/officeart/2005/8/layout/hProcess9"/>
    <dgm:cxn modelId="{DA256172-7879-4226-A491-7BCF264C4759}" srcId="{E85016CE-61F9-4FA1-82D7-61D50E4984AA}" destId="{5E6930D3-487E-4422-8968-9D2AC5E500B8}" srcOrd="2" destOrd="0" parTransId="{9DF41D3B-B56F-4010-8DA1-3B4A58DA98EF}" sibTransId="{FDF17546-4F1B-47C9-97E4-F4F4BE7FE67A}"/>
    <dgm:cxn modelId="{A13BD543-A747-490B-83C7-190A495E504F}" srcId="{E85016CE-61F9-4FA1-82D7-61D50E4984AA}" destId="{866E74C9-FDB3-4031-AA1B-4A2177160249}" srcOrd="1" destOrd="0" parTransId="{238FD9E6-258F-4929-8741-C9CE51F15231}" sibTransId="{D94D4B51-F3AC-49DC-A006-352E189D0496}"/>
    <dgm:cxn modelId="{AEAE5AD5-237D-4951-A6FF-23B5002888DB}" type="presOf" srcId="{E85016CE-61F9-4FA1-82D7-61D50E4984AA}" destId="{D65C046D-6CC1-4BA7-87E0-06DB2640B1B2}" srcOrd="0" destOrd="0" presId="urn:microsoft.com/office/officeart/2005/8/layout/hProcess9"/>
    <dgm:cxn modelId="{0E33CB44-B827-45EE-ABFF-B60B179724C5}" srcId="{E85016CE-61F9-4FA1-82D7-61D50E4984AA}" destId="{8874F953-6887-45BB-AE95-8C39C1E63B73}" srcOrd="0" destOrd="0" parTransId="{D251A95A-7FE9-44CB-A880-7C6B11058E07}" sibTransId="{6708DCA2-3861-4093-A5F0-3CFB5A5DAC19}"/>
    <dgm:cxn modelId="{A6F252D9-8BEA-4260-9445-341970940A03}" type="presParOf" srcId="{D65C046D-6CC1-4BA7-87E0-06DB2640B1B2}" destId="{C9F96086-7F1D-422F-B0D6-D258CA0C2CFA}" srcOrd="0" destOrd="0" presId="urn:microsoft.com/office/officeart/2005/8/layout/hProcess9"/>
    <dgm:cxn modelId="{8DCEB5D7-1963-42EF-BF82-2C550681CE0B}" type="presParOf" srcId="{D65C046D-6CC1-4BA7-87E0-06DB2640B1B2}" destId="{4278AB40-D923-4442-9B84-27FA33C3974F}" srcOrd="1" destOrd="0" presId="urn:microsoft.com/office/officeart/2005/8/layout/hProcess9"/>
    <dgm:cxn modelId="{2E628CE2-C8CD-4FDD-93C6-8E983236C326}" type="presParOf" srcId="{4278AB40-D923-4442-9B84-27FA33C3974F}" destId="{3ECF675D-8BE0-4DB3-9091-D72FA908E5E9}" srcOrd="0" destOrd="0" presId="urn:microsoft.com/office/officeart/2005/8/layout/hProcess9"/>
    <dgm:cxn modelId="{CE5D4B5B-CD2B-4BE8-A5D8-D0CF8C3D2678}" type="presParOf" srcId="{4278AB40-D923-4442-9B84-27FA33C3974F}" destId="{43160CA7-DEA3-4C26-8C0F-1F7FAA189778}" srcOrd="1" destOrd="0" presId="urn:microsoft.com/office/officeart/2005/8/layout/hProcess9"/>
    <dgm:cxn modelId="{836D7263-7327-409D-9ACE-2395E4FF731D}" type="presParOf" srcId="{4278AB40-D923-4442-9B84-27FA33C3974F}" destId="{1BA5D92A-DE48-422B-A412-904175EB0837}" srcOrd="2" destOrd="0" presId="urn:microsoft.com/office/officeart/2005/8/layout/hProcess9"/>
    <dgm:cxn modelId="{0EF93291-CF87-40FE-9C9E-2683199C80CE}" type="presParOf" srcId="{4278AB40-D923-4442-9B84-27FA33C3974F}" destId="{B2FD5198-CB7E-4031-8218-715DF818E072}" srcOrd="3" destOrd="0" presId="urn:microsoft.com/office/officeart/2005/8/layout/hProcess9"/>
    <dgm:cxn modelId="{4CA7360C-BB76-49CE-A1EF-1468988D8363}" type="presParOf" srcId="{4278AB40-D923-4442-9B84-27FA33C3974F}" destId="{16F79A34-B10D-44A0-9C36-F2B8AF2EE6A2}"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912538-BDEC-4797-A9B8-29BABA4F5C0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0DE1EA5-203A-43F9-B37D-6C06D6389172}">
      <dgm:prSet phldrT="[Text]"/>
      <dgm:spPr/>
      <dgm:t>
        <a:bodyPr/>
        <a:lstStyle/>
        <a:p>
          <a:r>
            <a:rPr lang="az-Latn-AZ" dirty="0" smtClean="0"/>
            <a:t> ZDO-nun əsas gövdəsi </a:t>
          </a:r>
          <a:endParaRPr lang="en-US" dirty="0"/>
        </a:p>
      </dgm:t>
    </dgm:pt>
    <dgm:pt modelId="{235244D9-D96B-4F3C-A0CC-5649A43EEECC}" type="parTrans" cxnId="{CB76819F-0B0C-4C8B-A3A7-BFF48CDE04B8}">
      <dgm:prSet/>
      <dgm:spPr/>
      <dgm:t>
        <a:bodyPr/>
        <a:lstStyle/>
        <a:p>
          <a:endParaRPr lang="en-US"/>
        </a:p>
      </dgm:t>
    </dgm:pt>
    <dgm:pt modelId="{9048C4B2-1806-4565-BD03-7F180F29BB16}" type="sibTrans" cxnId="{CB76819F-0B0C-4C8B-A3A7-BFF48CDE04B8}">
      <dgm:prSet/>
      <dgm:spPr/>
      <dgm:t>
        <a:bodyPr/>
        <a:lstStyle/>
        <a:p>
          <a:endParaRPr lang="en-US"/>
        </a:p>
      </dgm:t>
    </dgm:pt>
    <dgm:pt modelId="{0ABB8961-6324-4A69-A65E-19A175A8691E}">
      <dgm:prSet phldrT="[Text]"/>
      <dgm:spPr/>
      <dgm:t>
        <a:bodyPr/>
        <a:lstStyle/>
        <a:p>
          <a:r>
            <a:rPr lang="az-Latn-AZ" dirty="0" smtClean="0"/>
            <a:t>IO-nun icra orqanı </a:t>
          </a:r>
          <a:endParaRPr lang="en-US" dirty="0"/>
        </a:p>
      </dgm:t>
    </dgm:pt>
    <dgm:pt modelId="{1171FE32-DCD8-446E-989E-674B8EF35EBC}" type="parTrans" cxnId="{304DE08E-71E5-4A08-A526-3B640DCDD3EE}">
      <dgm:prSet/>
      <dgm:spPr/>
      <dgm:t>
        <a:bodyPr/>
        <a:lstStyle/>
        <a:p>
          <a:endParaRPr lang="en-US"/>
        </a:p>
      </dgm:t>
    </dgm:pt>
    <dgm:pt modelId="{7F991390-AB19-4398-8E37-1D368EA585C0}" type="sibTrans" cxnId="{304DE08E-71E5-4A08-A526-3B640DCDD3EE}">
      <dgm:prSet/>
      <dgm:spPr/>
      <dgm:t>
        <a:bodyPr/>
        <a:lstStyle/>
        <a:p>
          <a:endParaRPr lang="en-US"/>
        </a:p>
      </dgm:t>
    </dgm:pt>
    <dgm:pt modelId="{BBE56082-F28B-4DD3-B934-357DF81C1402}">
      <dgm:prSet phldrT="[Text]"/>
      <dgm:spPr/>
      <dgm:t>
        <a:bodyPr/>
        <a:lstStyle/>
        <a:p>
          <a:r>
            <a:rPr lang="az-Latn-AZ" dirty="0" smtClean="0"/>
            <a:t>CRM-nin birləşdirici orqanı </a:t>
          </a:r>
          <a:endParaRPr lang="en-US" dirty="0"/>
        </a:p>
      </dgm:t>
    </dgm:pt>
    <dgm:pt modelId="{F73B0497-DEA8-4BA2-AEF2-63D5727BAC0D}" type="parTrans" cxnId="{D3526EBD-B3B4-4B1B-A7B1-4E2A7983ABE5}">
      <dgm:prSet/>
      <dgm:spPr/>
      <dgm:t>
        <a:bodyPr/>
        <a:lstStyle/>
        <a:p>
          <a:endParaRPr lang="en-US"/>
        </a:p>
      </dgm:t>
    </dgm:pt>
    <dgm:pt modelId="{0EF9511D-E1DA-4CC4-B06A-27EE84A7CA57}" type="sibTrans" cxnId="{D3526EBD-B3B4-4B1B-A7B1-4E2A7983ABE5}">
      <dgm:prSet/>
      <dgm:spPr/>
      <dgm:t>
        <a:bodyPr/>
        <a:lstStyle/>
        <a:p>
          <a:endParaRPr lang="en-US"/>
        </a:p>
      </dgm:t>
    </dgm:pt>
    <dgm:pt modelId="{42366083-B554-46D3-B3BA-79EF1BF736F9}">
      <dgm:prSet phldrT="[Text]"/>
      <dgm:spPr/>
      <dgm:t>
        <a:bodyPr/>
        <a:lstStyle/>
        <a:p>
          <a:r>
            <a:rPr lang="az-Latn-AZ" dirty="0" smtClean="0"/>
            <a:t>RO-nun işçi orqanı </a:t>
          </a:r>
          <a:endParaRPr lang="en-US" dirty="0"/>
        </a:p>
      </dgm:t>
    </dgm:pt>
    <dgm:pt modelId="{D6AD9F1A-357F-4168-A69C-FCB3A8C6BF48}" type="parTrans" cxnId="{8E116689-F1C1-4B37-A46E-53A84139D9F5}">
      <dgm:prSet/>
      <dgm:spPr/>
      <dgm:t>
        <a:bodyPr/>
        <a:lstStyle/>
        <a:p>
          <a:endParaRPr lang="en-US"/>
        </a:p>
      </dgm:t>
    </dgm:pt>
    <dgm:pt modelId="{9CFBA304-15B3-4770-9FA0-F8AD132DC887}" type="sibTrans" cxnId="{8E116689-F1C1-4B37-A46E-53A84139D9F5}">
      <dgm:prSet/>
      <dgm:spPr/>
      <dgm:t>
        <a:bodyPr/>
        <a:lstStyle/>
        <a:p>
          <a:endParaRPr lang="en-US"/>
        </a:p>
      </dgm:t>
    </dgm:pt>
    <dgm:pt modelId="{CCC4A2B3-12DA-4C2E-98F5-636DB4E5B6DF}" type="pres">
      <dgm:prSet presAssocID="{D1912538-BDEC-4797-A9B8-29BABA4F5C0D}" presName="diagram" presStyleCnt="0">
        <dgm:presLayoutVars>
          <dgm:dir/>
          <dgm:resizeHandles val="exact"/>
        </dgm:presLayoutVars>
      </dgm:prSet>
      <dgm:spPr/>
    </dgm:pt>
    <dgm:pt modelId="{4B3BC2B6-8AC7-4B28-A0E9-501B39B0F1EF}" type="pres">
      <dgm:prSet presAssocID="{C0DE1EA5-203A-43F9-B37D-6C06D6389172}" presName="node" presStyleLbl="node1" presStyleIdx="0" presStyleCnt="4">
        <dgm:presLayoutVars>
          <dgm:bulletEnabled val="1"/>
        </dgm:presLayoutVars>
      </dgm:prSet>
      <dgm:spPr/>
      <dgm:t>
        <a:bodyPr/>
        <a:lstStyle/>
        <a:p>
          <a:endParaRPr lang="en-US"/>
        </a:p>
      </dgm:t>
    </dgm:pt>
    <dgm:pt modelId="{FFAE4080-C2EA-494A-B119-2498CB705435}" type="pres">
      <dgm:prSet presAssocID="{9048C4B2-1806-4565-BD03-7F180F29BB16}" presName="sibTrans" presStyleCnt="0"/>
      <dgm:spPr/>
    </dgm:pt>
    <dgm:pt modelId="{CAEFA188-8673-4DDE-937B-014DEE37D648}" type="pres">
      <dgm:prSet presAssocID="{0ABB8961-6324-4A69-A65E-19A175A8691E}" presName="node" presStyleLbl="node1" presStyleIdx="1" presStyleCnt="4">
        <dgm:presLayoutVars>
          <dgm:bulletEnabled val="1"/>
        </dgm:presLayoutVars>
      </dgm:prSet>
      <dgm:spPr/>
      <dgm:t>
        <a:bodyPr/>
        <a:lstStyle/>
        <a:p>
          <a:endParaRPr lang="en-US"/>
        </a:p>
      </dgm:t>
    </dgm:pt>
    <dgm:pt modelId="{4E8698F5-9E03-48A3-88F3-05E0269528F2}" type="pres">
      <dgm:prSet presAssocID="{7F991390-AB19-4398-8E37-1D368EA585C0}" presName="sibTrans" presStyleCnt="0"/>
      <dgm:spPr/>
    </dgm:pt>
    <dgm:pt modelId="{E95652D8-0AF2-4B8B-9AAF-FF259F28B9E7}" type="pres">
      <dgm:prSet presAssocID="{BBE56082-F28B-4DD3-B934-357DF81C1402}" presName="node" presStyleLbl="node1" presStyleIdx="2" presStyleCnt="4">
        <dgm:presLayoutVars>
          <dgm:bulletEnabled val="1"/>
        </dgm:presLayoutVars>
      </dgm:prSet>
      <dgm:spPr/>
      <dgm:t>
        <a:bodyPr/>
        <a:lstStyle/>
        <a:p>
          <a:endParaRPr lang="en-US"/>
        </a:p>
      </dgm:t>
    </dgm:pt>
    <dgm:pt modelId="{D770A7F4-650F-4115-A947-29DDA35CF825}" type="pres">
      <dgm:prSet presAssocID="{0EF9511D-E1DA-4CC4-B06A-27EE84A7CA57}" presName="sibTrans" presStyleCnt="0"/>
      <dgm:spPr/>
    </dgm:pt>
    <dgm:pt modelId="{38316E09-939B-44B8-9992-0CF159057779}" type="pres">
      <dgm:prSet presAssocID="{42366083-B554-46D3-B3BA-79EF1BF736F9}" presName="node" presStyleLbl="node1" presStyleIdx="3" presStyleCnt="4">
        <dgm:presLayoutVars>
          <dgm:bulletEnabled val="1"/>
        </dgm:presLayoutVars>
      </dgm:prSet>
      <dgm:spPr/>
      <dgm:t>
        <a:bodyPr/>
        <a:lstStyle/>
        <a:p>
          <a:endParaRPr lang="en-US"/>
        </a:p>
      </dgm:t>
    </dgm:pt>
  </dgm:ptLst>
  <dgm:cxnLst>
    <dgm:cxn modelId="{6FB967CB-8F17-4572-91F0-8DD2202389FF}" type="presOf" srcId="{C0DE1EA5-203A-43F9-B37D-6C06D6389172}" destId="{4B3BC2B6-8AC7-4B28-A0E9-501B39B0F1EF}" srcOrd="0" destOrd="0" presId="urn:microsoft.com/office/officeart/2005/8/layout/default"/>
    <dgm:cxn modelId="{C84BAC83-6AEE-4E9F-B661-CD08FD50D595}" type="presOf" srcId="{D1912538-BDEC-4797-A9B8-29BABA4F5C0D}" destId="{CCC4A2B3-12DA-4C2E-98F5-636DB4E5B6DF}" srcOrd="0" destOrd="0" presId="urn:microsoft.com/office/officeart/2005/8/layout/default"/>
    <dgm:cxn modelId="{027E1B06-4C57-4027-AC19-DDF3D3D2ECF9}" type="presOf" srcId="{42366083-B554-46D3-B3BA-79EF1BF736F9}" destId="{38316E09-939B-44B8-9992-0CF159057779}" srcOrd="0" destOrd="0" presId="urn:microsoft.com/office/officeart/2005/8/layout/default"/>
    <dgm:cxn modelId="{A0F1E199-0083-433B-8B05-4F9A3FE33726}" type="presOf" srcId="{BBE56082-F28B-4DD3-B934-357DF81C1402}" destId="{E95652D8-0AF2-4B8B-9AAF-FF259F28B9E7}" srcOrd="0" destOrd="0" presId="urn:microsoft.com/office/officeart/2005/8/layout/default"/>
    <dgm:cxn modelId="{1127F5DC-4648-4C70-B38E-465301BB790A}" type="presOf" srcId="{0ABB8961-6324-4A69-A65E-19A175A8691E}" destId="{CAEFA188-8673-4DDE-937B-014DEE37D648}" srcOrd="0" destOrd="0" presId="urn:microsoft.com/office/officeart/2005/8/layout/default"/>
    <dgm:cxn modelId="{8E116689-F1C1-4B37-A46E-53A84139D9F5}" srcId="{D1912538-BDEC-4797-A9B8-29BABA4F5C0D}" destId="{42366083-B554-46D3-B3BA-79EF1BF736F9}" srcOrd="3" destOrd="0" parTransId="{D6AD9F1A-357F-4168-A69C-FCB3A8C6BF48}" sibTransId="{9CFBA304-15B3-4770-9FA0-F8AD132DC887}"/>
    <dgm:cxn modelId="{304DE08E-71E5-4A08-A526-3B640DCDD3EE}" srcId="{D1912538-BDEC-4797-A9B8-29BABA4F5C0D}" destId="{0ABB8961-6324-4A69-A65E-19A175A8691E}" srcOrd="1" destOrd="0" parTransId="{1171FE32-DCD8-446E-989E-674B8EF35EBC}" sibTransId="{7F991390-AB19-4398-8E37-1D368EA585C0}"/>
    <dgm:cxn modelId="{D3526EBD-B3B4-4B1B-A7B1-4E2A7983ABE5}" srcId="{D1912538-BDEC-4797-A9B8-29BABA4F5C0D}" destId="{BBE56082-F28B-4DD3-B934-357DF81C1402}" srcOrd="2" destOrd="0" parTransId="{F73B0497-DEA8-4BA2-AEF2-63D5727BAC0D}" sibTransId="{0EF9511D-E1DA-4CC4-B06A-27EE84A7CA57}"/>
    <dgm:cxn modelId="{CB76819F-0B0C-4C8B-A3A7-BFF48CDE04B8}" srcId="{D1912538-BDEC-4797-A9B8-29BABA4F5C0D}" destId="{C0DE1EA5-203A-43F9-B37D-6C06D6389172}" srcOrd="0" destOrd="0" parTransId="{235244D9-D96B-4F3C-A0CC-5649A43EEECC}" sibTransId="{9048C4B2-1806-4565-BD03-7F180F29BB16}"/>
    <dgm:cxn modelId="{84A63976-160B-4525-BD8A-9A6863E4A7D5}" type="presParOf" srcId="{CCC4A2B3-12DA-4C2E-98F5-636DB4E5B6DF}" destId="{4B3BC2B6-8AC7-4B28-A0E9-501B39B0F1EF}" srcOrd="0" destOrd="0" presId="urn:microsoft.com/office/officeart/2005/8/layout/default"/>
    <dgm:cxn modelId="{38A86D43-2847-4FC1-B5A1-E3195698B9F1}" type="presParOf" srcId="{CCC4A2B3-12DA-4C2E-98F5-636DB4E5B6DF}" destId="{FFAE4080-C2EA-494A-B119-2498CB705435}" srcOrd="1" destOrd="0" presId="urn:microsoft.com/office/officeart/2005/8/layout/default"/>
    <dgm:cxn modelId="{37A06484-4590-43A0-B0AA-5C22443F19BA}" type="presParOf" srcId="{CCC4A2B3-12DA-4C2E-98F5-636DB4E5B6DF}" destId="{CAEFA188-8673-4DDE-937B-014DEE37D648}" srcOrd="2" destOrd="0" presId="urn:microsoft.com/office/officeart/2005/8/layout/default"/>
    <dgm:cxn modelId="{35B4B211-0034-4EE9-ACDA-C2E96F0CA0C9}" type="presParOf" srcId="{CCC4A2B3-12DA-4C2E-98F5-636DB4E5B6DF}" destId="{4E8698F5-9E03-48A3-88F3-05E0269528F2}" srcOrd="3" destOrd="0" presId="urn:microsoft.com/office/officeart/2005/8/layout/default"/>
    <dgm:cxn modelId="{350D3EDD-328C-4127-AD38-B5B3248FB745}" type="presParOf" srcId="{CCC4A2B3-12DA-4C2E-98F5-636DB4E5B6DF}" destId="{E95652D8-0AF2-4B8B-9AAF-FF259F28B9E7}" srcOrd="4" destOrd="0" presId="urn:microsoft.com/office/officeart/2005/8/layout/default"/>
    <dgm:cxn modelId="{2432F69C-C4B3-4E97-8A64-841E667EB089}" type="presParOf" srcId="{CCC4A2B3-12DA-4C2E-98F5-636DB4E5B6DF}" destId="{D770A7F4-650F-4115-A947-29DDA35CF825}" srcOrd="5" destOrd="0" presId="urn:microsoft.com/office/officeart/2005/8/layout/default"/>
    <dgm:cxn modelId="{893BCD45-E479-4124-BBA1-0DFADBB6B15D}" type="presParOf" srcId="{CCC4A2B3-12DA-4C2E-98F5-636DB4E5B6DF}" destId="{38316E09-939B-44B8-9992-0CF159057779}"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0F2B1D-BD78-4348-88F9-9832EA2F868B}"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F8D1CADD-3BC3-4B6B-B982-DCAB7856989E}">
      <dgm:prSet phldrT="[Text]"/>
      <dgm:spPr/>
      <dgm:t>
        <a:bodyPr/>
        <a:lstStyle/>
        <a:p>
          <a:r>
            <a:rPr lang="az-Latn-AZ" b="1" dirty="0" smtClean="0"/>
            <a:t>Birinci nəsil robotlar.</a:t>
          </a:r>
          <a:r>
            <a:rPr lang="az-Latn-AZ" dirty="0" smtClean="0"/>
            <a:t> </a:t>
          </a:r>
          <a:endParaRPr lang="en-US" dirty="0"/>
        </a:p>
      </dgm:t>
    </dgm:pt>
    <dgm:pt modelId="{6F2DE41B-187A-4597-BD7F-B81F38C9F8FA}" type="parTrans" cxnId="{B3990842-8D00-46A0-9755-3C60E7EB8051}">
      <dgm:prSet/>
      <dgm:spPr/>
      <dgm:t>
        <a:bodyPr/>
        <a:lstStyle/>
        <a:p>
          <a:endParaRPr lang="en-US"/>
        </a:p>
      </dgm:t>
    </dgm:pt>
    <dgm:pt modelId="{65C12ED0-4A7E-4DC8-9C61-C02B1CA84988}" type="sibTrans" cxnId="{B3990842-8D00-46A0-9755-3C60E7EB8051}">
      <dgm:prSet/>
      <dgm:spPr/>
      <dgm:t>
        <a:bodyPr/>
        <a:lstStyle/>
        <a:p>
          <a:endParaRPr lang="en-US"/>
        </a:p>
      </dgm:t>
    </dgm:pt>
    <dgm:pt modelId="{DDEFAD59-559D-467F-8E7D-EAAD93C57018}">
      <dgm:prSet phldrT="[Text]" custT="1"/>
      <dgm:spPr/>
      <dgm:t>
        <a:bodyPr/>
        <a:lstStyle/>
        <a:p>
          <a:r>
            <a:rPr lang="az-Latn-AZ" sz="2000" dirty="0" smtClean="0"/>
            <a:t>Bunlara sərt proqramla işləyən, yenidən proqramlaşdırıla bilməyən robotlar daxildir: mexaniki qollar və CNC robotları.</a:t>
          </a:r>
          <a:endParaRPr lang="en-US" sz="2000" dirty="0"/>
        </a:p>
      </dgm:t>
    </dgm:pt>
    <dgm:pt modelId="{464D4AED-1291-46C0-9B06-4E92F6795E14}" type="parTrans" cxnId="{A91612F1-9861-4258-9A7D-5733760EC026}">
      <dgm:prSet/>
      <dgm:spPr/>
      <dgm:t>
        <a:bodyPr/>
        <a:lstStyle/>
        <a:p>
          <a:endParaRPr lang="en-US"/>
        </a:p>
      </dgm:t>
    </dgm:pt>
    <dgm:pt modelId="{187AC5F6-EB4B-450A-8815-17ADF0C104E0}" type="sibTrans" cxnId="{A91612F1-9861-4258-9A7D-5733760EC026}">
      <dgm:prSet/>
      <dgm:spPr/>
      <dgm:t>
        <a:bodyPr/>
        <a:lstStyle/>
        <a:p>
          <a:endParaRPr lang="en-US"/>
        </a:p>
      </dgm:t>
    </dgm:pt>
    <dgm:pt modelId="{EBB893C5-E77E-40AE-9C26-262A1D7DDB0C}">
      <dgm:prSet phldrT="[Text]"/>
      <dgm:spPr/>
      <dgm:t>
        <a:bodyPr/>
        <a:lstStyle/>
        <a:p>
          <a:r>
            <a:rPr lang="az-Latn-AZ" b="1" dirty="0" smtClean="0"/>
            <a:t>İkinci nəsil robotlar</a:t>
          </a:r>
          <a:endParaRPr lang="en-US" dirty="0"/>
        </a:p>
      </dgm:t>
    </dgm:pt>
    <dgm:pt modelId="{51FC284C-0A7B-4D9B-9D54-92C64BBB468B}" type="parTrans" cxnId="{DDD728D8-9787-41B2-AA7A-D0F6DA69302B}">
      <dgm:prSet/>
      <dgm:spPr/>
      <dgm:t>
        <a:bodyPr/>
        <a:lstStyle/>
        <a:p>
          <a:endParaRPr lang="en-US"/>
        </a:p>
      </dgm:t>
    </dgm:pt>
    <dgm:pt modelId="{72B2F8DF-BEC4-47C1-8287-7F80B90BE248}" type="sibTrans" cxnId="{DDD728D8-9787-41B2-AA7A-D0F6DA69302B}">
      <dgm:prSet/>
      <dgm:spPr/>
      <dgm:t>
        <a:bodyPr/>
        <a:lstStyle/>
        <a:p>
          <a:endParaRPr lang="en-US"/>
        </a:p>
      </dgm:t>
    </dgm:pt>
    <dgm:pt modelId="{9B0962C7-774C-4AB8-AC3D-E77440072BB4}">
      <dgm:prSet phldrT="[Text]"/>
      <dgm:spPr/>
      <dgm:t>
        <a:bodyPr/>
        <a:lstStyle/>
        <a:p>
          <a:r>
            <a:rPr lang="az-Latn-AZ" dirty="0" smtClean="0"/>
            <a:t>Bunlar ətraf mühit sensorları və vizual sistemlərlə təchiz olunmuş çevik proqrama uyğun işləyən adaptiv robotlardır. Onları idarə etmək üçün mikrokompüterlər, mikroprosessorlar və son zamanlar nəzarətçilərdən istifadə olunur</a:t>
          </a:r>
          <a:endParaRPr lang="en-US" dirty="0"/>
        </a:p>
      </dgm:t>
    </dgm:pt>
    <dgm:pt modelId="{6B35B324-3209-4C7F-A3A1-F2CBEF903381}" type="parTrans" cxnId="{50485F62-AE40-4F82-93C8-B3365ACCD9DB}">
      <dgm:prSet/>
      <dgm:spPr/>
      <dgm:t>
        <a:bodyPr/>
        <a:lstStyle/>
        <a:p>
          <a:endParaRPr lang="en-US"/>
        </a:p>
      </dgm:t>
    </dgm:pt>
    <dgm:pt modelId="{B47E2FA6-EEAF-4751-B8F3-BE23880541EC}" type="sibTrans" cxnId="{50485F62-AE40-4F82-93C8-B3365ACCD9DB}">
      <dgm:prSet/>
      <dgm:spPr/>
      <dgm:t>
        <a:bodyPr/>
        <a:lstStyle/>
        <a:p>
          <a:endParaRPr lang="en-US"/>
        </a:p>
      </dgm:t>
    </dgm:pt>
    <dgm:pt modelId="{23277A17-AC44-457B-9C8E-A0766CD7F858}">
      <dgm:prSet phldrT="[Text]"/>
      <dgm:spPr/>
      <dgm:t>
        <a:bodyPr/>
        <a:lstStyle/>
        <a:p>
          <a:r>
            <a:rPr lang="az-Latn-AZ" b="1" dirty="0" smtClean="0"/>
            <a:t>Üçüncü nəsil robotlar</a:t>
          </a:r>
          <a:endParaRPr lang="en-US" dirty="0"/>
        </a:p>
      </dgm:t>
    </dgm:pt>
    <dgm:pt modelId="{12F09E68-8737-435A-A6DA-38A68D0A0003}" type="parTrans" cxnId="{1BBCA54F-6E81-4775-A8AA-7543279F4C58}">
      <dgm:prSet/>
      <dgm:spPr/>
      <dgm:t>
        <a:bodyPr/>
        <a:lstStyle/>
        <a:p>
          <a:endParaRPr lang="en-US"/>
        </a:p>
      </dgm:t>
    </dgm:pt>
    <dgm:pt modelId="{B9B96BEB-B80B-4E43-85BA-C9DFBC2349AF}" type="sibTrans" cxnId="{1BBCA54F-6E81-4775-A8AA-7543279F4C58}">
      <dgm:prSet/>
      <dgm:spPr/>
      <dgm:t>
        <a:bodyPr/>
        <a:lstStyle/>
        <a:p>
          <a:endParaRPr lang="en-US"/>
        </a:p>
      </dgm:t>
    </dgm:pt>
    <dgm:pt modelId="{FAE1F1DC-23FC-4D61-8A1E-CDA73B1490FC}">
      <dgm:prSet phldrT="[Text]"/>
      <dgm:spPr/>
      <dgm:t>
        <a:bodyPr/>
        <a:lstStyle/>
        <a:p>
          <a:r>
            <a:rPr lang="az-Latn-AZ" dirty="0" smtClean="0"/>
            <a:t>Bunlara iş və istehsalat şəraitinə tam uyğunlaşa bilən, məlumatı avtomatik toplamaq və emal etmək qabiliyyətinə malik olan inteqral və ya intellektli (ağıllı robotlar) daxildir</a:t>
          </a:r>
          <a:endParaRPr lang="en-US" dirty="0"/>
        </a:p>
      </dgm:t>
    </dgm:pt>
    <dgm:pt modelId="{06DF1588-731B-4D41-AA49-623311166340}" type="parTrans" cxnId="{868B0D7B-914F-4984-9207-DF60076CB4D0}">
      <dgm:prSet/>
      <dgm:spPr/>
      <dgm:t>
        <a:bodyPr/>
        <a:lstStyle/>
        <a:p>
          <a:endParaRPr lang="en-US"/>
        </a:p>
      </dgm:t>
    </dgm:pt>
    <dgm:pt modelId="{D99DBC9D-3B86-48BE-BC70-4A35225EF7C5}" type="sibTrans" cxnId="{868B0D7B-914F-4984-9207-DF60076CB4D0}">
      <dgm:prSet/>
      <dgm:spPr/>
      <dgm:t>
        <a:bodyPr/>
        <a:lstStyle/>
        <a:p>
          <a:endParaRPr lang="en-US"/>
        </a:p>
      </dgm:t>
    </dgm:pt>
    <dgm:pt modelId="{D340732C-D249-4FEF-B3E2-61C30B4B1DBF}" type="pres">
      <dgm:prSet presAssocID="{380F2B1D-BD78-4348-88F9-9832EA2F868B}" presName="diagram" presStyleCnt="0">
        <dgm:presLayoutVars>
          <dgm:dir/>
          <dgm:animLvl val="lvl"/>
          <dgm:resizeHandles val="exact"/>
        </dgm:presLayoutVars>
      </dgm:prSet>
      <dgm:spPr/>
    </dgm:pt>
    <dgm:pt modelId="{51C2F46C-D5EB-447B-BBFA-6F017A148999}" type="pres">
      <dgm:prSet presAssocID="{F8D1CADD-3BC3-4B6B-B982-DCAB7856989E}" presName="compNode" presStyleCnt="0"/>
      <dgm:spPr/>
    </dgm:pt>
    <dgm:pt modelId="{A252B282-8FDF-4C30-86AF-140C8036D32E}" type="pres">
      <dgm:prSet presAssocID="{F8D1CADD-3BC3-4B6B-B982-DCAB7856989E}" presName="childRect" presStyleLbl="bgAcc1" presStyleIdx="0" presStyleCnt="3">
        <dgm:presLayoutVars>
          <dgm:bulletEnabled val="1"/>
        </dgm:presLayoutVars>
      </dgm:prSet>
      <dgm:spPr/>
      <dgm:t>
        <a:bodyPr/>
        <a:lstStyle/>
        <a:p>
          <a:endParaRPr lang="en-US"/>
        </a:p>
      </dgm:t>
    </dgm:pt>
    <dgm:pt modelId="{25F40E9B-89DF-44F9-8E77-906455B57FBD}" type="pres">
      <dgm:prSet presAssocID="{F8D1CADD-3BC3-4B6B-B982-DCAB7856989E}" presName="parentText" presStyleLbl="node1" presStyleIdx="0" presStyleCnt="0">
        <dgm:presLayoutVars>
          <dgm:chMax val="0"/>
          <dgm:bulletEnabled val="1"/>
        </dgm:presLayoutVars>
      </dgm:prSet>
      <dgm:spPr/>
    </dgm:pt>
    <dgm:pt modelId="{97B4DDDC-969D-4B6F-BB72-E9785B137E4E}" type="pres">
      <dgm:prSet presAssocID="{F8D1CADD-3BC3-4B6B-B982-DCAB7856989E}" presName="parentRect" presStyleLbl="alignNode1" presStyleIdx="0" presStyleCnt="3"/>
      <dgm:spPr/>
    </dgm:pt>
    <dgm:pt modelId="{A3F371F1-64E4-4655-8155-A32BDA57625D}" type="pres">
      <dgm:prSet presAssocID="{F8D1CADD-3BC3-4B6B-B982-DCAB7856989E}" presName="adorn" presStyleLbl="fgAccFollowNode1" presStyleIdx="0" presStyleCnt="3"/>
      <dgm:spPr/>
    </dgm:pt>
    <dgm:pt modelId="{78C553B0-496A-465B-A7CA-2739C0238B9F}" type="pres">
      <dgm:prSet presAssocID="{65C12ED0-4A7E-4DC8-9C61-C02B1CA84988}" presName="sibTrans" presStyleLbl="sibTrans2D1" presStyleIdx="0" presStyleCnt="0"/>
      <dgm:spPr/>
    </dgm:pt>
    <dgm:pt modelId="{BAA6E8CA-98F7-414E-A342-041217134931}" type="pres">
      <dgm:prSet presAssocID="{EBB893C5-E77E-40AE-9C26-262A1D7DDB0C}" presName="compNode" presStyleCnt="0"/>
      <dgm:spPr/>
    </dgm:pt>
    <dgm:pt modelId="{FEE48C69-B4D2-4A01-AFC6-4A0332B1927A}" type="pres">
      <dgm:prSet presAssocID="{EBB893C5-E77E-40AE-9C26-262A1D7DDB0C}" presName="childRect" presStyleLbl="bgAcc1" presStyleIdx="1" presStyleCnt="3">
        <dgm:presLayoutVars>
          <dgm:bulletEnabled val="1"/>
        </dgm:presLayoutVars>
      </dgm:prSet>
      <dgm:spPr/>
      <dgm:t>
        <a:bodyPr/>
        <a:lstStyle/>
        <a:p>
          <a:endParaRPr lang="en-US"/>
        </a:p>
      </dgm:t>
    </dgm:pt>
    <dgm:pt modelId="{D49C94B2-E552-4AD8-A283-88F135AC7DA1}" type="pres">
      <dgm:prSet presAssocID="{EBB893C5-E77E-40AE-9C26-262A1D7DDB0C}" presName="parentText" presStyleLbl="node1" presStyleIdx="0" presStyleCnt="0">
        <dgm:presLayoutVars>
          <dgm:chMax val="0"/>
          <dgm:bulletEnabled val="1"/>
        </dgm:presLayoutVars>
      </dgm:prSet>
      <dgm:spPr/>
      <dgm:t>
        <a:bodyPr/>
        <a:lstStyle/>
        <a:p>
          <a:endParaRPr lang="en-US"/>
        </a:p>
      </dgm:t>
    </dgm:pt>
    <dgm:pt modelId="{A59F068A-C73D-4BB1-888D-1E7E514B7E2A}" type="pres">
      <dgm:prSet presAssocID="{EBB893C5-E77E-40AE-9C26-262A1D7DDB0C}" presName="parentRect" presStyleLbl="alignNode1" presStyleIdx="1" presStyleCnt="3"/>
      <dgm:spPr/>
      <dgm:t>
        <a:bodyPr/>
        <a:lstStyle/>
        <a:p>
          <a:endParaRPr lang="en-US"/>
        </a:p>
      </dgm:t>
    </dgm:pt>
    <dgm:pt modelId="{8A8EA702-B09A-4472-BAD0-48289FDD581A}" type="pres">
      <dgm:prSet presAssocID="{EBB893C5-E77E-40AE-9C26-262A1D7DDB0C}" presName="adorn" presStyleLbl="fgAccFollowNode1" presStyleIdx="1" presStyleCnt="3"/>
      <dgm:spPr/>
    </dgm:pt>
    <dgm:pt modelId="{370C1AD3-6D44-47D9-AA4F-F93AFC73FD92}" type="pres">
      <dgm:prSet presAssocID="{72B2F8DF-BEC4-47C1-8287-7F80B90BE248}" presName="sibTrans" presStyleLbl="sibTrans2D1" presStyleIdx="0" presStyleCnt="0"/>
      <dgm:spPr/>
    </dgm:pt>
    <dgm:pt modelId="{1AACD7A8-D30A-4ECD-A24E-0DF6A3926B3D}" type="pres">
      <dgm:prSet presAssocID="{23277A17-AC44-457B-9C8E-A0766CD7F858}" presName="compNode" presStyleCnt="0"/>
      <dgm:spPr/>
    </dgm:pt>
    <dgm:pt modelId="{F5DF4438-CC60-48B3-8F9B-0EB3A0BD77A1}" type="pres">
      <dgm:prSet presAssocID="{23277A17-AC44-457B-9C8E-A0766CD7F858}" presName="childRect" presStyleLbl="bgAcc1" presStyleIdx="2" presStyleCnt="3">
        <dgm:presLayoutVars>
          <dgm:bulletEnabled val="1"/>
        </dgm:presLayoutVars>
      </dgm:prSet>
      <dgm:spPr/>
      <dgm:t>
        <a:bodyPr/>
        <a:lstStyle/>
        <a:p>
          <a:endParaRPr lang="en-US"/>
        </a:p>
      </dgm:t>
    </dgm:pt>
    <dgm:pt modelId="{65F67972-B034-47B6-9CE5-42304F76F816}" type="pres">
      <dgm:prSet presAssocID="{23277A17-AC44-457B-9C8E-A0766CD7F858}" presName="parentText" presStyleLbl="node1" presStyleIdx="0" presStyleCnt="0">
        <dgm:presLayoutVars>
          <dgm:chMax val="0"/>
          <dgm:bulletEnabled val="1"/>
        </dgm:presLayoutVars>
      </dgm:prSet>
      <dgm:spPr/>
      <dgm:t>
        <a:bodyPr/>
        <a:lstStyle/>
        <a:p>
          <a:endParaRPr lang="en-US"/>
        </a:p>
      </dgm:t>
    </dgm:pt>
    <dgm:pt modelId="{BCBD3641-6A39-4298-A3F1-BC3EA89B3459}" type="pres">
      <dgm:prSet presAssocID="{23277A17-AC44-457B-9C8E-A0766CD7F858}" presName="parentRect" presStyleLbl="alignNode1" presStyleIdx="2" presStyleCnt="3"/>
      <dgm:spPr/>
      <dgm:t>
        <a:bodyPr/>
        <a:lstStyle/>
        <a:p>
          <a:endParaRPr lang="en-US"/>
        </a:p>
      </dgm:t>
    </dgm:pt>
    <dgm:pt modelId="{038976C2-DA93-4DD0-AC54-8B5922061934}" type="pres">
      <dgm:prSet presAssocID="{23277A17-AC44-457B-9C8E-A0766CD7F858}" presName="adorn" presStyleLbl="fgAccFollowNode1" presStyleIdx="2" presStyleCnt="3"/>
      <dgm:spPr/>
    </dgm:pt>
  </dgm:ptLst>
  <dgm:cxnLst>
    <dgm:cxn modelId="{78132C9F-5901-424C-8A82-980465BD0500}" type="presOf" srcId="{380F2B1D-BD78-4348-88F9-9832EA2F868B}" destId="{D340732C-D249-4FEF-B3E2-61C30B4B1DBF}" srcOrd="0" destOrd="0" presId="urn:microsoft.com/office/officeart/2005/8/layout/bList2"/>
    <dgm:cxn modelId="{E1B46F54-5672-4805-8965-018998C04EBD}" type="presOf" srcId="{23277A17-AC44-457B-9C8E-A0766CD7F858}" destId="{65F67972-B034-47B6-9CE5-42304F76F816}" srcOrd="0" destOrd="0" presId="urn:microsoft.com/office/officeart/2005/8/layout/bList2"/>
    <dgm:cxn modelId="{77935D34-8899-4253-98CD-596ABBE2B269}" type="presOf" srcId="{72B2F8DF-BEC4-47C1-8287-7F80B90BE248}" destId="{370C1AD3-6D44-47D9-AA4F-F93AFC73FD92}" srcOrd="0" destOrd="0" presId="urn:microsoft.com/office/officeart/2005/8/layout/bList2"/>
    <dgm:cxn modelId="{DDD728D8-9787-41B2-AA7A-D0F6DA69302B}" srcId="{380F2B1D-BD78-4348-88F9-9832EA2F868B}" destId="{EBB893C5-E77E-40AE-9C26-262A1D7DDB0C}" srcOrd="1" destOrd="0" parTransId="{51FC284C-0A7B-4D9B-9D54-92C64BBB468B}" sibTransId="{72B2F8DF-BEC4-47C1-8287-7F80B90BE248}"/>
    <dgm:cxn modelId="{87243462-E815-47B3-A41C-1A36D30F83B0}" type="presOf" srcId="{F8D1CADD-3BC3-4B6B-B982-DCAB7856989E}" destId="{25F40E9B-89DF-44F9-8E77-906455B57FBD}" srcOrd="0" destOrd="0" presId="urn:microsoft.com/office/officeart/2005/8/layout/bList2"/>
    <dgm:cxn modelId="{4084157B-A310-4F76-AE71-38E69710CD78}" type="presOf" srcId="{EBB893C5-E77E-40AE-9C26-262A1D7DDB0C}" destId="{A59F068A-C73D-4BB1-888D-1E7E514B7E2A}" srcOrd="1" destOrd="0" presId="urn:microsoft.com/office/officeart/2005/8/layout/bList2"/>
    <dgm:cxn modelId="{E60EE120-2C60-41CD-A2FD-55FB5B554B72}" type="presOf" srcId="{DDEFAD59-559D-467F-8E7D-EAAD93C57018}" destId="{A252B282-8FDF-4C30-86AF-140C8036D32E}" srcOrd="0" destOrd="0" presId="urn:microsoft.com/office/officeart/2005/8/layout/bList2"/>
    <dgm:cxn modelId="{33AF6B4B-6DBF-4A9B-AD0F-F70A6ACFE3E7}" type="presOf" srcId="{23277A17-AC44-457B-9C8E-A0766CD7F858}" destId="{BCBD3641-6A39-4298-A3F1-BC3EA89B3459}" srcOrd="1" destOrd="0" presId="urn:microsoft.com/office/officeart/2005/8/layout/bList2"/>
    <dgm:cxn modelId="{50485F62-AE40-4F82-93C8-B3365ACCD9DB}" srcId="{EBB893C5-E77E-40AE-9C26-262A1D7DDB0C}" destId="{9B0962C7-774C-4AB8-AC3D-E77440072BB4}" srcOrd="0" destOrd="0" parTransId="{6B35B324-3209-4C7F-A3A1-F2CBEF903381}" sibTransId="{B47E2FA6-EEAF-4751-B8F3-BE23880541EC}"/>
    <dgm:cxn modelId="{1BBCA54F-6E81-4775-A8AA-7543279F4C58}" srcId="{380F2B1D-BD78-4348-88F9-9832EA2F868B}" destId="{23277A17-AC44-457B-9C8E-A0766CD7F858}" srcOrd="2" destOrd="0" parTransId="{12F09E68-8737-435A-A6DA-38A68D0A0003}" sibTransId="{B9B96BEB-B80B-4E43-85BA-C9DFBC2349AF}"/>
    <dgm:cxn modelId="{868B0D7B-914F-4984-9207-DF60076CB4D0}" srcId="{23277A17-AC44-457B-9C8E-A0766CD7F858}" destId="{FAE1F1DC-23FC-4D61-8A1E-CDA73B1490FC}" srcOrd="0" destOrd="0" parTransId="{06DF1588-731B-4D41-AA49-623311166340}" sibTransId="{D99DBC9D-3B86-48BE-BC70-4A35225EF7C5}"/>
    <dgm:cxn modelId="{668CFAD3-FA4E-46FA-9020-5A438507B34D}" type="presOf" srcId="{EBB893C5-E77E-40AE-9C26-262A1D7DDB0C}" destId="{D49C94B2-E552-4AD8-A283-88F135AC7DA1}" srcOrd="0" destOrd="0" presId="urn:microsoft.com/office/officeart/2005/8/layout/bList2"/>
    <dgm:cxn modelId="{A91612F1-9861-4258-9A7D-5733760EC026}" srcId="{F8D1CADD-3BC3-4B6B-B982-DCAB7856989E}" destId="{DDEFAD59-559D-467F-8E7D-EAAD93C57018}" srcOrd="0" destOrd="0" parTransId="{464D4AED-1291-46C0-9B06-4E92F6795E14}" sibTransId="{187AC5F6-EB4B-450A-8815-17ADF0C104E0}"/>
    <dgm:cxn modelId="{B3990842-8D00-46A0-9755-3C60E7EB8051}" srcId="{380F2B1D-BD78-4348-88F9-9832EA2F868B}" destId="{F8D1CADD-3BC3-4B6B-B982-DCAB7856989E}" srcOrd="0" destOrd="0" parTransId="{6F2DE41B-187A-4597-BD7F-B81F38C9F8FA}" sibTransId="{65C12ED0-4A7E-4DC8-9C61-C02B1CA84988}"/>
    <dgm:cxn modelId="{FCF009BC-9B6D-4E8A-8974-8594C1F0C779}" type="presOf" srcId="{9B0962C7-774C-4AB8-AC3D-E77440072BB4}" destId="{FEE48C69-B4D2-4A01-AFC6-4A0332B1927A}" srcOrd="0" destOrd="0" presId="urn:microsoft.com/office/officeart/2005/8/layout/bList2"/>
    <dgm:cxn modelId="{91B84554-FB1F-4196-87A2-DE767D94A9C8}" type="presOf" srcId="{65C12ED0-4A7E-4DC8-9C61-C02B1CA84988}" destId="{78C553B0-496A-465B-A7CA-2739C0238B9F}" srcOrd="0" destOrd="0" presId="urn:microsoft.com/office/officeart/2005/8/layout/bList2"/>
    <dgm:cxn modelId="{FE97F054-C564-4612-8F30-B7F020CE06AA}" type="presOf" srcId="{FAE1F1DC-23FC-4D61-8A1E-CDA73B1490FC}" destId="{F5DF4438-CC60-48B3-8F9B-0EB3A0BD77A1}" srcOrd="0" destOrd="0" presId="urn:microsoft.com/office/officeart/2005/8/layout/bList2"/>
    <dgm:cxn modelId="{7AEF12CC-1D5E-4E26-A272-BD0410DFC276}" type="presOf" srcId="{F8D1CADD-3BC3-4B6B-B982-DCAB7856989E}" destId="{97B4DDDC-969D-4B6F-BB72-E9785B137E4E}" srcOrd="1" destOrd="0" presId="urn:microsoft.com/office/officeart/2005/8/layout/bList2"/>
    <dgm:cxn modelId="{A974581D-E631-431A-981F-9CF718F2B111}" type="presParOf" srcId="{D340732C-D249-4FEF-B3E2-61C30B4B1DBF}" destId="{51C2F46C-D5EB-447B-BBFA-6F017A148999}" srcOrd="0" destOrd="0" presId="urn:microsoft.com/office/officeart/2005/8/layout/bList2"/>
    <dgm:cxn modelId="{149CEA64-6456-414B-9232-C72AB3C0EA2C}" type="presParOf" srcId="{51C2F46C-D5EB-447B-BBFA-6F017A148999}" destId="{A252B282-8FDF-4C30-86AF-140C8036D32E}" srcOrd="0" destOrd="0" presId="urn:microsoft.com/office/officeart/2005/8/layout/bList2"/>
    <dgm:cxn modelId="{F8825B50-9003-4A27-9B39-2287D6D37B1B}" type="presParOf" srcId="{51C2F46C-D5EB-447B-BBFA-6F017A148999}" destId="{25F40E9B-89DF-44F9-8E77-906455B57FBD}" srcOrd="1" destOrd="0" presId="urn:microsoft.com/office/officeart/2005/8/layout/bList2"/>
    <dgm:cxn modelId="{F043BEB7-1BFB-4027-90E6-1B1E17DB1C04}" type="presParOf" srcId="{51C2F46C-D5EB-447B-BBFA-6F017A148999}" destId="{97B4DDDC-969D-4B6F-BB72-E9785B137E4E}" srcOrd="2" destOrd="0" presId="urn:microsoft.com/office/officeart/2005/8/layout/bList2"/>
    <dgm:cxn modelId="{6058CDDE-88AA-41E7-B909-43E1125E739A}" type="presParOf" srcId="{51C2F46C-D5EB-447B-BBFA-6F017A148999}" destId="{A3F371F1-64E4-4655-8155-A32BDA57625D}" srcOrd="3" destOrd="0" presId="urn:microsoft.com/office/officeart/2005/8/layout/bList2"/>
    <dgm:cxn modelId="{9774FCFD-4451-4D61-B0D8-50502B4E11CD}" type="presParOf" srcId="{D340732C-D249-4FEF-B3E2-61C30B4B1DBF}" destId="{78C553B0-496A-465B-A7CA-2739C0238B9F}" srcOrd="1" destOrd="0" presId="urn:microsoft.com/office/officeart/2005/8/layout/bList2"/>
    <dgm:cxn modelId="{D2A44C35-66AF-47B6-93DB-483076D3FAC1}" type="presParOf" srcId="{D340732C-D249-4FEF-B3E2-61C30B4B1DBF}" destId="{BAA6E8CA-98F7-414E-A342-041217134931}" srcOrd="2" destOrd="0" presId="urn:microsoft.com/office/officeart/2005/8/layout/bList2"/>
    <dgm:cxn modelId="{DF2A1721-76FB-4AAD-BDBF-63ED7DE59DC0}" type="presParOf" srcId="{BAA6E8CA-98F7-414E-A342-041217134931}" destId="{FEE48C69-B4D2-4A01-AFC6-4A0332B1927A}" srcOrd="0" destOrd="0" presId="urn:microsoft.com/office/officeart/2005/8/layout/bList2"/>
    <dgm:cxn modelId="{058F64D8-A11F-49CD-AED6-B99C08A4C90E}" type="presParOf" srcId="{BAA6E8CA-98F7-414E-A342-041217134931}" destId="{D49C94B2-E552-4AD8-A283-88F135AC7DA1}" srcOrd="1" destOrd="0" presId="urn:microsoft.com/office/officeart/2005/8/layout/bList2"/>
    <dgm:cxn modelId="{579F2246-B6A3-4965-9F48-411814234D4C}" type="presParOf" srcId="{BAA6E8CA-98F7-414E-A342-041217134931}" destId="{A59F068A-C73D-4BB1-888D-1E7E514B7E2A}" srcOrd="2" destOrd="0" presId="urn:microsoft.com/office/officeart/2005/8/layout/bList2"/>
    <dgm:cxn modelId="{646BCBB1-302D-4C23-A4C9-081DC7B67952}" type="presParOf" srcId="{BAA6E8CA-98F7-414E-A342-041217134931}" destId="{8A8EA702-B09A-4472-BAD0-48289FDD581A}" srcOrd="3" destOrd="0" presId="urn:microsoft.com/office/officeart/2005/8/layout/bList2"/>
    <dgm:cxn modelId="{545BD40B-1059-4508-86C9-F780050BD384}" type="presParOf" srcId="{D340732C-D249-4FEF-B3E2-61C30B4B1DBF}" destId="{370C1AD3-6D44-47D9-AA4F-F93AFC73FD92}" srcOrd="3" destOrd="0" presId="urn:microsoft.com/office/officeart/2005/8/layout/bList2"/>
    <dgm:cxn modelId="{050A1A4E-95E1-4D97-BB3E-D0B12E6E5DAA}" type="presParOf" srcId="{D340732C-D249-4FEF-B3E2-61C30B4B1DBF}" destId="{1AACD7A8-D30A-4ECD-A24E-0DF6A3926B3D}" srcOrd="4" destOrd="0" presId="urn:microsoft.com/office/officeart/2005/8/layout/bList2"/>
    <dgm:cxn modelId="{D9D275D7-4076-4BFA-AF4A-F7D0F97B79CF}" type="presParOf" srcId="{1AACD7A8-D30A-4ECD-A24E-0DF6A3926B3D}" destId="{F5DF4438-CC60-48B3-8F9B-0EB3A0BD77A1}" srcOrd="0" destOrd="0" presId="urn:microsoft.com/office/officeart/2005/8/layout/bList2"/>
    <dgm:cxn modelId="{63F0D576-8628-429A-B716-990E049E0EE1}" type="presParOf" srcId="{1AACD7A8-D30A-4ECD-A24E-0DF6A3926B3D}" destId="{65F67972-B034-47B6-9CE5-42304F76F816}" srcOrd="1" destOrd="0" presId="urn:microsoft.com/office/officeart/2005/8/layout/bList2"/>
    <dgm:cxn modelId="{8D4F2729-AF25-46AB-B891-A6FC1F676E1B}" type="presParOf" srcId="{1AACD7A8-D30A-4ECD-A24E-0DF6A3926B3D}" destId="{BCBD3641-6A39-4298-A3F1-BC3EA89B3459}" srcOrd="2" destOrd="0" presId="urn:microsoft.com/office/officeart/2005/8/layout/bList2"/>
    <dgm:cxn modelId="{284DF766-A19A-427A-A43D-E22F4F27D90B}" type="presParOf" srcId="{1AACD7A8-D30A-4ECD-A24E-0DF6A3926B3D}" destId="{038976C2-DA93-4DD0-AC54-8B5922061934}"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D1FC8-0DE4-4E22-92F8-DAB635B01747}">
      <dsp:nvSpPr>
        <dsp:cNvPr id="0" name=""/>
        <dsp:cNvSpPr/>
      </dsp:nvSpPr>
      <dsp:spPr>
        <a:xfrm>
          <a:off x="807810" y="2656"/>
          <a:ext cx="3664014" cy="2198408"/>
        </a:xfrm>
        <a:prstGeom prst="rect">
          <a:avLst/>
        </a:prstGeom>
        <a:solidFill>
          <a:schemeClr val="accent2">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5260" tIns="175260" rIns="175260" bIns="175260" numCol="1" spcCol="1270" anchor="t" anchorCtr="0">
          <a:noAutofit/>
        </a:bodyPr>
        <a:lstStyle/>
        <a:p>
          <a:pPr lvl="0" algn="l" defTabSz="2044700">
            <a:lnSpc>
              <a:spcPct val="90000"/>
            </a:lnSpc>
            <a:spcBef>
              <a:spcPct val="0"/>
            </a:spcBef>
            <a:spcAft>
              <a:spcPct val="35000"/>
            </a:spcAft>
          </a:pPr>
          <a:r>
            <a:rPr lang="az-Latn-AZ" sz="4600" kern="1200" dirty="0" smtClean="0"/>
            <a:t>Xətti funksiya</a:t>
          </a:r>
          <a:endParaRPr lang="en-US" sz="4600" kern="1200" dirty="0"/>
        </a:p>
        <a:p>
          <a:pPr marL="285750" lvl="1" indent="-285750" algn="l" defTabSz="1600200">
            <a:lnSpc>
              <a:spcPct val="90000"/>
            </a:lnSpc>
            <a:spcBef>
              <a:spcPct val="0"/>
            </a:spcBef>
            <a:spcAft>
              <a:spcPct val="15000"/>
            </a:spcAft>
            <a:buChar char="••"/>
          </a:pPr>
          <a:endParaRPr lang="en-US" sz="3600" kern="1200"/>
        </a:p>
      </dsp:txBody>
      <dsp:txXfrm>
        <a:off x="807810" y="2656"/>
        <a:ext cx="3664014" cy="2198408"/>
      </dsp:txXfrm>
    </dsp:sp>
    <dsp:sp modelId="{6B39E2B5-9356-47B4-AF22-086EFA98BF8C}">
      <dsp:nvSpPr>
        <dsp:cNvPr id="0" name=""/>
        <dsp:cNvSpPr/>
      </dsp:nvSpPr>
      <dsp:spPr>
        <a:xfrm>
          <a:off x="4838226" y="2656"/>
          <a:ext cx="3664014" cy="2198408"/>
        </a:xfrm>
        <a:prstGeom prst="rect">
          <a:avLst/>
        </a:prstGeom>
        <a:solidFill>
          <a:schemeClr val="accent2">
            <a:hueOff val="2394041"/>
            <a:satOff val="-7276"/>
            <a:lumOff val="-98"/>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5260" tIns="175260" rIns="175260" bIns="175260" numCol="1" spcCol="1270" anchor="t" anchorCtr="0">
          <a:noAutofit/>
        </a:bodyPr>
        <a:lstStyle/>
        <a:p>
          <a:pPr lvl="0" algn="l" defTabSz="2044700">
            <a:lnSpc>
              <a:spcPct val="90000"/>
            </a:lnSpc>
            <a:spcBef>
              <a:spcPct val="0"/>
            </a:spcBef>
            <a:spcAft>
              <a:spcPct val="35000"/>
            </a:spcAft>
          </a:pPr>
          <a:r>
            <a:rPr lang="az-Latn-AZ" sz="4600" kern="1200" dirty="0" smtClean="0"/>
            <a:t>Hiperbolik tangens</a:t>
          </a:r>
          <a:endParaRPr lang="en-US" sz="4600" kern="1200" dirty="0"/>
        </a:p>
        <a:p>
          <a:pPr marL="285750" lvl="1" indent="-285750" algn="l" defTabSz="1600200">
            <a:lnSpc>
              <a:spcPct val="90000"/>
            </a:lnSpc>
            <a:spcBef>
              <a:spcPct val="0"/>
            </a:spcBef>
            <a:spcAft>
              <a:spcPct val="15000"/>
            </a:spcAft>
            <a:buChar char="••"/>
          </a:pPr>
          <a:endParaRPr lang="en-US" sz="3600" kern="1200" dirty="0"/>
        </a:p>
      </dsp:txBody>
      <dsp:txXfrm>
        <a:off x="4838226" y="2656"/>
        <a:ext cx="3664014" cy="2198408"/>
      </dsp:txXfrm>
    </dsp:sp>
    <dsp:sp modelId="{211F1577-ADE8-437E-8178-48FAB86073C3}">
      <dsp:nvSpPr>
        <dsp:cNvPr id="0" name=""/>
        <dsp:cNvSpPr/>
      </dsp:nvSpPr>
      <dsp:spPr>
        <a:xfrm>
          <a:off x="2823018" y="2567466"/>
          <a:ext cx="3664014" cy="2198408"/>
        </a:xfrm>
        <a:prstGeom prst="rect">
          <a:avLst/>
        </a:prstGeom>
        <a:solidFill>
          <a:schemeClr val="accent2">
            <a:hueOff val="4788082"/>
            <a:satOff val="-14551"/>
            <a:lumOff val="-196"/>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5260" tIns="175260" rIns="175260" bIns="175260" numCol="1" spcCol="1270" anchor="t" anchorCtr="0">
          <a:noAutofit/>
        </a:bodyPr>
        <a:lstStyle/>
        <a:p>
          <a:pPr lvl="0" algn="l" defTabSz="2044700">
            <a:lnSpc>
              <a:spcPct val="90000"/>
            </a:lnSpc>
            <a:spcBef>
              <a:spcPct val="0"/>
            </a:spcBef>
            <a:spcAft>
              <a:spcPct val="35000"/>
            </a:spcAft>
          </a:pPr>
          <a:r>
            <a:rPr lang="az-Latn-AZ" sz="4600" kern="1200" dirty="0" smtClean="0"/>
            <a:t>Siqmoid (Logistik) </a:t>
          </a:r>
          <a:endParaRPr lang="en-US" sz="4600" kern="1200" dirty="0"/>
        </a:p>
        <a:p>
          <a:pPr marL="285750" lvl="1" indent="-285750" algn="l" defTabSz="1600200">
            <a:lnSpc>
              <a:spcPct val="90000"/>
            </a:lnSpc>
            <a:spcBef>
              <a:spcPct val="0"/>
            </a:spcBef>
            <a:spcAft>
              <a:spcPct val="15000"/>
            </a:spcAft>
            <a:buChar char="••"/>
          </a:pPr>
          <a:endParaRPr lang="en-US" sz="3600" kern="1200"/>
        </a:p>
      </dsp:txBody>
      <dsp:txXfrm>
        <a:off x="2823018" y="2567466"/>
        <a:ext cx="3664014" cy="2198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A6D86-6A61-4188-A3B6-A686C6718385}">
      <dsp:nvSpPr>
        <dsp:cNvPr id="0" name=""/>
        <dsp:cNvSpPr/>
      </dsp:nvSpPr>
      <dsp:spPr>
        <a:xfrm>
          <a:off x="4933" y="1350450"/>
          <a:ext cx="2523563" cy="61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lvl="0" algn="r" defTabSz="1377950">
            <a:lnSpc>
              <a:spcPct val="90000"/>
            </a:lnSpc>
            <a:spcBef>
              <a:spcPct val="0"/>
            </a:spcBef>
            <a:spcAft>
              <a:spcPct val="35000"/>
            </a:spcAft>
          </a:pPr>
          <a:r>
            <a:rPr lang="az-Latn-AZ" sz="3100" b="1" kern="1200" dirty="0" smtClean="0"/>
            <a:t>Təlim dəsti</a:t>
          </a:r>
          <a:endParaRPr lang="en-US" sz="3100" kern="1200" dirty="0"/>
        </a:p>
      </dsp:txBody>
      <dsp:txXfrm>
        <a:off x="4933" y="1350450"/>
        <a:ext cx="2523563" cy="613800"/>
      </dsp:txXfrm>
    </dsp:sp>
    <dsp:sp modelId="{9D80A39C-99A9-420A-825E-7D40986477AB}">
      <dsp:nvSpPr>
        <dsp:cNvPr id="0" name=""/>
        <dsp:cNvSpPr/>
      </dsp:nvSpPr>
      <dsp:spPr>
        <a:xfrm>
          <a:off x="2528496" y="46124"/>
          <a:ext cx="504712" cy="322245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BBDA4-68B4-41A9-BD2A-CDF31E3D9A78}">
      <dsp:nvSpPr>
        <dsp:cNvPr id="0" name=""/>
        <dsp:cNvSpPr/>
      </dsp:nvSpPr>
      <dsp:spPr>
        <a:xfrm>
          <a:off x="3235094" y="46124"/>
          <a:ext cx="6864091" cy="3222450"/>
        </a:xfrm>
        <a:prstGeom prst="rect">
          <a:avLst/>
        </a:prstGeom>
        <a:solidFill>
          <a:schemeClr val="accent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az-Latn-AZ" sz="3100" kern="1200" dirty="0" smtClean="0"/>
            <a:t>Təlim dəsti neyron şəbəkənin işlədiyi verilənlər ardıcıllığıdır. Bizim vəziyyətimizdə eksklüziv və ya (xor) yalnız 4 fərqli nəticəmiz var, yəni 4 məşq dəstimiz olacaq: 0xor0 = 0, 0xor1 = 1, 1xor0 = 1, 1xor1 = 0.</a:t>
          </a:r>
          <a:endParaRPr lang="en-US" sz="3100" kern="1200" dirty="0"/>
        </a:p>
        <a:p>
          <a:pPr marL="285750" lvl="1" indent="-285750" algn="l" defTabSz="1377950">
            <a:lnSpc>
              <a:spcPct val="90000"/>
            </a:lnSpc>
            <a:spcBef>
              <a:spcPct val="0"/>
            </a:spcBef>
            <a:spcAft>
              <a:spcPct val="15000"/>
            </a:spcAft>
            <a:buChar char="••"/>
          </a:pPr>
          <a:endParaRPr lang="ru-RU" sz="3100" kern="1200"/>
        </a:p>
      </dsp:txBody>
      <dsp:txXfrm>
        <a:off x="3235094" y="46124"/>
        <a:ext cx="6864091" cy="3222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A08FF-C5BF-4D15-A6C7-B26712EFF0DD}">
      <dsp:nvSpPr>
        <dsp:cNvPr id="0" name=""/>
        <dsp:cNvSpPr/>
      </dsp:nvSpPr>
      <dsp:spPr>
        <a:xfrm>
          <a:off x="4777" y="2038590"/>
          <a:ext cx="2443631"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101600" rIns="284480" bIns="101600" numCol="1" spcCol="1270" anchor="ctr" anchorCtr="0">
          <a:noAutofit/>
        </a:bodyPr>
        <a:lstStyle/>
        <a:p>
          <a:pPr lvl="0" algn="r" defTabSz="1778000">
            <a:lnSpc>
              <a:spcPct val="90000"/>
            </a:lnSpc>
            <a:spcBef>
              <a:spcPct val="0"/>
            </a:spcBef>
            <a:spcAft>
              <a:spcPct val="35000"/>
            </a:spcAft>
          </a:pPr>
          <a:r>
            <a:rPr lang="az-Latn-AZ" sz="4000" b="1" kern="1200" dirty="0" smtClean="0"/>
            <a:t>İterasiya</a:t>
          </a:r>
          <a:endParaRPr lang="en-US" sz="4000" kern="1200" dirty="0"/>
        </a:p>
      </dsp:txBody>
      <dsp:txXfrm>
        <a:off x="4777" y="2038590"/>
        <a:ext cx="2443631" cy="792000"/>
      </dsp:txXfrm>
    </dsp:sp>
    <dsp:sp modelId="{863253C6-5830-4B80-8A02-3594C5E955BF}">
      <dsp:nvSpPr>
        <dsp:cNvPr id="0" name=""/>
        <dsp:cNvSpPr/>
      </dsp:nvSpPr>
      <dsp:spPr>
        <a:xfrm>
          <a:off x="2448408" y="652589"/>
          <a:ext cx="488726" cy="356400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BACF9A-6EB9-439D-A908-21E2C4B7C7DA}">
      <dsp:nvSpPr>
        <dsp:cNvPr id="0" name=""/>
        <dsp:cNvSpPr/>
      </dsp:nvSpPr>
      <dsp:spPr>
        <a:xfrm>
          <a:off x="3132625" y="652589"/>
          <a:ext cx="6646677" cy="3564000"/>
        </a:xfrm>
        <a:prstGeom prst="rect">
          <a:avLst/>
        </a:prstGeom>
        <a:solidFill>
          <a:schemeClr val="accent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285750" lvl="1" indent="-285750" algn="l" defTabSz="1778000">
            <a:lnSpc>
              <a:spcPct val="90000"/>
            </a:lnSpc>
            <a:spcBef>
              <a:spcPct val="0"/>
            </a:spcBef>
            <a:spcAft>
              <a:spcPct val="15000"/>
            </a:spcAft>
            <a:buChar char="••"/>
          </a:pPr>
          <a:r>
            <a:rPr lang="az-Latn-AZ" sz="4000" kern="1200" dirty="0" smtClean="0"/>
            <a:t>Bu, neyron şəbəkəsi bir məşq dəstindən keçən hər dəfə artıran bir növ sayğacdır. Başqa sözlə, bu, neyron şəbəkəsinin keçdiyi təlim dəstlərinin ümumi sayıdır.</a:t>
          </a:r>
          <a:endParaRPr lang="en-US" sz="4000" kern="1200" dirty="0"/>
        </a:p>
      </dsp:txBody>
      <dsp:txXfrm>
        <a:off x="3132625" y="652589"/>
        <a:ext cx="6646677" cy="356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96086-7F1D-422F-B0D6-D258CA0C2CFA}">
      <dsp:nvSpPr>
        <dsp:cNvPr id="0" name=""/>
        <dsp:cNvSpPr/>
      </dsp:nvSpPr>
      <dsp:spPr>
        <a:xfrm>
          <a:off x="365640" y="0"/>
          <a:ext cx="4143930" cy="35417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F675D-8BE0-4DB3-9091-D72FA908E5E9}">
      <dsp:nvSpPr>
        <dsp:cNvPr id="0" name=""/>
        <dsp:cNvSpPr/>
      </dsp:nvSpPr>
      <dsp:spPr>
        <a:xfrm>
          <a:off x="2233" y="1062513"/>
          <a:ext cx="1552326" cy="14166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MSE</a:t>
          </a:r>
          <a:endParaRPr lang="en-US" sz="2700" kern="1200" dirty="0"/>
        </a:p>
      </dsp:txBody>
      <dsp:txXfrm>
        <a:off x="71390" y="1131670"/>
        <a:ext cx="1414012" cy="1278370"/>
      </dsp:txXfrm>
    </dsp:sp>
    <dsp:sp modelId="{1BA5D92A-DE48-422B-A412-904175EB0837}">
      <dsp:nvSpPr>
        <dsp:cNvPr id="0" name=""/>
        <dsp:cNvSpPr/>
      </dsp:nvSpPr>
      <dsp:spPr>
        <a:xfrm>
          <a:off x="1661442" y="1062513"/>
          <a:ext cx="1552326" cy="14166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ARCTAN</a:t>
          </a:r>
          <a:endParaRPr lang="en-US" sz="2700" kern="1200" dirty="0"/>
        </a:p>
      </dsp:txBody>
      <dsp:txXfrm>
        <a:off x="1730599" y="1131670"/>
        <a:ext cx="1414012" cy="1278370"/>
      </dsp:txXfrm>
    </dsp:sp>
    <dsp:sp modelId="{16F79A34-B10D-44A0-9C36-F2B8AF2EE6A2}">
      <dsp:nvSpPr>
        <dsp:cNvPr id="0" name=""/>
        <dsp:cNvSpPr/>
      </dsp:nvSpPr>
      <dsp:spPr>
        <a:xfrm>
          <a:off x="3320652" y="1062513"/>
          <a:ext cx="1552326" cy="14166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az-Latn-AZ" sz="2700" b="1" kern="1200" dirty="0" smtClean="0"/>
            <a:t>Kök MSE</a:t>
          </a:r>
          <a:endParaRPr lang="en-US" sz="2700" kern="1200" dirty="0"/>
        </a:p>
      </dsp:txBody>
      <dsp:txXfrm>
        <a:off x="3389809" y="1131670"/>
        <a:ext cx="1414012" cy="12783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C2B6-8AC7-4B28-A0E9-501B39B0F1EF}">
      <dsp:nvSpPr>
        <dsp:cNvPr id="0" name=""/>
        <dsp:cNvSpPr/>
      </dsp:nvSpPr>
      <dsp:spPr>
        <a:xfrm>
          <a:off x="981497" y="1009"/>
          <a:ext cx="2722840" cy="163370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az-Latn-AZ" sz="3500" kern="1200" dirty="0" smtClean="0"/>
            <a:t> ZDO-nun əsas gövdəsi </a:t>
          </a:r>
          <a:endParaRPr lang="en-US" sz="3500" kern="1200" dirty="0"/>
        </a:p>
      </dsp:txBody>
      <dsp:txXfrm>
        <a:off x="981497" y="1009"/>
        <a:ext cx="2722840" cy="1633704"/>
      </dsp:txXfrm>
    </dsp:sp>
    <dsp:sp modelId="{CAEFA188-8673-4DDE-937B-014DEE37D648}">
      <dsp:nvSpPr>
        <dsp:cNvPr id="0" name=""/>
        <dsp:cNvSpPr/>
      </dsp:nvSpPr>
      <dsp:spPr>
        <a:xfrm>
          <a:off x="3976622" y="1009"/>
          <a:ext cx="2722840" cy="1633704"/>
        </a:xfrm>
        <a:prstGeom prst="rect">
          <a:avLst/>
        </a:prstGeom>
        <a:solidFill>
          <a:schemeClr val="accent2">
            <a:hueOff val="1596027"/>
            <a:satOff val="-4850"/>
            <a:lumOff val="-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az-Latn-AZ" sz="3500" kern="1200" dirty="0" smtClean="0"/>
            <a:t>IO-nun icra orqanı </a:t>
          </a:r>
          <a:endParaRPr lang="en-US" sz="3500" kern="1200" dirty="0"/>
        </a:p>
      </dsp:txBody>
      <dsp:txXfrm>
        <a:off x="3976622" y="1009"/>
        <a:ext cx="2722840" cy="1633704"/>
      </dsp:txXfrm>
    </dsp:sp>
    <dsp:sp modelId="{E95652D8-0AF2-4B8B-9AAF-FF259F28B9E7}">
      <dsp:nvSpPr>
        <dsp:cNvPr id="0" name=""/>
        <dsp:cNvSpPr/>
      </dsp:nvSpPr>
      <dsp:spPr>
        <a:xfrm>
          <a:off x="981497" y="1906998"/>
          <a:ext cx="2722840" cy="1633704"/>
        </a:xfrm>
        <a:prstGeom prst="rect">
          <a:avLst/>
        </a:prstGeom>
        <a:solidFill>
          <a:schemeClr val="accent2">
            <a:hueOff val="3192055"/>
            <a:satOff val="-9701"/>
            <a:lumOff val="-1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az-Latn-AZ" sz="3500" kern="1200" dirty="0" smtClean="0"/>
            <a:t>CRM-nin birləşdirici orqanı </a:t>
          </a:r>
          <a:endParaRPr lang="en-US" sz="3500" kern="1200" dirty="0"/>
        </a:p>
      </dsp:txBody>
      <dsp:txXfrm>
        <a:off x="981497" y="1906998"/>
        <a:ext cx="2722840" cy="1633704"/>
      </dsp:txXfrm>
    </dsp:sp>
    <dsp:sp modelId="{38316E09-939B-44B8-9992-0CF159057779}">
      <dsp:nvSpPr>
        <dsp:cNvPr id="0" name=""/>
        <dsp:cNvSpPr/>
      </dsp:nvSpPr>
      <dsp:spPr>
        <a:xfrm>
          <a:off x="3976622" y="1906998"/>
          <a:ext cx="2722840" cy="1633704"/>
        </a:xfrm>
        <a:prstGeom prst="rect">
          <a:avLst/>
        </a:prstGeom>
        <a:solidFill>
          <a:schemeClr val="accent2">
            <a:hueOff val="4788082"/>
            <a:satOff val="-14551"/>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az-Latn-AZ" sz="3500" kern="1200" dirty="0" smtClean="0"/>
            <a:t>RO-nun işçi orqanı </a:t>
          </a:r>
          <a:endParaRPr lang="en-US" sz="3500" kern="1200" dirty="0"/>
        </a:p>
      </dsp:txBody>
      <dsp:txXfrm>
        <a:off x="3976622" y="1906998"/>
        <a:ext cx="2722840" cy="16337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2B282-8FDF-4C30-86AF-140C8036D32E}">
      <dsp:nvSpPr>
        <dsp:cNvPr id="0" name=""/>
        <dsp:cNvSpPr/>
      </dsp:nvSpPr>
      <dsp:spPr>
        <a:xfrm>
          <a:off x="7170" y="1000713"/>
          <a:ext cx="3096873" cy="231175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76200" rIns="25400" bIns="25400" numCol="1" spcCol="1270" anchor="t" anchorCtr="0">
          <a:noAutofit/>
        </a:bodyPr>
        <a:lstStyle/>
        <a:p>
          <a:pPr marL="228600" lvl="1" indent="-228600" algn="l" defTabSz="889000">
            <a:lnSpc>
              <a:spcPct val="90000"/>
            </a:lnSpc>
            <a:spcBef>
              <a:spcPct val="0"/>
            </a:spcBef>
            <a:spcAft>
              <a:spcPct val="15000"/>
            </a:spcAft>
            <a:buChar char="••"/>
          </a:pPr>
          <a:r>
            <a:rPr lang="az-Latn-AZ" sz="2000" kern="1200" dirty="0" smtClean="0"/>
            <a:t>Bunlara sərt proqramla işləyən, yenidən proqramlaşdırıla bilməyən robotlar daxildir: mexaniki qollar və CNC robotları.</a:t>
          </a:r>
          <a:endParaRPr lang="en-US" sz="2000" kern="1200" dirty="0"/>
        </a:p>
      </dsp:txBody>
      <dsp:txXfrm>
        <a:off x="61337" y="1054880"/>
        <a:ext cx="2988539" cy="2257583"/>
      </dsp:txXfrm>
    </dsp:sp>
    <dsp:sp modelId="{97B4DDDC-969D-4B6F-BB72-E9785B137E4E}">
      <dsp:nvSpPr>
        <dsp:cNvPr id="0" name=""/>
        <dsp:cNvSpPr/>
      </dsp:nvSpPr>
      <dsp:spPr>
        <a:xfrm>
          <a:off x="7170" y="3312464"/>
          <a:ext cx="3096873" cy="99405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0" rIns="36830" bIns="0" numCol="1" spcCol="1270" anchor="ctr" anchorCtr="0">
          <a:noAutofit/>
        </a:bodyPr>
        <a:lstStyle/>
        <a:p>
          <a:pPr lvl="0" algn="l" defTabSz="1289050">
            <a:lnSpc>
              <a:spcPct val="90000"/>
            </a:lnSpc>
            <a:spcBef>
              <a:spcPct val="0"/>
            </a:spcBef>
            <a:spcAft>
              <a:spcPct val="35000"/>
            </a:spcAft>
          </a:pPr>
          <a:r>
            <a:rPr lang="az-Latn-AZ" sz="2900" b="1" kern="1200" dirty="0" smtClean="0"/>
            <a:t>Birinci nəsil robotlar.</a:t>
          </a:r>
          <a:r>
            <a:rPr lang="az-Latn-AZ" sz="2900" kern="1200" dirty="0" smtClean="0"/>
            <a:t> </a:t>
          </a:r>
          <a:endParaRPr lang="en-US" sz="2900" kern="1200" dirty="0"/>
        </a:p>
      </dsp:txBody>
      <dsp:txXfrm>
        <a:off x="7170" y="3312464"/>
        <a:ext cx="2180896" cy="994052"/>
      </dsp:txXfrm>
    </dsp:sp>
    <dsp:sp modelId="{A3F371F1-64E4-4655-8155-A32BDA57625D}">
      <dsp:nvSpPr>
        <dsp:cNvPr id="0" name=""/>
        <dsp:cNvSpPr/>
      </dsp:nvSpPr>
      <dsp:spPr>
        <a:xfrm>
          <a:off x="2275672" y="3470360"/>
          <a:ext cx="1083905" cy="1083905"/>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E48C69-B4D2-4A01-AFC6-4A0332B1927A}">
      <dsp:nvSpPr>
        <dsp:cNvPr id="0" name=""/>
        <dsp:cNvSpPr/>
      </dsp:nvSpPr>
      <dsp:spPr>
        <a:xfrm>
          <a:off x="3628109" y="1000713"/>
          <a:ext cx="3096873" cy="231175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az-Latn-AZ" sz="1800" kern="1200" dirty="0" smtClean="0"/>
            <a:t>Bunlar ətraf mühit sensorları və vizual sistemlərlə təchiz olunmuş çevik proqrama uyğun işləyən adaptiv robotlardır. Onları idarə etmək üçün mikrokompüterlər, mikroprosessorlar və son zamanlar nəzarətçilərdən istifadə olunur</a:t>
          </a:r>
          <a:endParaRPr lang="en-US" sz="1800" kern="1200" dirty="0"/>
        </a:p>
      </dsp:txBody>
      <dsp:txXfrm>
        <a:off x="3682276" y="1054880"/>
        <a:ext cx="2988539" cy="2257583"/>
      </dsp:txXfrm>
    </dsp:sp>
    <dsp:sp modelId="{A59F068A-C73D-4BB1-888D-1E7E514B7E2A}">
      <dsp:nvSpPr>
        <dsp:cNvPr id="0" name=""/>
        <dsp:cNvSpPr/>
      </dsp:nvSpPr>
      <dsp:spPr>
        <a:xfrm>
          <a:off x="3628109" y="3312464"/>
          <a:ext cx="3096873" cy="99405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0" rIns="36830" bIns="0" numCol="1" spcCol="1270" anchor="ctr" anchorCtr="0">
          <a:noAutofit/>
        </a:bodyPr>
        <a:lstStyle/>
        <a:p>
          <a:pPr lvl="0" algn="l" defTabSz="1289050">
            <a:lnSpc>
              <a:spcPct val="90000"/>
            </a:lnSpc>
            <a:spcBef>
              <a:spcPct val="0"/>
            </a:spcBef>
            <a:spcAft>
              <a:spcPct val="35000"/>
            </a:spcAft>
          </a:pPr>
          <a:r>
            <a:rPr lang="az-Latn-AZ" sz="2900" b="1" kern="1200" dirty="0" smtClean="0"/>
            <a:t>İkinci nəsil robotlar</a:t>
          </a:r>
          <a:endParaRPr lang="en-US" sz="2900" kern="1200" dirty="0"/>
        </a:p>
      </dsp:txBody>
      <dsp:txXfrm>
        <a:off x="3628109" y="3312464"/>
        <a:ext cx="2180896" cy="994052"/>
      </dsp:txXfrm>
    </dsp:sp>
    <dsp:sp modelId="{8A8EA702-B09A-4472-BAD0-48289FDD581A}">
      <dsp:nvSpPr>
        <dsp:cNvPr id="0" name=""/>
        <dsp:cNvSpPr/>
      </dsp:nvSpPr>
      <dsp:spPr>
        <a:xfrm>
          <a:off x="5896611" y="3470360"/>
          <a:ext cx="1083905" cy="1083905"/>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DF4438-CC60-48B3-8F9B-0EB3A0BD77A1}">
      <dsp:nvSpPr>
        <dsp:cNvPr id="0" name=""/>
        <dsp:cNvSpPr/>
      </dsp:nvSpPr>
      <dsp:spPr>
        <a:xfrm>
          <a:off x="7249048" y="1000713"/>
          <a:ext cx="3096873" cy="231175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az-Latn-AZ" sz="1800" kern="1200" dirty="0" smtClean="0"/>
            <a:t>Bunlara iş və istehsalat şəraitinə tam uyğunlaşa bilən, məlumatı avtomatik toplamaq və emal etmək qabiliyyətinə malik olan inteqral və ya intellektli (ağıllı robotlar) daxildir</a:t>
          </a:r>
          <a:endParaRPr lang="en-US" sz="1800" kern="1200" dirty="0"/>
        </a:p>
      </dsp:txBody>
      <dsp:txXfrm>
        <a:off x="7303215" y="1054880"/>
        <a:ext cx="2988539" cy="2257583"/>
      </dsp:txXfrm>
    </dsp:sp>
    <dsp:sp modelId="{BCBD3641-6A39-4298-A3F1-BC3EA89B3459}">
      <dsp:nvSpPr>
        <dsp:cNvPr id="0" name=""/>
        <dsp:cNvSpPr/>
      </dsp:nvSpPr>
      <dsp:spPr>
        <a:xfrm>
          <a:off x="7249048" y="3312464"/>
          <a:ext cx="3096873" cy="99405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0" rIns="36830" bIns="0" numCol="1" spcCol="1270" anchor="ctr" anchorCtr="0">
          <a:noAutofit/>
        </a:bodyPr>
        <a:lstStyle/>
        <a:p>
          <a:pPr lvl="0" algn="l" defTabSz="1289050">
            <a:lnSpc>
              <a:spcPct val="90000"/>
            </a:lnSpc>
            <a:spcBef>
              <a:spcPct val="0"/>
            </a:spcBef>
            <a:spcAft>
              <a:spcPct val="35000"/>
            </a:spcAft>
          </a:pPr>
          <a:r>
            <a:rPr lang="az-Latn-AZ" sz="2900" b="1" kern="1200" dirty="0" smtClean="0"/>
            <a:t>Üçüncü nəsil robotlar</a:t>
          </a:r>
          <a:endParaRPr lang="en-US" sz="2900" kern="1200" dirty="0"/>
        </a:p>
      </dsp:txBody>
      <dsp:txXfrm>
        <a:off x="7249048" y="3312464"/>
        <a:ext cx="2180896" cy="994052"/>
      </dsp:txXfrm>
    </dsp:sp>
    <dsp:sp modelId="{038976C2-DA93-4DD0-AC54-8B5922061934}">
      <dsp:nvSpPr>
        <dsp:cNvPr id="0" name=""/>
        <dsp:cNvSpPr/>
      </dsp:nvSpPr>
      <dsp:spPr>
        <a:xfrm>
          <a:off x="9517551" y="3470360"/>
          <a:ext cx="1083905" cy="1083905"/>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15580-07F2-4870-BB15-FC3CFC821986}" type="datetimeFigureOut">
              <a:rPr lang="ru-RU" smtClean="0"/>
              <a:t>21.12.2022</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6E540-31DC-4BAA-8642-A1250610971D}" type="slidenum">
              <a:rPr lang="ru-RU" smtClean="0"/>
              <a:t>‹#›</a:t>
            </a:fld>
            <a:endParaRPr lang="ru-RU"/>
          </a:p>
        </p:txBody>
      </p:sp>
    </p:spTree>
    <p:extLst>
      <p:ext uri="{BB962C8B-B14F-4D97-AF65-F5344CB8AC3E}">
        <p14:creationId xmlns:p14="http://schemas.microsoft.com/office/powerpoint/2010/main" val="3896974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B896E540-31DC-4BAA-8642-A1250610971D}" type="slidenum">
              <a:rPr lang="ru-RU" smtClean="0"/>
              <a:t>2</a:t>
            </a:fld>
            <a:endParaRPr lang="ru-RU"/>
          </a:p>
        </p:txBody>
      </p:sp>
    </p:spTree>
    <p:extLst>
      <p:ext uri="{BB962C8B-B14F-4D97-AF65-F5344CB8AC3E}">
        <p14:creationId xmlns:p14="http://schemas.microsoft.com/office/powerpoint/2010/main" val="4154887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3260" y="2608263"/>
            <a:ext cx="7101839" cy="2387600"/>
          </a:xfrm>
        </p:spPr>
        <p:txBody>
          <a:bodyPr/>
          <a:lstStyle/>
          <a:p>
            <a:r>
              <a:rPr lang="az-Latn-AZ" b="1" dirty="0"/>
              <a:t>Süni neyron şəbəkələri</a:t>
            </a:r>
            <a:r>
              <a:rPr lang="ru-RU" dirty="0"/>
              <a:t/>
            </a:r>
            <a:br>
              <a:rPr lang="ru-RU" dirty="0"/>
            </a:br>
            <a:endParaRPr lang="ru-RU" dirty="0"/>
          </a:p>
        </p:txBody>
      </p:sp>
    </p:spTree>
    <p:extLst>
      <p:ext uri="{BB962C8B-B14F-4D97-AF65-F5344CB8AC3E}">
        <p14:creationId xmlns:p14="http://schemas.microsoft.com/office/powerpoint/2010/main" val="128971585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164" y="252758"/>
            <a:ext cx="9905998" cy="1478570"/>
          </a:xfrm>
        </p:spPr>
        <p:txBody>
          <a:bodyPr/>
          <a:lstStyle/>
          <a:p>
            <a:r>
              <a:rPr lang="az-Latn-AZ" dirty="0"/>
              <a:t>Hiperbolik tangens</a:t>
            </a:r>
            <a:r>
              <a:rPr lang="ru-RU" dirty="0"/>
              <a:t/>
            </a:r>
            <a:br>
              <a:rPr lang="ru-RU" dirty="0"/>
            </a:br>
            <a:endParaRPr lang="ru-RU" dirty="0"/>
          </a:p>
        </p:txBody>
      </p:sp>
      <p:sp>
        <p:nvSpPr>
          <p:cNvPr id="4" name="Content Placeholder 3"/>
          <p:cNvSpPr>
            <a:spLocks noGrp="1"/>
          </p:cNvSpPr>
          <p:nvPr>
            <p:ph sz="half" idx="2"/>
          </p:nvPr>
        </p:nvSpPr>
        <p:spPr>
          <a:xfrm>
            <a:off x="6172200" y="1371600"/>
            <a:ext cx="5006340" cy="5166360"/>
          </a:xfrm>
        </p:spPr>
        <p:txBody>
          <a:bodyPr>
            <a:normAutofit/>
          </a:bodyPr>
          <a:lstStyle/>
          <a:p>
            <a:r>
              <a:rPr lang="az-Latn-AZ" dirty="0"/>
              <a:t> Hiperbolik tangensdən yalnız dəyərləriniz həm mənfi, həm də müsbət ola bildikdə istifadə etmək məntiqlidir, çünki funksiyanın diapazonu [-1,1]-dir. Bu funksiyadan yalnız müsbət dəyərlərlə istifadə etmək yersizdir, çünki bu, neyron şəbəkənizin nəticələrini əhəmiyyətli dərəcədə pisləşdirəcək.</a:t>
            </a:r>
            <a:endParaRPr lang="ru-RU" dirty="0"/>
          </a:p>
          <a:p>
            <a:endParaRPr lang="ru-RU" dirty="0"/>
          </a:p>
        </p:txBody>
      </p:sp>
      <p:pic>
        <p:nvPicPr>
          <p:cNvPr id="5" name="Рисунок 5"/>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17320" y="1731328"/>
            <a:ext cx="4137660" cy="4463732"/>
          </a:xfrm>
          <a:prstGeom prst="rect">
            <a:avLst/>
          </a:prstGeom>
          <a:noFill/>
          <a:ln>
            <a:noFill/>
          </a:ln>
        </p:spPr>
      </p:pic>
    </p:spTree>
    <p:extLst>
      <p:ext uri="{BB962C8B-B14F-4D97-AF65-F5344CB8AC3E}">
        <p14:creationId xmlns:p14="http://schemas.microsoft.com/office/powerpoint/2010/main" val="274119446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ontent Placeholder 21"/>
          <p:cNvGraphicFramePr>
            <a:graphicFrameLocks noGrp="1"/>
          </p:cNvGraphicFramePr>
          <p:nvPr>
            <p:ph idx="1"/>
            <p:extLst>
              <p:ext uri="{D42A27DB-BD31-4B8C-83A1-F6EECF244321}">
                <p14:modId xmlns:p14="http://schemas.microsoft.com/office/powerpoint/2010/main" val="3132544063"/>
              </p:ext>
            </p:extLst>
          </p:nvPr>
        </p:nvGraphicFramePr>
        <p:xfrm>
          <a:off x="777240" y="1897380"/>
          <a:ext cx="10104120" cy="3314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0455218"/>
      </p:ext>
    </p:extLst>
  </p:cSld>
  <p:clrMapOvr>
    <a:masterClrMapping/>
  </p:clrMapOvr>
  <p:transition spd="slow">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2607506461"/>
              </p:ext>
            </p:extLst>
          </p:nvPr>
        </p:nvGraphicFramePr>
        <p:xfrm>
          <a:off x="1303020" y="1188720"/>
          <a:ext cx="9784080" cy="4869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40064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1893" y="0"/>
            <a:ext cx="9905998" cy="1478570"/>
          </a:xfrm>
        </p:spPr>
        <p:txBody>
          <a:bodyPr/>
          <a:lstStyle/>
          <a:p>
            <a:r>
              <a:rPr lang="en-US" dirty="0" err="1" smtClean="0"/>
              <a:t>epoxa</a:t>
            </a:r>
            <a:endParaRPr lang="ru-RU" dirty="0"/>
          </a:p>
        </p:txBody>
      </p:sp>
      <p:sp>
        <p:nvSpPr>
          <p:cNvPr id="3" name="Content Placeholder 2"/>
          <p:cNvSpPr>
            <a:spLocks noGrp="1"/>
          </p:cNvSpPr>
          <p:nvPr>
            <p:ph sz="half" idx="1"/>
          </p:nvPr>
        </p:nvSpPr>
        <p:spPr>
          <a:xfrm>
            <a:off x="1141410" y="1257300"/>
            <a:ext cx="5327970" cy="5234940"/>
          </a:xfrm>
        </p:spPr>
        <p:txBody>
          <a:bodyPr>
            <a:normAutofit fontScale="70000" lnSpcReduction="20000"/>
          </a:bodyPr>
          <a:lstStyle/>
          <a:p>
            <a:r>
              <a:rPr lang="az-Latn-AZ" sz="2900" dirty="0"/>
              <a:t>Neyron şəbəkəni işə salarkən bu dəyər 0-a təyin edilir və əl ilə təyin edilmiş tavana malikdir. Epoxa nə qədər böyükdürsə, şəbəkə bir o qədər yaxşı hazırlanır və müvafiq olaraq onun nəticəsidir. Bütün məşq dəstlərini, bizim vəziyyətimizdə, 4 dəst və ya 4 iterasiyadan keçən hər dəfə dövr artır</a:t>
            </a:r>
            <a:r>
              <a:rPr lang="az-Latn-AZ" sz="2900" dirty="0" smtClean="0"/>
              <a:t>.</a:t>
            </a:r>
            <a:endParaRPr lang="ru-RU" sz="2900" dirty="0"/>
          </a:p>
          <a:p>
            <a:r>
              <a:rPr lang="az-Latn-AZ" sz="2900" dirty="0"/>
              <a:t>İterasiyanı dövrlə qarışdırmamaq və onların artım ardıcıllığını başa düşmək vacibdir. Birincisi, iterasiya n dəfə artır, sonra isə epoxa əksinə deyil. Başqa sözlə, neyron şəbəkəni əvvəlcə yalnız bir dəstdə, sonra digərində və s. öyrədə bilməzsiniz. Hər dəsti dövrdə  bir dəfə məşq etməlisiniz. Beləliklə, hesablamalarda səhvlərdən qaçınmaq </a:t>
            </a:r>
            <a:r>
              <a:rPr lang="az-Latn-AZ" sz="2900" dirty="0" smtClean="0"/>
              <a:t>olar</a:t>
            </a:r>
            <a:endParaRPr lang="ru-RU" sz="2900" dirty="0"/>
          </a:p>
          <a:p>
            <a:endParaRPr lang="ru-RU" dirty="0"/>
          </a:p>
        </p:txBody>
      </p:sp>
      <p:pic>
        <p:nvPicPr>
          <p:cNvPr id="5" name="Рисунок 4"/>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69380" y="1478570"/>
            <a:ext cx="4760911" cy="3337559"/>
          </a:xfrm>
          <a:prstGeom prst="rect">
            <a:avLst/>
          </a:prstGeom>
          <a:noFill/>
          <a:ln>
            <a:noFill/>
          </a:ln>
        </p:spPr>
      </p:pic>
    </p:spTree>
    <p:extLst>
      <p:ext uri="{BB962C8B-B14F-4D97-AF65-F5344CB8AC3E}">
        <p14:creationId xmlns:p14="http://schemas.microsoft.com/office/powerpoint/2010/main" val="25182183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113445"/>
            <a:ext cx="9905998" cy="1478570"/>
          </a:xfrm>
        </p:spPr>
        <p:txBody>
          <a:bodyPr>
            <a:normAutofit/>
          </a:bodyPr>
          <a:lstStyle/>
          <a:p>
            <a:pPr algn="ctr"/>
            <a:r>
              <a:rPr lang="az-Latn-AZ" b="1" dirty="0" smtClean="0"/>
              <a:t>Xəta</a:t>
            </a:r>
            <a:r>
              <a:rPr lang="ru-RU" dirty="0"/>
              <a:t/>
            </a:r>
            <a:br>
              <a:rPr lang="ru-RU" dirty="0"/>
            </a:br>
            <a:endParaRPr lang="ru-RU" dirty="0"/>
          </a:p>
        </p:txBody>
      </p:sp>
      <p:sp>
        <p:nvSpPr>
          <p:cNvPr id="6" name="Text Placeholder 5"/>
          <p:cNvSpPr>
            <a:spLocks noGrp="1"/>
          </p:cNvSpPr>
          <p:nvPr>
            <p:ph sz="half" idx="1"/>
          </p:nvPr>
        </p:nvSpPr>
        <p:spPr>
          <a:xfrm>
            <a:off x="1050765" y="1263732"/>
            <a:ext cx="10242870" cy="1318969"/>
          </a:xfrm>
        </p:spPr>
        <p:txBody>
          <a:bodyPr>
            <a:normAutofit lnSpcReduction="10000"/>
          </a:bodyPr>
          <a:lstStyle/>
          <a:p>
            <a:r>
              <a:rPr lang="az-Latn-AZ" dirty="0"/>
              <a:t>Səhv gözlənilən və alınan cavablar arasındakı uyğunsuzluğu əks etdirən faizdir. Səhv hər dövrdə formalaşır və azalmalıdır. Əgər belə deyilsə, deməli səhv bir şey edirsiniz.</a:t>
            </a:r>
            <a:endParaRPr lang="ru-RU" dirty="0"/>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2557854985"/>
              </p:ext>
            </p:extLst>
          </p:nvPr>
        </p:nvGraphicFramePr>
        <p:xfrm>
          <a:off x="3734594" y="2742302"/>
          <a:ext cx="4875212"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10956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0" y="-66674"/>
            <a:ext cx="9906000" cy="1477961"/>
          </a:xfrm>
        </p:spPr>
        <p:txBody>
          <a:bodyPr/>
          <a:lstStyle/>
          <a:p>
            <a:pPr algn="ctr"/>
            <a:r>
              <a:rPr lang="az-Latn-AZ" b="1" dirty="0"/>
              <a:t>Robototexnika</a:t>
            </a:r>
            <a:endParaRPr lang="ru-RU" dirty="0"/>
          </a:p>
        </p:txBody>
      </p:sp>
      <p:sp>
        <p:nvSpPr>
          <p:cNvPr id="7" name="Text Placeholder 6"/>
          <p:cNvSpPr>
            <a:spLocks noGrp="1"/>
          </p:cNvSpPr>
          <p:nvPr>
            <p:ph type="body" idx="1"/>
          </p:nvPr>
        </p:nvSpPr>
        <p:spPr>
          <a:xfrm>
            <a:off x="1141410" y="1076640"/>
            <a:ext cx="9877110" cy="823912"/>
          </a:xfrm>
        </p:spPr>
        <p:txBody>
          <a:bodyPr>
            <a:normAutofit/>
          </a:bodyPr>
          <a:lstStyle/>
          <a:p>
            <a:r>
              <a:rPr lang="az-Latn-AZ" dirty="0"/>
              <a:t>Müasir robot texnikası Robot texnikasının vəzifələri və tarixi, tətbiqi üçün əsas şərtlər. </a:t>
            </a:r>
            <a:endParaRPr lang="ru-RU" dirty="0"/>
          </a:p>
        </p:txBody>
      </p:sp>
      <p:sp>
        <p:nvSpPr>
          <p:cNvPr id="9" name="Content Placeholder 8"/>
          <p:cNvSpPr>
            <a:spLocks noGrp="1"/>
          </p:cNvSpPr>
          <p:nvPr>
            <p:ph sz="half" idx="2"/>
          </p:nvPr>
        </p:nvSpPr>
        <p:spPr>
          <a:xfrm>
            <a:off x="1141410" y="2148840"/>
            <a:ext cx="10517190" cy="4709159"/>
          </a:xfrm>
        </p:spPr>
        <p:txBody>
          <a:bodyPr>
            <a:normAutofit fontScale="92500" lnSpcReduction="20000"/>
          </a:bodyPr>
          <a:lstStyle/>
          <a:p>
            <a:r>
              <a:rPr lang="az-Latn-AZ" dirty="0"/>
              <a:t>Müasir robot texnikası mexanika və kibernetikanın sintezi əsasında yaranmış və onların inkişafında yeni istiqamətə təkan vermişdir. Mexanika üçün bunun manipulyatorlar kimi çoxbucaqlı mexanizmlərlə, kibernetika üçün isə süni intellektə malik ən son nəsil robotlar üçün tələb olunan ağıllı idarəetmə ilə əlaqəli olduğu ortaya çıxdı. </a:t>
            </a:r>
            <a:endParaRPr lang="ru-RU" dirty="0"/>
          </a:p>
          <a:p>
            <a:r>
              <a:rPr lang="az-Latn-AZ" dirty="0"/>
              <a:t>       Beləliklə, robototexnikanın vəzifəsi onların istifadəsi əsasında müxtəlif məqsədlər üçün robotlar və robot sistemləri yaratmaq və istifadə etmək üçün mexanika və kibernetikanın inkişafı və sintezindən ibarətdir.</a:t>
            </a:r>
            <a:endParaRPr lang="ru-RU" dirty="0"/>
          </a:p>
          <a:p>
            <a:r>
              <a:rPr lang="az-Latn-AZ" dirty="0"/>
              <a:t>        Bu cür sistemlərdə və komplekslərdə robotların rolu müxtəlif ola bilər - robotlar əsas funksiyaları yerinə yetirən əsasdan, bu funksiyaları yerinə yetirən əsas və ya köməkçi avadanlıqlara xidmət edən köməkçiyə qədər. Robotların köməyi ilə avtomatlaşdırılmış sistemlər və komplekslər robot adlanır. Robotların əsas funksiyaları yerinə yetirdiyi robot sistemləri və kompleksləri robotik adlanır.</a:t>
            </a:r>
            <a:endParaRPr lang="ru-RU" dirty="0"/>
          </a:p>
          <a:p>
            <a:endParaRPr lang="ru-RU" dirty="0"/>
          </a:p>
        </p:txBody>
      </p:sp>
    </p:spTree>
    <p:extLst>
      <p:ext uri="{BB962C8B-B14F-4D97-AF65-F5344CB8AC3E}">
        <p14:creationId xmlns:p14="http://schemas.microsoft.com/office/powerpoint/2010/main" val="426612847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55713" y="412778"/>
            <a:ext cx="9905998" cy="1804642"/>
          </a:xfrm>
        </p:spPr>
        <p:txBody>
          <a:bodyPr>
            <a:normAutofit/>
          </a:bodyPr>
          <a:lstStyle/>
          <a:p>
            <a:r>
              <a:rPr lang="az-Latn-AZ" dirty="0"/>
              <a:t>Manipulyatorun struktur diaqramına aşağıdakı elementlər daxildir:</a:t>
            </a:r>
            <a:r>
              <a:rPr lang="ru-RU" dirty="0"/>
              <a:t/>
            </a:r>
            <a:br>
              <a:rPr lang="ru-RU" dirty="0"/>
            </a:br>
            <a:endParaRPr lang="ru-RU" dirty="0"/>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141463726"/>
              </p:ext>
            </p:extLst>
          </p:nvPr>
        </p:nvGraphicFramePr>
        <p:xfrm>
          <a:off x="1988820" y="2432368"/>
          <a:ext cx="768096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563463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533" y="0"/>
            <a:ext cx="9905998" cy="1478570"/>
          </a:xfrm>
        </p:spPr>
        <p:txBody>
          <a:bodyPr/>
          <a:lstStyle/>
          <a:p>
            <a:r>
              <a:rPr lang="az-Latn-AZ" dirty="0"/>
              <a:t>Sənaye robotlarının nəsilləri. </a:t>
            </a:r>
            <a:endParaRPr lang="ru-RU"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702160951"/>
              </p:ext>
            </p:extLst>
          </p:nvPr>
        </p:nvGraphicFramePr>
        <p:xfrm>
          <a:off x="1141413" y="1028700"/>
          <a:ext cx="10608627" cy="5554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40312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4259" y="1850074"/>
            <a:ext cx="4455001" cy="2744786"/>
          </a:xfrm>
        </p:spPr>
      </p:pic>
      <p:sp>
        <p:nvSpPr>
          <p:cNvPr id="7" name="Text Placeholder 6"/>
          <p:cNvSpPr>
            <a:spLocks noGrp="1"/>
          </p:cNvSpPr>
          <p:nvPr>
            <p:ph type="body" sz="half" idx="2"/>
          </p:nvPr>
        </p:nvSpPr>
        <p:spPr>
          <a:xfrm>
            <a:off x="6103620" y="342900"/>
            <a:ext cx="5618956" cy="6080760"/>
          </a:xfrm>
        </p:spPr>
        <p:txBody>
          <a:bodyPr>
            <a:normAutofit/>
          </a:bodyPr>
          <a:lstStyle/>
          <a:p>
            <a:r>
              <a:rPr lang="az-Latn-AZ" sz="2400" dirty="0">
                <a:latin typeface="Times New Roman" panose="02020603050405020304" pitchFamily="18" charset="0"/>
                <a:cs typeface="Times New Roman" panose="02020603050405020304" pitchFamily="18" charset="0"/>
              </a:rPr>
              <a:t>Neyron şəbəkəsi sinapslarla birləşən neyronların ardıcıllığıdır. Neyron şəbəkənin strukturu proqramlaşdırma dünyasına birbaşa biologiyadan gəldi. Bu quruluş sayəsində maşın müxtəlif məlumatları təhlil etmək və hətta yadda saxlamaq qabiliyyətini əldə edir. Neyroşəbəkələr həm də daxil olan məlumatı təhlil etməklə yanaşı, onu öz yaddaşından çoxalda da bilir. Başqa sözlə desək, neyroşəbəkə insan beyninin maşın təfsiridir ki, burada elektrik impulsları şəklində məlumat ötürən milyonlarla neyron var.</a:t>
            </a:r>
            <a:endParaRPr lang="ru-RU"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9619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85" y="2371199"/>
            <a:ext cx="3856037" cy="1639884"/>
          </a:xfrm>
        </p:spPr>
        <p:txBody>
          <a:bodyPr/>
          <a:lstStyle/>
          <a:p>
            <a:r>
              <a:rPr lang="az-Latn-AZ" dirty="0"/>
              <a:t>Neyron şəbəkələr nə üçündür?</a:t>
            </a:r>
            <a:r>
              <a:rPr lang="ru-RU" dirty="0"/>
              <a:t/>
            </a:r>
            <a:br>
              <a:rPr lang="ru-RU" dirty="0"/>
            </a:br>
            <a:endParaRPr lang="ru-RU" dirty="0"/>
          </a:p>
        </p:txBody>
      </p:sp>
      <p:sp>
        <p:nvSpPr>
          <p:cNvPr id="3" name="Content Placeholder 2"/>
          <p:cNvSpPr>
            <a:spLocks noGrp="1"/>
          </p:cNvSpPr>
          <p:nvPr>
            <p:ph idx="1"/>
          </p:nvPr>
        </p:nvSpPr>
        <p:spPr>
          <a:xfrm>
            <a:off x="4042622" y="592666"/>
            <a:ext cx="7233387" cy="6471074"/>
          </a:xfrm>
        </p:spPr>
        <p:txBody>
          <a:bodyPr>
            <a:normAutofit fontScale="92500" lnSpcReduction="10000"/>
          </a:bodyPr>
          <a:lstStyle/>
          <a:p>
            <a:r>
              <a:rPr lang="az-Latn-AZ" dirty="0">
                <a:latin typeface="Times New Roman" panose="02020603050405020304" pitchFamily="18" charset="0"/>
                <a:cs typeface="Times New Roman" panose="02020603050405020304" pitchFamily="18" charset="0"/>
              </a:rPr>
              <a:t>Neyron şəbəkələri insan beyninə bənzər analitik hesablamalar tələb edən mürəkkəb problemləri həll etmək üçün istifadə olunur. Neyron şəbəkələri üçün ən çox istifadə edilənlər </a:t>
            </a:r>
            <a:r>
              <a:rPr lang="az-Latn-AZ" dirty="0" smtClean="0">
                <a:latin typeface="Times New Roman" panose="02020603050405020304" pitchFamily="18" charset="0"/>
                <a:cs typeface="Times New Roman" panose="02020603050405020304" pitchFamily="18" charset="0"/>
              </a:rPr>
              <a:t>bunlardır:</a:t>
            </a:r>
            <a:endParaRPr lang="en-US" dirty="0" smtClean="0">
              <a:latin typeface="Times New Roman" panose="02020603050405020304" pitchFamily="18" charset="0"/>
              <a:cs typeface="Times New Roman" panose="02020603050405020304" pitchFamily="18" charset="0"/>
            </a:endParaRPr>
          </a:p>
          <a:p>
            <a:r>
              <a:rPr lang="az-Latn-AZ" dirty="0" smtClean="0">
                <a:latin typeface="Times New Roman" panose="02020603050405020304" pitchFamily="18" charset="0"/>
                <a:cs typeface="Times New Roman" panose="02020603050405020304" pitchFamily="18" charset="0"/>
              </a:rPr>
              <a:t>Təsnifat </a:t>
            </a:r>
            <a:r>
              <a:rPr lang="az-Latn-AZ" dirty="0">
                <a:latin typeface="Times New Roman" panose="02020603050405020304" pitchFamily="18" charset="0"/>
                <a:cs typeface="Times New Roman" panose="02020603050405020304" pitchFamily="18" charset="0"/>
              </a:rPr>
              <a:t>- məlumatların parametrlər üzrə paylanması. Məsələn, girişdə bir sıra adamlar verilir və onlardan hansına kredit vermək, kimə verməmək barədə qərar vermək lazımdır. Bu iş yaş, ödəmə qabiliyyəti, kredit tarixçəsi və s. kimi məlumatları təhlil edən neyron şəbəkəsi ilə edilə bilər.</a:t>
            </a:r>
            <a:endParaRPr lang="ru-RU" dirty="0">
              <a:latin typeface="Times New Roman" panose="02020603050405020304" pitchFamily="18" charset="0"/>
              <a:cs typeface="Times New Roman" panose="02020603050405020304" pitchFamily="18" charset="0"/>
            </a:endParaRPr>
          </a:p>
          <a:p>
            <a:r>
              <a:rPr lang="az-Latn-AZ" dirty="0">
                <a:latin typeface="Times New Roman" panose="02020603050405020304" pitchFamily="18" charset="0"/>
                <a:cs typeface="Times New Roman" panose="02020603050405020304" pitchFamily="18" charset="0"/>
              </a:rPr>
              <a:t>Proqnoz növbəti addımı proqnozlaşdırmaq qabiliyyətidir. Məsələn, birjadakı vəziyyətə əsaslanan bir səhmin yüksəlişi və ya düşməsi.</a:t>
            </a:r>
            <a:endParaRPr lang="ru-RU" dirty="0">
              <a:latin typeface="Times New Roman" panose="02020603050405020304" pitchFamily="18" charset="0"/>
              <a:cs typeface="Times New Roman" panose="02020603050405020304" pitchFamily="18" charset="0"/>
            </a:endParaRPr>
          </a:p>
          <a:p>
            <a:r>
              <a:rPr lang="az-Latn-AZ" dirty="0">
                <a:latin typeface="Times New Roman" panose="02020603050405020304" pitchFamily="18" charset="0"/>
                <a:cs typeface="Times New Roman" panose="02020603050405020304" pitchFamily="18" charset="0"/>
              </a:rPr>
              <a:t>Tanınma hal-hazırda neyron şəbəkələrin ən geniş tətbiqidir. Google-da şəkil axtararkən və ya telefon kameralarında üzünüzün mövqeyini aşkar etdikdə və onu fərqləndirən zaman istifadə olunur və daha çox.</a:t>
            </a:r>
            <a:endParaRPr lang="ru-RU" dirty="0">
              <a:latin typeface="Times New Roman" panose="02020603050405020304" pitchFamily="18" charset="0"/>
              <a:cs typeface="Times New Roman" panose="02020603050405020304" pitchFamily="18" charset="0"/>
            </a:endParaRPr>
          </a:p>
          <a:p>
            <a:endParaRPr lang="ru-RU" dirty="0"/>
          </a:p>
          <a:p>
            <a:endParaRPr lang="ru-RU" dirty="0"/>
          </a:p>
        </p:txBody>
      </p:sp>
    </p:spTree>
    <p:extLst>
      <p:ext uri="{BB962C8B-B14F-4D97-AF65-F5344CB8AC3E}">
        <p14:creationId xmlns:p14="http://schemas.microsoft.com/office/powerpoint/2010/main" val="34871783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1563" y="618518"/>
            <a:ext cx="9905998" cy="1478570"/>
          </a:xfrm>
        </p:spPr>
        <p:txBody>
          <a:bodyPr/>
          <a:lstStyle/>
          <a:p>
            <a:r>
              <a:rPr lang="az-Latn-AZ" dirty="0"/>
              <a:t>Neyron nədir?</a:t>
            </a:r>
            <a:r>
              <a:rPr lang="ru-RU" dirty="0"/>
              <a:t/>
            </a:r>
            <a:br>
              <a:rPr lang="ru-RU" dirty="0"/>
            </a:br>
            <a:endParaRPr lang="ru-RU" dirty="0"/>
          </a:p>
        </p:txBody>
      </p:sp>
      <p:sp>
        <p:nvSpPr>
          <p:cNvPr id="3" name="Content Placeholder 2"/>
          <p:cNvSpPr>
            <a:spLocks noGrp="1"/>
          </p:cNvSpPr>
          <p:nvPr>
            <p:ph sz="half" idx="1"/>
          </p:nvPr>
        </p:nvSpPr>
        <p:spPr>
          <a:xfrm>
            <a:off x="5928359" y="604864"/>
            <a:ext cx="5410201" cy="5818796"/>
          </a:xfrm>
        </p:spPr>
        <p:txBody>
          <a:bodyPr>
            <a:normAutofit fontScale="85000" lnSpcReduction="20000"/>
          </a:bodyPr>
          <a:lstStyle/>
          <a:p>
            <a:r>
              <a:rPr lang="az-Latn-AZ" dirty="0"/>
              <a:t>Neyron məlumatı qəbul edən, onun üzərində sadə hesablamalar aparan və onu daha da ötürən hesablama vahididir. Onlar üç əsas növə bölünür: giriş (mavi), gizli (qırmızı) və çıxış (yaşıl). Bir neyron şəbəkəsi çox sayda neyrondan ibarət olduqda, təbəqə termini təqdim olunur. Müvafiq olaraq, məlumatı qəbul edən giriş təbəqəsi, onu emal edən n gizli təbəqə (adətən 3-dən çox deyil) və nəticəni çıxaran çıxış təbəqəsi mövcuddur. Neyronların hər birinin 2 əsas parametri var: giriş məlumatları və çıxış məlumatları. Giriş neyronu vəziyyətində: giriş = çıxış. Qalanlarında, əvvəlki təbəqədən olan bütün neyronların ümumi məlumatı giriş sahəsinə daxil olur, bundan sonra aktivləşdirmə funksiyasından istifadə edərək normallaşdırılır (hələlik onu f (x) qəbul edin) və çıxış sahəsinə daxil olur.</a:t>
            </a:r>
            <a:endParaRPr lang="ru-RU" dirty="0"/>
          </a:p>
          <a:p>
            <a:endParaRPr lang="ru-RU" dirty="0"/>
          </a:p>
        </p:txBody>
      </p:sp>
      <p:pic>
        <p:nvPicPr>
          <p:cNvPr id="9" name="Рисунок 11" descr="image"/>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51563" y="2097088"/>
            <a:ext cx="3366646" cy="3541712"/>
          </a:xfrm>
          <a:prstGeom prst="rect">
            <a:avLst/>
          </a:prstGeom>
          <a:noFill/>
          <a:ln>
            <a:noFill/>
          </a:ln>
        </p:spPr>
      </p:pic>
    </p:spTree>
    <p:extLst>
      <p:ext uri="{BB962C8B-B14F-4D97-AF65-F5344CB8AC3E}">
        <p14:creationId xmlns:p14="http://schemas.microsoft.com/office/powerpoint/2010/main" val="3024668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2565" y="235930"/>
            <a:ext cx="9905998" cy="1478570"/>
          </a:xfrm>
        </p:spPr>
        <p:txBody>
          <a:bodyPr/>
          <a:lstStyle/>
          <a:p>
            <a:r>
              <a:rPr lang="az-Latn-AZ" dirty="0"/>
              <a:t>Sinaps </a:t>
            </a:r>
            <a:r>
              <a:rPr lang="az-Latn-AZ" dirty="0" smtClean="0"/>
              <a:t>nədir</a:t>
            </a:r>
            <a:r>
              <a:rPr lang="en-US" dirty="0" smtClean="0"/>
              <a:t>?</a:t>
            </a:r>
            <a:endParaRPr lang="ru-RU" dirty="0"/>
          </a:p>
        </p:txBody>
      </p:sp>
      <p:sp>
        <p:nvSpPr>
          <p:cNvPr id="3" name="Content Placeholder 2"/>
          <p:cNvSpPr>
            <a:spLocks noGrp="1"/>
          </p:cNvSpPr>
          <p:nvPr>
            <p:ph sz="half" idx="1"/>
          </p:nvPr>
        </p:nvSpPr>
        <p:spPr>
          <a:xfrm>
            <a:off x="1141410" y="1714500"/>
            <a:ext cx="5762310" cy="5692140"/>
          </a:xfrm>
        </p:spPr>
        <p:txBody>
          <a:bodyPr>
            <a:normAutofit fontScale="77500" lnSpcReduction="20000"/>
          </a:bodyPr>
          <a:lstStyle/>
          <a:p>
            <a:r>
              <a:rPr lang="az-Latn-AZ" sz="2900" dirty="0">
                <a:latin typeface="Times New Roman" panose="02020603050405020304" pitchFamily="18" charset="0"/>
                <a:cs typeface="Times New Roman" panose="02020603050405020304" pitchFamily="18" charset="0"/>
              </a:rPr>
              <a:t>iki neyron arasındakı əlaqədir. Sinapsların 1 parametri var - çəki. Onun sayəsində giriş məlumatı bir neyrondan digərinə ötürüldükdə dəyişir. Tutaq ki, məlumatı növbəti birinə ötürən 3 neyron var. Sonra bu neyronların hər birinə uyğun gələn 3 çəkimiz var. Daha böyük çəkiyə malik neyron üçün bu məlumat növbəti neyronda üstünlük təşkil edəcək (məsələn, rənglərin qarışması). Əslində, bir neyron şəbəkəsinin çəkilər dəsti və ya çəkilər matrisi bütün sistemin bir növ beynidir. Məhz bu çəkilər sayəsində daxil olan məlumatlar işlənir və nəticəyə çevrilir</a:t>
            </a:r>
            <a:r>
              <a:rPr lang="az-Latn-AZ" sz="2900" dirty="0" smtClean="0">
                <a:latin typeface="Times New Roman" panose="02020603050405020304" pitchFamily="18" charset="0"/>
                <a:cs typeface="Times New Roman" panose="02020603050405020304" pitchFamily="18" charset="0"/>
              </a:rPr>
              <a:t>.</a:t>
            </a:r>
            <a:endParaRPr lang="ru-RU" sz="29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5356" y="2340926"/>
            <a:ext cx="4134644" cy="2665414"/>
          </a:xfrm>
        </p:spPr>
      </p:pic>
    </p:spTree>
    <p:extLst>
      <p:ext uri="{BB962C8B-B14F-4D97-AF65-F5344CB8AC3E}">
        <p14:creationId xmlns:p14="http://schemas.microsoft.com/office/powerpoint/2010/main" val="143797289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115383"/>
            <a:ext cx="9905998" cy="1478570"/>
          </a:xfrm>
        </p:spPr>
        <p:txBody>
          <a:bodyPr/>
          <a:lstStyle/>
          <a:p>
            <a:r>
              <a:rPr lang="az-Latn-AZ" dirty="0"/>
              <a:t>Neyron şəbəkə necə </a:t>
            </a:r>
            <a:r>
              <a:rPr lang="az-Latn-AZ" dirty="0" smtClean="0"/>
              <a:t>işləyir</a:t>
            </a:r>
            <a:r>
              <a:rPr lang="en-US" dirty="0" smtClean="0"/>
              <a:t>?</a:t>
            </a:r>
            <a:endParaRPr lang="ru-RU" dirty="0"/>
          </a:p>
        </p:txBody>
      </p:sp>
      <p:sp>
        <p:nvSpPr>
          <p:cNvPr id="4" name="Content Placeholder 3"/>
          <p:cNvSpPr>
            <a:spLocks noGrp="1"/>
          </p:cNvSpPr>
          <p:nvPr>
            <p:ph sz="half" idx="2"/>
          </p:nvPr>
        </p:nvSpPr>
        <p:spPr>
          <a:xfrm>
            <a:off x="5920740" y="960120"/>
            <a:ext cx="5309551" cy="5897880"/>
          </a:xfrm>
        </p:spPr>
        <p:txBody>
          <a:bodyPr>
            <a:normAutofit fontScale="85000" lnSpcReduction="10000"/>
          </a:bodyPr>
          <a:lstStyle/>
          <a:p>
            <a:r>
              <a:rPr lang="az-Latn-AZ" dirty="0"/>
              <a:t>Bu nümunədə neyron şəbəkəsinin bir hissəsi təsvir edilmişdir, burada I hərfləri giriş neyronlarını, H hərfi gizli neyronu, w hərfi isə çəkiləri bildirir. Düsturdan görünə bilər ki, giriş məlumatı bütün daxil edilmiş məlumatların müvafiq çəkilərə vurulan cəmidir. Sonra 1 və 0 girişini veririk. w1 = 0,4 və w2 = 0,7 olsun, H1 neyronunun giriş məlumatları aşağıdakı kimi olacaq: 1 * 0,4 + 0 * 0,7 = 0,4. İndi girişə sahib olduğumuz üçün girişi aktivləşdirmə funksiyasına qoşaraq çıxışı əldə edə bilərik (bu barədə daha sonra). İndi çıxışımız var, onu ötürürük. Beləliklə, çıxış neyronuna çatana qədər bütün təbəqələr üçün təkrar edirik. İlk dəfə belə bir şəbəkəyə başlasaq, cavabın doğrudan uzaq olduğunu görəcəyik, çünki şəbəkə öyrədilməmişdir.</a:t>
            </a:r>
            <a:endParaRPr lang="ru-RU" dirty="0"/>
          </a:p>
        </p:txBody>
      </p:sp>
      <p:pic>
        <p:nvPicPr>
          <p:cNvPr id="5" name="Рисунок 8"/>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89953" y="1363187"/>
            <a:ext cx="5030787" cy="3922714"/>
          </a:xfrm>
          <a:prstGeom prst="rect">
            <a:avLst/>
          </a:prstGeom>
          <a:noFill/>
          <a:ln>
            <a:noFill/>
          </a:ln>
        </p:spPr>
      </p:pic>
    </p:spTree>
    <p:extLst>
      <p:ext uri="{BB962C8B-B14F-4D97-AF65-F5344CB8AC3E}">
        <p14:creationId xmlns:p14="http://schemas.microsoft.com/office/powerpoint/2010/main" val="257202718"/>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2"/>
            <p:extLst>
              <p:ext uri="{D42A27DB-BD31-4B8C-83A1-F6EECF244321}">
                <p14:modId xmlns:p14="http://schemas.microsoft.com/office/powerpoint/2010/main" val="102501825"/>
              </p:ext>
            </p:extLst>
          </p:nvPr>
        </p:nvGraphicFramePr>
        <p:xfrm>
          <a:off x="1737359" y="1746568"/>
          <a:ext cx="9310051" cy="4768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a:spLocks noGrp="1"/>
          </p:cNvSpPr>
          <p:nvPr>
            <p:ph type="title"/>
          </p:nvPr>
        </p:nvSpPr>
        <p:spPr/>
        <p:txBody>
          <a:bodyPr/>
          <a:lstStyle/>
          <a:p>
            <a:r>
              <a:rPr lang="az-Latn-AZ" dirty="0"/>
              <a:t>Aktivləşdirmə funksiyası</a:t>
            </a:r>
            <a:r>
              <a:rPr lang="ru-RU" dirty="0"/>
              <a:t/>
            </a:r>
            <a:br>
              <a:rPr lang="ru-RU" dirty="0"/>
            </a:br>
            <a:endParaRPr lang="ru-RU" dirty="0"/>
          </a:p>
        </p:txBody>
      </p:sp>
    </p:spTree>
    <p:extLst>
      <p:ext uri="{BB962C8B-B14F-4D97-AF65-F5344CB8AC3E}">
        <p14:creationId xmlns:p14="http://schemas.microsoft.com/office/powerpoint/2010/main" val="68538304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349" y="255773"/>
            <a:ext cx="9905998" cy="1478570"/>
          </a:xfrm>
        </p:spPr>
        <p:txBody>
          <a:bodyPr/>
          <a:lstStyle/>
          <a:p>
            <a:r>
              <a:rPr lang="az-Latn-AZ" dirty="0"/>
              <a:t>Xətti funksiya</a:t>
            </a:r>
            <a:r>
              <a:rPr lang="ru-RU" dirty="0"/>
              <a:t/>
            </a:r>
            <a:br>
              <a:rPr lang="ru-RU" dirty="0"/>
            </a:br>
            <a:endParaRPr lang="ru-RU" dirty="0"/>
          </a:p>
        </p:txBody>
      </p:sp>
      <p:sp>
        <p:nvSpPr>
          <p:cNvPr id="4" name="Content Placeholder 3"/>
          <p:cNvSpPr>
            <a:spLocks noGrp="1"/>
          </p:cNvSpPr>
          <p:nvPr>
            <p:ph sz="half" idx="2"/>
          </p:nvPr>
        </p:nvSpPr>
        <p:spPr>
          <a:xfrm>
            <a:off x="6448742" y="1335086"/>
            <a:ext cx="4875211" cy="5134294"/>
          </a:xfrm>
        </p:spPr>
        <p:txBody>
          <a:bodyPr/>
          <a:lstStyle/>
          <a:p>
            <a:r>
              <a:rPr lang="az-Latn-AZ" dirty="0"/>
              <a:t>Bu funksiya, neyron şəbəkəni sınamaq və ya transformasiyalar olmadan dəyəri ötürmək lazım olduğu hallar istisna olmaqla, demək olar ki, heç vaxt istifadə edilmir</a:t>
            </a:r>
            <a:r>
              <a:rPr lang="az-Latn-AZ" dirty="0" smtClean="0"/>
              <a:t>.</a:t>
            </a:r>
            <a:endParaRPr lang="ru-RU" dirty="0"/>
          </a:p>
        </p:txBody>
      </p:sp>
      <p:pic>
        <p:nvPicPr>
          <p:cNvPr id="5" name="Рисунок 7"/>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72285" y="1335086"/>
            <a:ext cx="4322126" cy="4572000"/>
          </a:xfrm>
          <a:prstGeom prst="rect">
            <a:avLst/>
          </a:prstGeom>
          <a:noFill/>
          <a:ln>
            <a:noFill/>
          </a:ln>
        </p:spPr>
      </p:pic>
    </p:spTree>
    <p:extLst>
      <p:ext uri="{BB962C8B-B14F-4D97-AF65-F5344CB8AC3E}">
        <p14:creationId xmlns:p14="http://schemas.microsoft.com/office/powerpoint/2010/main" val="172713904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333" y="367058"/>
            <a:ext cx="9905998" cy="1478570"/>
          </a:xfrm>
        </p:spPr>
        <p:txBody>
          <a:bodyPr/>
          <a:lstStyle/>
          <a:p>
            <a:r>
              <a:rPr lang="az-Latn-AZ" dirty="0"/>
              <a:t>Sigmoid</a:t>
            </a:r>
            <a:r>
              <a:rPr lang="ru-RU" dirty="0"/>
              <a:t/>
            </a:r>
            <a:br>
              <a:rPr lang="ru-RU" dirty="0"/>
            </a:br>
            <a:endParaRPr lang="ru-RU" dirty="0"/>
          </a:p>
        </p:txBody>
      </p:sp>
      <p:sp>
        <p:nvSpPr>
          <p:cNvPr id="4" name="Content Placeholder 3"/>
          <p:cNvSpPr>
            <a:spLocks noGrp="1"/>
          </p:cNvSpPr>
          <p:nvPr>
            <p:ph sz="half" idx="2"/>
          </p:nvPr>
        </p:nvSpPr>
        <p:spPr>
          <a:xfrm>
            <a:off x="6172200" y="1463040"/>
            <a:ext cx="5166360" cy="4846320"/>
          </a:xfrm>
        </p:spPr>
        <p:txBody>
          <a:bodyPr>
            <a:normAutofit lnSpcReduction="10000"/>
          </a:bodyPr>
          <a:lstStyle/>
          <a:p>
            <a:r>
              <a:rPr lang="az-Latn-AZ" dirty="0"/>
              <a:t>Bu ən çox yayılmış aktivləşdirmə funksiyasıdır, onun dəyər diapazonu [0,1]-dir. İnternetdəki nümunələrin əksəriyyətinin göstərildiyi, buna bəzən logistik funksiya da deyilir. Müvafiq olaraq, əgər sizin vəziyyətinizdə mənfi dəyərlər varsa (məsələn, səhmlər təkcə yuxarı deyil, həm də aşağı düşə bilər), o zaman mənfi dəyərləri də tutan bir funksiyaya ehtiyacınız </a:t>
            </a:r>
            <a:r>
              <a:rPr lang="az-Latn-AZ" dirty="0" smtClean="0"/>
              <a:t>olacaq</a:t>
            </a:r>
            <a:r>
              <a:rPr lang="en-US" dirty="0" smtClean="0"/>
              <a:t>. </a:t>
            </a:r>
            <a:endParaRPr lang="ru-RU" dirty="0"/>
          </a:p>
          <a:p>
            <a:endParaRPr lang="ru-RU" dirty="0"/>
          </a:p>
        </p:txBody>
      </p:sp>
      <p:pic>
        <p:nvPicPr>
          <p:cNvPr id="5" name="Рисунок 6"/>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09994" y="1463040"/>
            <a:ext cx="4733606" cy="4594860"/>
          </a:xfrm>
          <a:prstGeom prst="rect">
            <a:avLst/>
          </a:prstGeom>
          <a:noFill/>
          <a:ln>
            <a:noFill/>
          </a:ln>
        </p:spPr>
      </p:pic>
    </p:spTree>
    <p:extLst>
      <p:ext uri="{BB962C8B-B14F-4D97-AF65-F5344CB8AC3E}">
        <p14:creationId xmlns:p14="http://schemas.microsoft.com/office/powerpoint/2010/main" val="414981176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55</TotalTime>
  <Words>1189</Words>
  <Application>Microsoft Office PowerPoint</Application>
  <PresentationFormat>Widescreen</PresentationFormat>
  <Paragraphs>53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Tw Cen MT</vt:lpstr>
      <vt:lpstr>Circuit</vt:lpstr>
      <vt:lpstr>Süni neyron şəbəkələri </vt:lpstr>
      <vt:lpstr>PowerPoint Presentation</vt:lpstr>
      <vt:lpstr>Neyron şəbəkələr nə üçündür? </vt:lpstr>
      <vt:lpstr>Neyron nədir? </vt:lpstr>
      <vt:lpstr>Sinaps nədir?</vt:lpstr>
      <vt:lpstr>Neyron şəbəkə necə işləyir?</vt:lpstr>
      <vt:lpstr>Aktivləşdirmə funksiyası </vt:lpstr>
      <vt:lpstr>Xətti funksiya </vt:lpstr>
      <vt:lpstr>Sigmoid </vt:lpstr>
      <vt:lpstr>Hiperbolik tangens </vt:lpstr>
      <vt:lpstr>PowerPoint Presentation</vt:lpstr>
      <vt:lpstr>PowerPoint Presentation</vt:lpstr>
      <vt:lpstr>epoxa</vt:lpstr>
      <vt:lpstr>Xəta </vt:lpstr>
      <vt:lpstr>Robototexnika</vt:lpstr>
      <vt:lpstr>Manipulyatorun struktur diaqramına aşağıdakı elementlər daxildir: </vt:lpstr>
      <vt:lpstr>Sənaye robotlarının nəsilləri.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Süni neyron şəbəkələri</dc:title>
  <dc:creator>hp</dc:creator>
  <cp:lastModifiedBy>hp</cp:lastModifiedBy>
  <cp:revision>6</cp:revision>
  <dcterms:created xsi:type="dcterms:W3CDTF">2022-12-21T19:49:17Z</dcterms:created>
  <dcterms:modified xsi:type="dcterms:W3CDTF">2022-12-21T20:45:14Z</dcterms:modified>
</cp:coreProperties>
</file>