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0" d="100"/>
          <a:sy n="70" d="100"/>
        </p:scale>
        <p:origin x="6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F988B1-AD22-41F9-8AB8-EC711C7BEE7C}" type="doc">
      <dgm:prSet loTypeId="urn:microsoft.com/office/officeart/2008/layout/AlternatingHexagons" loCatId="list" qsTypeId="urn:microsoft.com/office/officeart/2005/8/quickstyle/3d1" qsCatId="3D" csTypeId="urn:microsoft.com/office/officeart/2005/8/colors/accent1_3" csCatId="accent1" phldr="1"/>
      <dgm:spPr/>
      <dgm:t>
        <a:bodyPr/>
        <a:lstStyle/>
        <a:p>
          <a:endParaRPr lang="en-US"/>
        </a:p>
      </dgm:t>
    </dgm:pt>
    <dgm:pt modelId="{D1198A7E-9C02-46A8-A544-8AEC030F3EC7}">
      <dgm:prSet phldrT="[Text]"/>
      <dgm:spPr/>
      <dgm:t>
        <a:bodyPr/>
        <a:lstStyle/>
        <a:p>
          <a:r>
            <a:rPr lang="az-Latn-AZ" dirty="0" smtClean="0"/>
            <a:t>Şəlalə</a:t>
          </a:r>
          <a:endParaRPr lang="en-US" dirty="0"/>
        </a:p>
      </dgm:t>
    </dgm:pt>
    <dgm:pt modelId="{C1D38AF1-93DC-4A85-8A88-853FCA0AB9C4}" type="parTrans" cxnId="{CEE767BB-EF76-4C77-897D-7EAF4367192D}">
      <dgm:prSet/>
      <dgm:spPr/>
      <dgm:t>
        <a:bodyPr/>
        <a:lstStyle/>
        <a:p>
          <a:endParaRPr lang="en-US"/>
        </a:p>
      </dgm:t>
    </dgm:pt>
    <dgm:pt modelId="{9B3E4320-F6C8-47B0-AFA5-AAF9BCBE3AEF}" type="sibTrans" cxnId="{CEE767BB-EF76-4C77-897D-7EAF4367192D}">
      <dgm:prSet/>
      <dgm:spPr/>
      <dgm:t>
        <a:bodyPr/>
        <a:lstStyle/>
        <a:p>
          <a:endParaRPr lang="en-US"/>
        </a:p>
      </dgm:t>
    </dgm:pt>
    <dgm:pt modelId="{8C24C54C-7E10-4BF2-ABCB-F39EE9C579BF}">
      <dgm:prSet phldrT="[Text]" phldr="1"/>
      <dgm:spPr/>
      <dgm:t>
        <a:bodyPr/>
        <a:lstStyle/>
        <a:p>
          <a:endParaRPr lang="en-US"/>
        </a:p>
      </dgm:t>
    </dgm:pt>
    <dgm:pt modelId="{CAA6D099-DA6C-4D8D-9440-A13F3CEAF253}" type="parTrans" cxnId="{93A1D6B2-E602-4C71-83C0-3DBC1A8A057E}">
      <dgm:prSet/>
      <dgm:spPr/>
      <dgm:t>
        <a:bodyPr/>
        <a:lstStyle/>
        <a:p>
          <a:endParaRPr lang="en-US"/>
        </a:p>
      </dgm:t>
    </dgm:pt>
    <dgm:pt modelId="{5D9F3E79-8B08-4A57-9A5C-F337522C3C2E}" type="sibTrans" cxnId="{93A1D6B2-E602-4C71-83C0-3DBC1A8A057E}">
      <dgm:prSet/>
      <dgm:spPr/>
      <dgm:t>
        <a:bodyPr/>
        <a:lstStyle/>
        <a:p>
          <a:endParaRPr lang="en-US"/>
        </a:p>
      </dgm:t>
    </dgm:pt>
    <dgm:pt modelId="{973825B8-6FFB-4436-886B-C486ABB07C3A}">
      <dgm:prSet phldrT="[Text]"/>
      <dgm:spPr/>
      <dgm:t>
        <a:bodyPr/>
        <a:lstStyle/>
        <a:p>
          <a:r>
            <a:rPr lang="az-Latn-AZ" dirty="0" smtClean="0"/>
            <a:t>Artımlı</a:t>
          </a:r>
          <a:endParaRPr lang="en-US" dirty="0"/>
        </a:p>
      </dgm:t>
    </dgm:pt>
    <dgm:pt modelId="{0B4E368A-B5C3-4085-982B-B4957BDCADE5}" type="parTrans" cxnId="{B8BC690B-17FA-46A0-A7CD-124A254BFC8E}">
      <dgm:prSet/>
      <dgm:spPr/>
      <dgm:t>
        <a:bodyPr/>
        <a:lstStyle/>
        <a:p>
          <a:endParaRPr lang="en-US"/>
        </a:p>
      </dgm:t>
    </dgm:pt>
    <dgm:pt modelId="{73676BF5-39FD-4852-AD38-1943C078AF70}" type="sibTrans" cxnId="{B8BC690B-17FA-46A0-A7CD-124A254BFC8E}">
      <dgm:prSet/>
      <dgm:spPr/>
      <dgm:t>
        <a:bodyPr/>
        <a:lstStyle/>
        <a:p>
          <a:endParaRPr lang="en-US"/>
        </a:p>
      </dgm:t>
    </dgm:pt>
    <dgm:pt modelId="{383C2502-5221-41CD-9D29-52A65908BF47}">
      <dgm:prSet phldrT="[Text]" phldr="1"/>
      <dgm:spPr/>
      <dgm:t>
        <a:bodyPr/>
        <a:lstStyle/>
        <a:p>
          <a:endParaRPr lang="en-US"/>
        </a:p>
      </dgm:t>
    </dgm:pt>
    <dgm:pt modelId="{07FCF35F-C3DC-45C3-87E6-6058B8577312}" type="parTrans" cxnId="{F32CCE71-7499-4625-AD30-7DA1B19E88C3}">
      <dgm:prSet/>
      <dgm:spPr/>
      <dgm:t>
        <a:bodyPr/>
        <a:lstStyle/>
        <a:p>
          <a:endParaRPr lang="en-US"/>
        </a:p>
      </dgm:t>
    </dgm:pt>
    <dgm:pt modelId="{F19F62A0-CB84-4742-9F7D-23581A60146B}" type="sibTrans" cxnId="{F32CCE71-7499-4625-AD30-7DA1B19E88C3}">
      <dgm:prSet/>
      <dgm:spPr/>
      <dgm:t>
        <a:bodyPr/>
        <a:lstStyle/>
        <a:p>
          <a:endParaRPr lang="en-US"/>
        </a:p>
      </dgm:t>
    </dgm:pt>
    <dgm:pt modelId="{BC113A8D-15E6-438B-8971-5557B5E5B531}">
      <dgm:prSet phldrT="[Text]"/>
      <dgm:spPr/>
      <dgm:t>
        <a:bodyPr/>
        <a:lstStyle/>
        <a:p>
          <a:r>
            <a:rPr lang="az-Latn-AZ" dirty="0" smtClean="0"/>
            <a:t>Spiral </a:t>
          </a:r>
          <a:endParaRPr lang="en-US" dirty="0"/>
        </a:p>
      </dgm:t>
    </dgm:pt>
    <dgm:pt modelId="{5BBB421C-3218-4683-A103-417D60C85B94}" type="parTrans" cxnId="{4814C138-2A78-4FE2-8CE3-9EFE3E87E40B}">
      <dgm:prSet/>
      <dgm:spPr/>
      <dgm:t>
        <a:bodyPr/>
        <a:lstStyle/>
        <a:p>
          <a:endParaRPr lang="en-US"/>
        </a:p>
      </dgm:t>
    </dgm:pt>
    <dgm:pt modelId="{EE35C2F3-1C46-4F74-9E22-B2B427457392}" type="sibTrans" cxnId="{4814C138-2A78-4FE2-8CE3-9EFE3E87E40B}">
      <dgm:prSet/>
      <dgm:spPr/>
      <dgm:t>
        <a:bodyPr/>
        <a:lstStyle/>
        <a:p>
          <a:endParaRPr lang="en-US"/>
        </a:p>
      </dgm:t>
    </dgm:pt>
    <dgm:pt modelId="{0D6ED43B-2EE1-444E-8D72-A7A4B504326C}">
      <dgm:prSet phldrT="[Text]" phldr="1"/>
      <dgm:spPr/>
      <dgm:t>
        <a:bodyPr/>
        <a:lstStyle/>
        <a:p>
          <a:endParaRPr lang="en-US"/>
        </a:p>
      </dgm:t>
    </dgm:pt>
    <dgm:pt modelId="{604A2C1C-F726-4D66-ADB6-20EF4063865D}" type="parTrans" cxnId="{1E68FFF9-4C8F-4742-9F9D-6CCDC62BCAB0}">
      <dgm:prSet/>
      <dgm:spPr/>
      <dgm:t>
        <a:bodyPr/>
        <a:lstStyle/>
        <a:p>
          <a:endParaRPr lang="en-US"/>
        </a:p>
      </dgm:t>
    </dgm:pt>
    <dgm:pt modelId="{6BD9C64A-62E0-4943-AA7D-B8E63951FF9B}" type="sibTrans" cxnId="{1E68FFF9-4C8F-4742-9F9D-6CCDC62BCAB0}">
      <dgm:prSet/>
      <dgm:spPr/>
      <dgm:t>
        <a:bodyPr/>
        <a:lstStyle/>
        <a:p>
          <a:endParaRPr lang="en-US"/>
        </a:p>
      </dgm:t>
    </dgm:pt>
    <dgm:pt modelId="{227CF128-E131-43B9-A92C-BCCBA2BC035C}" type="pres">
      <dgm:prSet presAssocID="{59F988B1-AD22-41F9-8AB8-EC711C7BEE7C}" presName="Name0" presStyleCnt="0">
        <dgm:presLayoutVars>
          <dgm:chMax/>
          <dgm:chPref/>
          <dgm:dir/>
          <dgm:animLvl val="lvl"/>
        </dgm:presLayoutVars>
      </dgm:prSet>
      <dgm:spPr/>
    </dgm:pt>
    <dgm:pt modelId="{29D4CBA6-AAE3-4D82-8316-6736516084FC}" type="pres">
      <dgm:prSet presAssocID="{D1198A7E-9C02-46A8-A544-8AEC030F3EC7}" presName="composite" presStyleCnt="0"/>
      <dgm:spPr/>
    </dgm:pt>
    <dgm:pt modelId="{4AA4CF71-469D-4DF9-9189-0B3CEFEB3588}" type="pres">
      <dgm:prSet presAssocID="{D1198A7E-9C02-46A8-A544-8AEC030F3EC7}" presName="Parent1" presStyleLbl="node1" presStyleIdx="0" presStyleCnt="6">
        <dgm:presLayoutVars>
          <dgm:chMax val="1"/>
          <dgm:chPref val="1"/>
          <dgm:bulletEnabled val="1"/>
        </dgm:presLayoutVars>
      </dgm:prSet>
      <dgm:spPr/>
    </dgm:pt>
    <dgm:pt modelId="{8A1A3312-E1CD-43E4-AAB9-3FD5A9310EE6}" type="pres">
      <dgm:prSet presAssocID="{D1198A7E-9C02-46A8-A544-8AEC030F3EC7}" presName="Childtext1" presStyleLbl="revTx" presStyleIdx="0" presStyleCnt="3">
        <dgm:presLayoutVars>
          <dgm:chMax val="0"/>
          <dgm:chPref val="0"/>
          <dgm:bulletEnabled val="1"/>
        </dgm:presLayoutVars>
      </dgm:prSet>
      <dgm:spPr/>
    </dgm:pt>
    <dgm:pt modelId="{0411E36D-40ED-4EAD-BA34-10F607151526}" type="pres">
      <dgm:prSet presAssocID="{D1198A7E-9C02-46A8-A544-8AEC030F3EC7}" presName="BalanceSpacing" presStyleCnt="0"/>
      <dgm:spPr/>
    </dgm:pt>
    <dgm:pt modelId="{89760418-AF5F-4604-AFC4-AA89FAD4A927}" type="pres">
      <dgm:prSet presAssocID="{D1198A7E-9C02-46A8-A544-8AEC030F3EC7}" presName="BalanceSpacing1" presStyleCnt="0"/>
      <dgm:spPr/>
    </dgm:pt>
    <dgm:pt modelId="{05112A08-31E7-48C6-8130-0CBBD9D0AAD7}" type="pres">
      <dgm:prSet presAssocID="{9B3E4320-F6C8-47B0-AFA5-AAF9BCBE3AEF}" presName="Accent1Text" presStyleLbl="node1" presStyleIdx="1" presStyleCnt="6"/>
      <dgm:spPr/>
    </dgm:pt>
    <dgm:pt modelId="{B57AD780-6284-4EEC-BE88-6B37AFDC94CF}" type="pres">
      <dgm:prSet presAssocID="{9B3E4320-F6C8-47B0-AFA5-AAF9BCBE3AEF}" presName="spaceBetweenRectangles" presStyleCnt="0"/>
      <dgm:spPr/>
    </dgm:pt>
    <dgm:pt modelId="{3C475703-2AB1-492B-8104-8B18D98C9CB8}" type="pres">
      <dgm:prSet presAssocID="{973825B8-6FFB-4436-886B-C486ABB07C3A}" presName="composite" presStyleCnt="0"/>
      <dgm:spPr/>
    </dgm:pt>
    <dgm:pt modelId="{EBA45278-1C74-4A77-96FF-E5B767F8A6A0}" type="pres">
      <dgm:prSet presAssocID="{973825B8-6FFB-4436-886B-C486ABB07C3A}" presName="Parent1" presStyleLbl="node1" presStyleIdx="2" presStyleCnt="6">
        <dgm:presLayoutVars>
          <dgm:chMax val="1"/>
          <dgm:chPref val="1"/>
          <dgm:bulletEnabled val="1"/>
        </dgm:presLayoutVars>
      </dgm:prSet>
      <dgm:spPr/>
      <dgm:t>
        <a:bodyPr/>
        <a:lstStyle/>
        <a:p>
          <a:endParaRPr lang="en-US"/>
        </a:p>
      </dgm:t>
    </dgm:pt>
    <dgm:pt modelId="{B5D1E54C-CA71-4AE9-9CFE-308051EF9D8D}" type="pres">
      <dgm:prSet presAssocID="{973825B8-6FFB-4436-886B-C486ABB07C3A}" presName="Childtext1" presStyleLbl="revTx" presStyleIdx="1" presStyleCnt="3">
        <dgm:presLayoutVars>
          <dgm:chMax val="0"/>
          <dgm:chPref val="0"/>
          <dgm:bulletEnabled val="1"/>
        </dgm:presLayoutVars>
      </dgm:prSet>
      <dgm:spPr/>
    </dgm:pt>
    <dgm:pt modelId="{859B00AC-11D4-4382-B460-8297D6A0B1E6}" type="pres">
      <dgm:prSet presAssocID="{973825B8-6FFB-4436-886B-C486ABB07C3A}" presName="BalanceSpacing" presStyleCnt="0"/>
      <dgm:spPr/>
    </dgm:pt>
    <dgm:pt modelId="{D42FEFBD-EBAF-4594-9601-F4C40C89C4C2}" type="pres">
      <dgm:prSet presAssocID="{973825B8-6FFB-4436-886B-C486ABB07C3A}" presName="BalanceSpacing1" presStyleCnt="0"/>
      <dgm:spPr/>
    </dgm:pt>
    <dgm:pt modelId="{229537B2-F0FA-4338-B84B-0A996FEDD9AD}" type="pres">
      <dgm:prSet presAssocID="{73676BF5-39FD-4852-AD38-1943C078AF70}" presName="Accent1Text" presStyleLbl="node1" presStyleIdx="3" presStyleCnt="6"/>
      <dgm:spPr/>
    </dgm:pt>
    <dgm:pt modelId="{DB8A81A4-0F06-4993-A9B9-ECC37AACBA54}" type="pres">
      <dgm:prSet presAssocID="{73676BF5-39FD-4852-AD38-1943C078AF70}" presName="spaceBetweenRectangles" presStyleCnt="0"/>
      <dgm:spPr/>
    </dgm:pt>
    <dgm:pt modelId="{7E86E25C-5D20-40A0-8B03-F33E63F13884}" type="pres">
      <dgm:prSet presAssocID="{BC113A8D-15E6-438B-8971-5557B5E5B531}" presName="composite" presStyleCnt="0"/>
      <dgm:spPr/>
    </dgm:pt>
    <dgm:pt modelId="{E04EB01C-F5C6-4E16-8A36-01EF55DE2584}" type="pres">
      <dgm:prSet presAssocID="{BC113A8D-15E6-438B-8971-5557B5E5B531}" presName="Parent1" presStyleLbl="node1" presStyleIdx="4" presStyleCnt="6">
        <dgm:presLayoutVars>
          <dgm:chMax val="1"/>
          <dgm:chPref val="1"/>
          <dgm:bulletEnabled val="1"/>
        </dgm:presLayoutVars>
      </dgm:prSet>
      <dgm:spPr/>
    </dgm:pt>
    <dgm:pt modelId="{5C2D1135-E8C0-4500-A4BF-F6CFC9691FE8}" type="pres">
      <dgm:prSet presAssocID="{BC113A8D-15E6-438B-8971-5557B5E5B531}" presName="Childtext1" presStyleLbl="revTx" presStyleIdx="2" presStyleCnt="3">
        <dgm:presLayoutVars>
          <dgm:chMax val="0"/>
          <dgm:chPref val="0"/>
          <dgm:bulletEnabled val="1"/>
        </dgm:presLayoutVars>
      </dgm:prSet>
      <dgm:spPr/>
    </dgm:pt>
    <dgm:pt modelId="{EAA7A4C7-E8D4-4E21-84E5-922447B99FF0}" type="pres">
      <dgm:prSet presAssocID="{BC113A8D-15E6-438B-8971-5557B5E5B531}" presName="BalanceSpacing" presStyleCnt="0"/>
      <dgm:spPr/>
    </dgm:pt>
    <dgm:pt modelId="{5F875C30-994F-401B-AED3-D502E508D0EE}" type="pres">
      <dgm:prSet presAssocID="{BC113A8D-15E6-438B-8971-5557B5E5B531}" presName="BalanceSpacing1" presStyleCnt="0"/>
      <dgm:spPr/>
    </dgm:pt>
    <dgm:pt modelId="{D119F6DE-ADAC-432A-9A94-6A23DA1DCD33}" type="pres">
      <dgm:prSet presAssocID="{EE35C2F3-1C46-4F74-9E22-B2B427457392}" presName="Accent1Text" presStyleLbl="node1" presStyleIdx="5" presStyleCnt="6"/>
      <dgm:spPr/>
    </dgm:pt>
  </dgm:ptLst>
  <dgm:cxnLst>
    <dgm:cxn modelId="{F32CCE71-7499-4625-AD30-7DA1B19E88C3}" srcId="{973825B8-6FFB-4436-886B-C486ABB07C3A}" destId="{383C2502-5221-41CD-9D29-52A65908BF47}" srcOrd="0" destOrd="0" parTransId="{07FCF35F-C3DC-45C3-87E6-6058B8577312}" sibTransId="{F19F62A0-CB84-4742-9F7D-23581A60146B}"/>
    <dgm:cxn modelId="{6BB73F2D-F71B-4A82-BEFC-8D9BDE2A3608}" type="presOf" srcId="{8C24C54C-7E10-4BF2-ABCB-F39EE9C579BF}" destId="{8A1A3312-E1CD-43E4-AAB9-3FD5A9310EE6}" srcOrd="0" destOrd="0" presId="urn:microsoft.com/office/officeart/2008/layout/AlternatingHexagons"/>
    <dgm:cxn modelId="{93A1D6B2-E602-4C71-83C0-3DBC1A8A057E}" srcId="{D1198A7E-9C02-46A8-A544-8AEC030F3EC7}" destId="{8C24C54C-7E10-4BF2-ABCB-F39EE9C579BF}" srcOrd="0" destOrd="0" parTransId="{CAA6D099-DA6C-4D8D-9440-A13F3CEAF253}" sibTransId="{5D9F3E79-8B08-4A57-9A5C-F337522C3C2E}"/>
    <dgm:cxn modelId="{3E399BAB-31DB-4A80-A98E-EF67082A4B80}" type="presOf" srcId="{73676BF5-39FD-4852-AD38-1943C078AF70}" destId="{229537B2-F0FA-4338-B84B-0A996FEDD9AD}" srcOrd="0" destOrd="0" presId="urn:microsoft.com/office/officeart/2008/layout/AlternatingHexagons"/>
    <dgm:cxn modelId="{3E05A33F-3E4E-4DBA-81B4-EE94640E2950}" type="presOf" srcId="{0D6ED43B-2EE1-444E-8D72-A7A4B504326C}" destId="{5C2D1135-E8C0-4500-A4BF-F6CFC9691FE8}" srcOrd="0" destOrd="0" presId="urn:microsoft.com/office/officeart/2008/layout/AlternatingHexagons"/>
    <dgm:cxn modelId="{F4333734-4C2A-4EAE-9719-5C13408FA529}" type="presOf" srcId="{EE35C2F3-1C46-4F74-9E22-B2B427457392}" destId="{D119F6DE-ADAC-432A-9A94-6A23DA1DCD33}" srcOrd="0" destOrd="0" presId="urn:microsoft.com/office/officeart/2008/layout/AlternatingHexagons"/>
    <dgm:cxn modelId="{4814C138-2A78-4FE2-8CE3-9EFE3E87E40B}" srcId="{59F988B1-AD22-41F9-8AB8-EC711C7BEE7C}" destId="{BC113A8D-15E6-438B-8971-5557B5E5B531}" srcOrd="2" destOrd="0" parTransId="{5BBB421C-3218-4683-A103-417D60C85B94}" sibTransId="{EE35C2F3-1C46-4F74-9E22-B2B427457392}"/>
    <dgm:cxn modelId="{30447AF0-2500-497A-8783-E25C48285133}" type="presOf" srcId="{D1198A7E-9C02-46A8-A544-8AEC030F3EC7}" destId="{4AA4CF71-469D-4DF9-9189-0B3CEFEB3588}" srcOrd="0" destOrd="0" presId="urn:microsoft.com/office/officeart/2008/layout/AlternatingHexagons"/>
    <dgm:cxn modelId="{42530BB4-6A0D-48AB-8B7F-7392CFA4B1C0}" type="presOf" srcId="{BC113A8D-15E6-438B-8971-5557B5E5B531}" destId="{E04EB01C-F5C6-4E16-8A36-01EF55DE2584}" srcOrd="0" destOrd="0" presId="urn:microsoft.com/office/officeart/2008/layout/AlternatingHexagons"/>
    <dgm:cxn modelId="{CEE767BB-EF76-4C77-897D-7EAF4367192D}" srcId="{59F988B1-AD22-41F9-8AB8-EC711C7BEE7C}" destId="{D1198A7E-9C02-46A8-A544-8AEC030F3EC7}" srcOrd="0" destOrd="0" parTransId="{C1D38AF1-93DC-4A85-8A88-853FCA0AB9C4}" sibTransId="{9B3E4320-F6C8-47B0-AFA5-AAF9BCBE3AEF}"/>
    <dgm:cxn modelId="{DC0C61C9-9B59-45C7-908C-8A4F30C62606}" type="presOf" srcId="{59F988B1-AD22-41F9-8AB8-EC711C7BEE7C}" destId="{227CF128-E131-43B9-A92C-BCCBA2BC035C}" srcOrd="0" destOrd="0" presId="urn:microsoft.com/office/officeart/2008/layout/AlternatingHexagons"/>
    <dgm:cxn modelId="{59557F51-C301-4F12-8C93-29F9D5785FD0}" type="presOf" srcId="{973825B8-6FFB-4436-886B-C486ABB07C3A}" destId="{EBA45278-1C74-4A77-96FF-E5B767F8A6A0}" srcOrd="0" destOrd="0" presId="urn:microsoft.com/office/officeart/2008/layout/AlternatingHexagons"/>
    <dgm:cxn modelId="{1E68FFF9-4C8F-4742-9F9D-6CCDC62BCAB0}" srcId="{BC113A8D-15E6-438B-8971-5557B5E5B531}" destId="{0D6ED43B-2EE1-444E-8D72-A7A4B504326C}" srcOrd="0" destOrd="0" parTransId="{604A2C1C-F726-4D66-ADB6-20EF4063865D}" sibTransId="{6BD9C64A-62E0-4943-AA7D-B8E63951FF9B}"/>
    <dgm:cxn modelId="{B8BC690B-17FA-46A0-A7CD-124A254BFC8E}" srcId="{59F988B1-AD22-41F9-8AB8-EC711C7BEE7C}" destId="{973825B8-6FFB-4436-886B-C486ABB07C3A}" srcOrd="1" destOrd="0" parTransId="{0B4E368A-B5C3-4085-982B-B4957BDCADE5}" sibTransId="{73676BF5-39FD-4852-AD38-1943C078AF70}"/>
    <dgm:cxn modelId="{82C5FB1B-40F8-47F3-BA17-8FEC26B86C3A}" type="presOf" srcId="{9B3E4320-F6C8-47B0-AFA5-AAF9BCBE3AEF}" destId="{05112A08-31E7-48C6-8130-0CBBD9D0AAD7}" srcOrd="0" destOrd="0" presId="urn:microsoft.com/office/officeart/2008/layout/AlternatingHexagons"/>
    <dgm:cxn modelId="{FBEFC2D4-3CCA-4B6F-97B4-F92BFCBB9C57}" type="presOf" srcId="{383C2502-5221-41CD-9D29-52A65908BF47}" destId="{B5D1E54C-CA71-4AE9-9CFE-308051EF9D8D}" srcOrd="0" destOrd="0" presId="urn:microsoft.com/office/officeart/2008/layout/AlternatingHexagons"/>
    <dgm:cxn modelId="{9F137587-A3BD-4455-AEB0-91D60AFEA5E1}" type="presParOf" srcId="{227CF128-E131-43B9-A92C-BCCBA2BC035C}" destId="{29D4CBA6-AAE3-4D82-8316-6736516084FC}" srcOrd="0" destOrd="0" presId="urn:microsoft.com/office/officeart/2008/layout/AlternatingHexagons"/>
    <dgm:cxn modelId="{C01F4603-9246-4039-85AD-2454E81A6065}" type="presParOf" srcId="{29D4CBA6-AAE3-4D82-8316-6736516084FC}" destId="{4AA4CF71-469D-4DF9-9189-0B3CEFEB3588}" srcOrd="0" destOrd="0" presId="urn:microsoft.com/office/officeart/2008/layout/AlternatingHexagons"/>
    <dgm:cxn modelId="{9BE22244-B611-4B16-8359-76825796952A}" type="presParOf" srcId="{29D4CBA6-AAE3-4D82-8316-6736516084FC}" destId="{8A1A3312-E1CD-43E4-AAB9-3FD5A9310EE6}" srcOrd="1" destOrd="0" presId="urn:microsoft.com/office/officeart/2008/layout/AlternatingHexagons"/>
    <dgm:cxn modelId="{4138B0F9-E44C-402C-9BC5-FCFD79C1190F}" type="presParOf" srcId="{29D4CBA6-AAE3-4D82-8316-6736516084FC}" destId="{0411E36D-40ED-4EAD-BA34-10F607151526}" srcOrd="2" destOrd="0" presId="urn:microsoft.com/office/officeart/2008/layout/AlternatingHexagons"/>
    <dgm:cxn modelId="{0335C3F3-1384-4C5E-AC74-31426E5BF2DA}" type="presParOf" srcId="{29D4CBA6-AAE3-4D82-8316-6736516084FC}" destId="{89760418-AF5F-4604-AFC4-AA89FAD4A927}" srcOrd="3" destOrd="0" presId="urn:microsoft.com/office/officeart/2008/layout/AlternatingHexagons"/>
    <dgm:cxn modelId="{39E953FB-F63D-4275-9043-DB0F3B5D1927}" type="presParOf" srcId="{29D4CBA6-AAE3-4D82-8316-6736516084FC}" destId="{05112A08-31E7-48C6-8130-0CBBD9D0AAD7}" srcOrd="4" destOrd="0" presId="urn:microsoft.com/office/officeart/2008/layout/AlternatingHexagons"/>
    <dgm:cxn modelId="{05541994-2332-4B16-AAB1-FD9102777674}" type="presParOf" srcId="{227CF128-E131-43B9-A92C-BCCBA2BC035C}" destId="{B57AD780-6284-4EEC-BE88-6B37AFDC94CF}" srcOrd="1" destOrd="0" presId="urn:microsoft.com/office/officeart/2008/layout/AlternatingHexagons"/>
    <dgm:cxn modelId="{21DDA625-F5CB-4EC2-A2DB-115174C2DAB1}" type="presParOf" srcId="{227CF128-E131-43B9-A92C-BCCBA2BC035C}" destId="{3C475703-2AB1-492B-8104-8B18D98C9CB8}" srcOrd="2" destOrd="0" presId="urn:microsoft.com/office/officeart/2008/layout/AlternatingHexagons"/>
    <dgm:cxn modelId="{F59661BA-FB7A-41A9-A5DC-EF092AE88E71}" type="presParOf" srcId="{3C475703-2AB1-492B-8104-8B18D98C9CB8}" destId="{EBA45278-1C74-4A77-96FF-E5B767F8A6A0}" srcOrd="0" destOrd="0" presId="urn:microsoft.com/office/officeart/2008/layout/AlternatingHexagons"/>
    <dgm:cxn modelId="{70544356-E077-4DD3-8172-6A997EB22AEE}" type="presParOf" srcId="{3C475703-2AB1-492B-8104-8B18D98C9CB8}" destId="{B5D1E54C-CA71-4AE9-9CFE-308051EF9D8D}" srcOrd="1" destOrd="0" presId="urn:microsoft.com/office/officeart/2008/layout/AlternatingHexagons"/>
    <dgm:cxn modelId="{86D83600-5316-4948-9D6C-5600FD23DFB2}" type="presParOf" srcId="{3C475703-2AB1-492B-8104-8B18D98C9CB8}" destId="{859B00AC-11D4-4382-B460-8297D6A0B1E6}" srcOrd="2" destOrd="0" presId="urn:microsoft.com/office/officeart/2008/layout/AlternatingHexagons"/>
    <dgm:cxn modelId="{55BA38FA-9604-47CB-892B-0E097BE32F70}" type="presParOf" srcId="{3C475703-2AB1-492B-8104-8B18D98C9CB8}" destId="{D42FEFBD-EBAF-4594-9601-F4C40C89C4C2}" srcOrd="3" destOrd="0" presId="urn:microsoft.com/office/officeart/2008/layout/AlternatingHexagons"/>
    <dgm:cxn modelId="{8638406D-A13D-46C9-90BB-40242B164BC8}" type="presParOf" srcId="{3C475703-2AB1-492B-8104-8B18D98C9CB8}" destId="{229537B2-F0FA-4338-B84B-0A996FEDD9AD}" srcOrd="4" destOrd="0" presId="urn:microsoft.com/office/officeart/2008/layout/AlternatingHexagons"/>
    <dgm:cxn modelId="{AE957702-8385-4D1A-8848-44CEF8EA8DAB}" type="presParOf" srcId="{227CF128-E131-43B9-A92C-BCCBA2BC035C}" destId="{DB8A81A4-0F06-4993-A9B9-ECC37AACBA54}" srcOrd="3" destOrd="0" presId="urn:microsoft.com/office/officeart/2008/layout/AlternatingHexagons"/>
    <dgm:cxn modelId="{27262CEE-BF96-424D-A161-16E5096C25A3}" type="presParOf" srcId="{227CF128-E131-43B9-A92C-BCCBA2BC035C}" destId="{7E86E25C-5D20-40A0-8B03-F33E63F13884}" srcOrd="4" destOrd="0" presId="urn:microsoft.com/office/officeart/2008/layout/AlternatingHexagons"/>
    <dgm:cxn modelId="{FFF02F56-6A66-460F-B0AA-EA8C7ED67F25}" type="presParOf" srcId="{7E86E25C-5D20-40A0-8B03-F33E63F13884}" destId="{E04EB01C-F5C6-4E16-8A36-01EF55DE2584}" srcOrd="0" destOrd="0" presId="urn:microsoft.com/office/officeart/2008/layout/AlternatingHexagons"/>
    <dgm:cxn modelId="{65526ED6-0926-4293-BBF8-7C61FA165AA0}" type="presParOf" srcId="{7E86E25C-5D20-40A0-8B03-F33E63F13884}" destId="{5C2D1135-E8C0-4500-A4BF-F6CFC9691FE8}" srcOrd="1" destOrd="0" presId="urn:microsoft.com/office/officeart/2008/layout/AlternatingHexagons"/>
    <dgm:cxn modelId="{D72D9D26-1B09-4FD0-B3B4-F5845279128F}" type="presParOf" srcId="{7E86E25C-5D20-40A0-8B03-F33E63F13884}" destId="{EAA7A4C7-E8D4-4E21-84E5-922447B99FF0}" srcOrd="2" destOrd="0" presId="urn:microsoft.com/office/officeart/2008/layout/AlternatingHexagons"/>
    <dgm:cxn modelId="{7D536855-23BE-4038-94D2-6C7ABEC8A929}" type="presParOf" srcId="{7E86E25C-5D20-40A0-8B03-F33E63F13884}" destId="{5F875C30-994F-401B-AED3-D502E508D0EE}" srcOrd="3" destOrd="0" presId="urn:microsoft.com/office/officeart/2008/layout/AlternatingHexagons"/>
    <dgm:cxn modelId="{C0A803C8-A2B2-4AFE-BFD4-F2DF9E4C277E}" type="presParOf" srcId="{7E86E25C-5D20-40A0-8B03-F33E63F13884}" destId="{D119F6DE-ADAC-432A-9A94-6A23DA1DCD33}"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AFF8A4B-4DEE-48A4-9070-571B714A99A0}" type="doc">
      <dgm:prSet loTypeId="urn:microsoft.com/office/officeart/2005/8/layout/equation2" loCatId="process" qsTypeId="urn:microsoft.com/office/officeart/2005/8/quickstyle/simple1" qsCatId="simple" csTypeId="urn:microsoft.com/office/officeart/2005/8/colors/accent1_2" csCatId="accent1" phldr="1"/>
      <dgm:spPr/>
    </dgm:pt>
    <dgm:pt modelId="{69494DBB-1DD7-43D2-B6F9-6CB1C9F0E6FA}">
      <dgm:prSet phldrT="[Text]"/>
      <dgm:spPr/>
      <dgm:t>
        <a:bodyPr/>
        <a:lstStyle/>
        <a:p>
          <a:r>
            <a:rPr lang="az-Latn-AZ" dirty="0" smtClean="0"/>
            <a:t>1. Kompüter işinizə zərər verməməli</a:t>
          </a:r>
          <a:endParaRPr lang="en-US" dirty="0"/>
        </a:p>
      </dgm:t>
    </dgm:pt>
    <dgm:pt modelId="{701A313D-13ED-4E58-91DE-7A63D3D88F4E}" type="parTrans" cxnId="{08E44D06-19BD-4CC7-9BFC-1735F40E914E}">
      <dgm:prSet/>
      <dgm:spPr/>
      <dgm:t>
        <a:bodyPr/>
        <a:lstStyle/>
        <a:p>
          <a:endParaRPr lang="en-US"/>
        </a:p>
      </dgm:t>
    </dgm:pt>
    <dgm:pt modelId="{A6D8341D-8FA1-48F1-9EE3-F6B0221BE037}" type="sibTrans" cxnId="{08E44D06-19BD-4CC7-9BFC-1735F40E914E}">
      <dgm:prSet/>
      <dgm:spPr/>
      <dgm:t>
        <a:bodyPr/>
        <a:lstStyle/>
        <a:p>
          <a:endParaRPr lang="en-US"/>
        </a:p>
      </dgm:t>
    </dgm:pt>
    <dgm:pt modelId="{F6B887CC-3274-428B-A9A1-22B80C118124}">
      <dgm:prSet phldrT="[Text]"/>
      <dgm:spPr/>
      <dgm:t>
        <a:bodyPr/>
        <a:lstStyle/>
        <a:p>
          <a:r>
            <a:rPr lang="az-Latn-AZ" dirty="0" smtClean="0"/>
            <a:t>2.Kompüter vaxtınızı itirməməli</a:t>
          </a:r>
          <a:endParaRPr lang="en-US" dirty="0"/>
        </a:p>
      </dgm:t>
    </dgm:pt>
    <dgm:pt modelId="{C6A93E2D-EBBA-4930-BE6C-239156B39659}" type="parTrans" cxnId="{F7FFA944-EF2B-4B95-A742-4964CBB01BCF}">
      <dgm:prSet/>
      <dgm:spPr/>
      <dgm:t>
        <a:bodyPr/>
        <a:lstStyle/>
        <a:p>
          <a:endParaRPr lang="en-US"/>
        </a:p>
      </dgm:t>
    </dgm:pt>
    <dgm:pt modelId="{7DFEA8BA-7354-41EA-B19F-58A3E4B28FC7}" type="sibTrans" cxnId="{F7FFA944-EF2B-4B95-A742-4964CBB01BCF}">
      <dgm:prSet/>
      <dgm:spPr/>
      <dgm:t>
        <a:bodyPr/>
        <a:lstStyle/>
        <a:p>
          <a:endParaRPr lang="en-US"/>
        </a:p>
      </dgm:t>
    </dgm:pt>
    <dgm:pt modelId="{64A6AD0E-9F21-4AF4-ADA3-5D23B33D615B}">
      <dgm:prSet phldrT="[Text]"/>
      <dgm:spPr/>
      <dgm:t>
        <a:bodyPr/>
        <a:lstStyle/>
        <a:p>
          <a:r>
            <a:rPr lang="az-Latn-AZ" dirty="0" smtClean="0"/>
            <a:t>İnterfeysin 2 qanunu</a:t>
          </a:r>
          <a:endParaRPr lang="en-US" dirty="0"/>
        </a:p>
      </dgm:t>
    </dgm:pt>
    <dgm:pt modelId="{03876365-ED00-46AE-9F7B-F63C251C55A7}" type="parTrans" cxnId="{A798E602-08AE-4ACC-8216-1CA2FDBD9A8E}">
      <dgm:prSet/>
      <dgm:spPr/>
      <dgm:t>
        <a:bodyPr/>
        <a:lstStyle/>
        <a:p>
          <a:endParaRPr lang="en-US"/>
        </a:p>
      </dgm:t>
    </dgm:pt>
    <dgm:pt modelId="{1B092DE9-6108-4382-9E3B-EE9DAE03D92B}" type="sibTrans" cxnId="{A798E602-08AE-4ACC-8216-1CA2FDBD9A8E}">
      <dgm:prSet/>
      <dgm:spPr/>
      <dgm:t>
        <a:bodyPr/>
        <a:lstStyle/>
        <a:p>
          <a:endParaRPr lang="en-US"/>
        </a:p>
      </dgm:t>
    </dgm:pt>
    <dgm:pt modelId="{DD0ABD74-2100-4167-A65C-A399EB2F234B}" type="pres">
      <dgm:prSet presAssocID="{DAFF8A4B-4DEE-48A4-9070-571B714A99A0}" presName="Name0" presStyleCnt="0">
        <dgm:presLayoutVars>
          <dgm:dir/>
          <dgm:resizeHandles val="exact"/>
        </dgm:presLayoutVars>
      </dgm:prSet>
      <dgm:spPr/>
    </dgm:pt>
    <dgm:pt modelId="{602B9CC6-CB34-4E88-AFDA-F21F2B0E4018}" type="pres">
      <dgm:prSet presAssocID="{DAFF8A4B-4DEE-48A4-9070-571B714A99A0}" presName="vNodes" presStyleCnt="0"/>
      <dgm:spPr/>
    </dgm:pt>
    <dgm:pt modelId="{004FE82B-B250-402E-A0B2-5A5A01C1CA31}" type="pres">
      <dgm:prSet presAssocID="{69494DBB-1DD7-43D2-B6F9-6CB1C9F0E6FA}" presName="node" presStyleLbl="node1" presStyleIdx="0" presStyleCnt="3" custScaleX="386815">
        <dgm:presLayoutVars>
          <dgm:bulletEnabled val="1"/>
        </dgm:presLayoutVars>
      </dgm:prSet>
      <dgm:spPr/>
    </dgm:pt>
    <dgm:pt modelId="{042E9C42-64FE-45E0-AE6B-3F0529F7D88C}" type="pres">
      <dgm:prSet presAssocID="{A6D8341D-8FA1-48F1-9EE3-F6B0221BE037}" presName="spacerT" presStyleCnt="0"/>
      <dgm:spPr/>
    </dgm:pt>
    <dgm:pt modelId="{C279BF27-DBD6-4F4A-A75A-2A95F36051C2}" type="pres">
      <dgm:prSet presAssocID="{A6D8341D-8FA1-48F1-9EE3-F6B0221BE037}" presName="sibTrans" presStyleLbl="sibTrans2D1" presStyleIdx="0" presStyleCnt="2"/>
      <dgm:spPr/>
    </dgm:pt>
    <dgm:pt modelId="{0A7DACDA-DECF-4F5F-975E-0413E3C65F77}" type="pres">
      <dgm:prSet presAssocID="{A6D8341D-8FA1-48F1-9EE3-F6B0221BE037}" presName="spacerB" presStyleCnt="0"/>
      <dgm:spPr/>
    </dgm:pt>
    <dgm:pt modelId="{A8D0E0DA-E89F-43BB-95F2-0179A1B2D428}" type="pres">
      <dgm:prSet presAssocID="{F6B887CC-3274-428B-A9A1-22B80C118124}" presName="node" presStyleLbl="node1" presStyleIdx="1" presStyleCnt="3" custScaleX="378226">
        <dgm:presLayoutVars>
          <dgm:bulletEnabled val="1"/>
        </dgm:presLayoutVars>
      </dgm:prSet>
      <dgm:spPr/>
      <dgm:t>
        <a:bodyPr/>
        <a:lstStyle/>
        <a:p>
          <a:endParaRPr lang="en-US"/>
        </a:p>
      </dgm:t>
    </dgm:pt>
    <dgm:pt modelId="{7B02C588-2633-4EE3-8498-37FCFB941BD0}" type="pres">
      <dgm:prSet presAssocID="{DAFF8A4B-4DEE-48A4-9070-571B714A99A0}" presName="sibTransLast" presStyleLbl="sibTrans2D1" presStyleIdx="1" presStyleCnt="2"/>
      <dgm:spPr/>
    </dgm:pt>
    <dgm:pt modelId="{4B311479-E160-4EBB-BC27-EBCB873350D0}" type="pres">
      <dgm:prSet presAssocID="{DAFF8A4B-4DEE-48A4-9070-571B714A99A0}" presName="connectorText" presStyleLbl="sibTrans2D1" presStyleIdx="1" presStyleCnt="2"/>
      <dgm:spPr/>
    </dgm:pt>
    <dgm:pt modelId="{556BBE8E-1643-4251-AEF4-C92C14BFB19B}" type="pres">
      <dgm:prSet presAssocID="{DAFF8A4B-4DEE-48A4-9070-571B714A99A0}" presName="lastNode" presStyleLbl="node1" presStyleIdx="2" presStyleCnt="3">
        <dgm:presLayoutVars>
          <dgm:bulletEnabled val="1"/>
        </dgm:presLayoutVars>
      </dgm:prSet>
      <dgm:spPr/>
    </dgm:pt>
  </dgm:ptLst>
  <dgm:cxnLst>
    <dgm:cxn modelId="{08E44D06-19BD-4CC7-9BFC-1735F40E914E}" srcId="{DAFF8A4B-4DEE-48A4-9070-571B714A99A0}" destId="{69494DBB-1DD7-43D2-B6F9-6CB1C9F0E6FA}" srcOrd="0" destOrd="0" parTransId="{701A313D-13ED-4E58-91DE-7A63D3D88F4E}" sibTransId="{A6D8341D-8FA1-48F1-9EE3-F6B0221BE037}"/>
    <dgm:cxn modelId="{CF9DAA86-866D-4007-A717-C76AC550A5E5}" type="presOf" srcId="{7DFEA8BA-7354-41EA-B19F-58A3E4B28FC7}" destId="{7B02C588-2633-4EE3-8498-37FCFB941BD0}" srcOrd="0" destOrd="0" presId="urn:microsoft.com/office/officeart/2005/8/layout/equation2"/>
    <dgm:cxn modelId="{9C413AAB-1DD8-451E-9FF3-3FD56CF28AA9}" type="presOf" srcId="{7DFEA8BA-7354-41EA-B19F-58A3E4B28FC7}" destId="{4B311479-E160-4EBB-BC27-EBCB873350D0}" srcOrd="1" destOrd="0" presId="urn:microsoft.com/office/officeart/2005/8/layout/equation2"/>
    <dgm:cxn modelId="{A798E602-08AE-4ACC-8216-1CA2FDBD9A8E}" srcId="{DAFF8A4B-4DEE-48A4-9070-571B714A99A0}" destId="{64A6AD0E-9F21-4AF4-ADA3-5D23B33D615B}" srcOrd="2" destOrd="0" parTransId="{03876365-ED00-46AE-9F7B-F63C251C55A7}" sibTransId="{1B092DE9-6108-4382-9E3B-EE9DAE03D92B}"/>
    <dgm:cxn modelId="{5F0FF42D-F2D1-4A6A-8E14-AA7C3B25B1A5}" type="presOf" srcId="{A6D8341D-8FA1-48F1-9EE3-F6B0221BE037}" destId="{C279BF27-DBD6-4F4A-A75A-2A95F36051C2}" srcOrd="0" destOrd="0" presId="urn:microsoft.com/office/officeart/2005/8/layout/equation2"/>
    <dgm:cxn modelId="{3121031B-4515-494A-B2E3-337057FF2BE7}" type="presOf" srcId="{64A6AD0E-9F21-4AF4-ADA3-5D23B33D615B}" destId="{556BBE8E-1643-4251-AEF4-C92C14BFB19B}" srcOrd="0" destOrd="0" presId="urn:microsoft.com/office/officeart/2005/8/layout/equation2"/>
    <dgm:cxn modelId="{A5CA4E00-0531-45D2-BB76-AB7A92F90B42}" type="presOf" srcId="{DAFF8A4B-4DEE-48A4-9070-571B714A99A0}" destId="{DD0ABD74-2100-4167-A65C-A399EB2F234B}" srcOrd="0" destOrd="0" presId="urn:microsoft.com/office/officeart/2005/8/layout/equation2"/>
    <dgm:cxn modelId="{F7FFA944-EF2B-4B95-A742-4964CBB01BCF}" srcId="{DAFF8A4B-4DEE-48A4-9070-571B714A99A0}" destId="{F6B887CC-3274-428B-A9A1-22B80C118124}" srcOrd="1" destOrd="0" parTransId="{C6A93E2D-EBBA-4930-BE6C-239156B39659}" sibTransId="{7DFEA8BA-7354-41EA-B19F-58A3E4B28FC7}"/>
    <dgm:cxn modelId="{0ED4E0DD-B216-4AC6-8967-D618426ED52A}" type="presOf" srcId="{69494DBB-1DD7-43D2-B6F9-6CB1C9F0E6FA}" destId="{004FE82B-B250-402E-A0B2-5A5A01C1CA31}" srcOrd="0" destOrd="0" presId="urn:microsoft.com/office/officeart/2005/8/layout/equation2"/>
    <dgm:cxn modelId="{272E144E-4576-47A6-A885-AB7B642329ED}" type="presOf" srcId="{F6B887CC-3274-428B-A9A1-22B80C118124}" destId="{A8D0E0DA-E89F-43BB-95F2-0179A1B2D428}" srcOrd="0" destOrd="0" presId="urn:microsoft.com/office/officeart/2005/8/layout/equation2"/>
    <dgm:cxn modelId="{4CD7FB1A-8AA7-4F7D-BF67-DD34C1C4BAB5}" type="presParOf" srcId="{DD0ABD74-2100-4167-A65C-A399EB2F234B}" destId="{602B9CC6-CB34-4E88-AFDA-F21F2B0E4018}" srcOrd="0" destOrd="0" presId="urn:microsoft.com/office/officeart/2005/8/layout/equation2"/>
    <dgm:cxn modelId="{E73C28AF-7914-4D3A-AAC6-43FCBBCAD7C5}" type="presParOf" srcId="{602B9CC6-CB34-4E88-AFDA-F21F2B0E4018}" destId="{004FE82B-B250-402E-A0B2-5A5A01C1CA31}" srcOrd="0" destOrd="0" presId="urn:microsoft.com/office/officeart/2005/8/layout/equation2"/>
    <dgm:cxn modelId="{C24DAECE-7595-4F8E-8E9A-5F56D9D5154C}" type="presParOf" srcId="{602B9CC6-CB34-4E88-AFDA-F21F2B0E4018}" destId="{042E9C42-64FE-45E0-AE6B-3F0529F7D88C}" srcOrd="1" destOrd="0" presId="urn:microsoft.com/office/officeart/2005/8/layout/equation2"/>
    <dgm:cxn modelId="{9BF87350-8F0A-4532-9713-3F09F02CA950}" type="presParOf" srcId="{602B9CC6-CB34-4E88-AFDA-F21F2B0E4018}" destId="{C279BF27-DBD6-4F4A-A75A-2A95F36051C2}" srcOrd="2" destOrd="0" presId="urn:microsoft.com/office/officeart/2005/8/layout/equation2"/>
    <dgm:cxn modelId="{7989AC74-2090-40DD-B4E2-83720280A78D}" type="presParOf" srcId="{602B9CC6-CB34-4E88-AFDA-F21F2B0E4018}" destId="{0A7DACDA-DECF-4F5F-975E-0413E3C65F77}" srcOrd="3" destOrd="0" presId="urn:microsoft.com/office/officeart/2005/8/layout/equation2"/>
    <dgm:cxn modelId="{0100C6EE-7DCA-4CCF-A0A5-3C5798978004}" type="presParOf" srcId="{602B9CC6-CB34-4E88-AFDA-F21F2B0E4018}" destId="{A8D0E0DA-E89F-43BB-95F2-0179A1B2D428}" srcOrd="4" destOrd="0" presId="urn:microsoft.com/office/officeart/2005/8/layout/equation2"/>
    <dgm:cxn modelId="{0E93F07E-4081-4B84-8051-8F3B12E6B608}" type="presParOf" srcId="{DD0ABD74-2100-4167-A65C-A399EB2F234B}" destId="{7B02C588-2633-4EE3-8498-37FCFB941BD0}" srcOrd="1" destOrd="0" presId="urn:microsoft.com/office/officeart/2005/8/layout/equation2"/>
    <dgm:cxn modelId="{EA6AFC3C-85E2-463E-BAB4-EA6146835931}" type="presParOf" srcId="{7B02C588-2633-4EE3-8498-37FCFB941BD0}" destId="{4B311479-E160-4EBB-BC27-EBCB873350D0}" srcOrd="0" destOrd="0" presId="urn:microsoft.com/office/officeart/2005/8/layout/equation2"/>
    <dgm:cxn modelId="{529E3EE4-76D6-4696-8914-A0993FD368CC}" type="presParOf" srcId="{DD0ABD74-2100-4167-A65C-A399EB2F234B}" destId="{556BBE8E-1643-4251-AEF4-C92C14BFB19B}"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B7F4DEC-4EE9-41B0-96C1-9CE706AEA6F1}" type="doc">
      <dgm:prSet loTypeId="urn:microsoft.com/office/officeart/2005/8/layout/gear1" loCatId="cycle" qsTypeId="urn:microsoft.com/office/officeart/2005/8/quickstyle/simple1" qsCatId="simple" csTypeId="urn:microsoft.com/office/officeart/2005/8/colors/accent1_2" csCatId="accent1" phldr="1"/>
      <dgm:spPr/>
    </dgm:pt>
    <dgm:pt modelId="{3FDF3D3D-8EF4-4747-934D-54BA34FE352D}">
      <dgm:prSet phldrT="[Text]"/>
      <dgm:spPr/>
      <dgm:t>
        <a:bodyPr/>
        <a:lstStyle/>
        <a:p>
          <a:r>
            <a:rPr lang="az-Latn-AZ" dirty="0" smtClean="0"/>
            <a:t>İstifadəçi özünü axmaq kimi hiss etməməli</a:t>
          </a:r>
          <a:endParaRPr lang="en-US" dirty="0"/>
        </a:p>
      </dgm:t>
    </dgm:pt>
    <dgm:pt modelId="{29F07536-BEDF-4A48-B2F8-7CA6DE62427B}" type="parTrans" cxnId="{97434D86-A1AE-4524-AB4E-6C6533A4BA16}">
      <dgm:prSet/>
      <dgm:spPr/>
      <dgm:t>
        <a:bodyPr/>
        <a:lstStyle/>
        <a:p>
          <a:endParaRPr lang="en-US"/>
        </a:p>
      </dgm:t>
    </dgm:pt>
    <dgm:pt modelId="{837F7776-144F-4B22-8CD8-A364F7E0591D}" type="sibTrans" cxnId="{97434D86-A1AE-4524-AB4E-6C6533A4BA16}">
      <dgm:prSet/>
      <dgm:spPr/>
      <dgm:t>
        <a:bodyPr/>
        <a:lstStyle/>
        <a:p>
          <a:endParaRPr lang="en-US"/>
        </a:p>
      </dgm:t>
    </dgm:pt>
    <dgm:pt modelId="{64BD3234-B56A-4D27-8054-D79E014C4AA0}">
      <dgm:prSet phldrT="[Text]"/>
      <dgm:spPr/>
      <dgm:t>
        <a:bodyPr/>
        <a:lstStyle/>
        <a:p>
          <a:r>
            <a:rPr lang="az-Latn-AZ" dirty="0" smtClean="0"/>
            <a:t>Proqram tapşırığın icrasına kömək etməli</a:t>
          </a:r>
          <a:endParaRPr lang="en-US" dirty="0"/>
        </a:p>
      </dgm:t>
    </dgm:pt>
    <dgm:pt modelId="{CE189EEC-3CB7-4EE9-A4E5-C0F8194EC502}" type="parTrans" cxnId="{A5B0FB47-04C2-4A3F-81BD-A0B629690B10}">
      <dgm:prSet/>
      <dgm:spPr/>
      <dgm:t>
        <a:bodyPr/>
        <a:lstStyle/>
        <a:p>
          <a:endParaRPr lang="en-US"/>
        </a:p>
      </dgm:t>
    </dgm:pt>
    <dgm:pt modelId="{E7385B21-99CC-4EC9-9118-0E811E2D5ED4}" type="sibTrans" cxnId="{A5B0FB47-04C2-4A3F-81BD-A0B629690B10}">
      <dgm:prSet/>
      <dgm:spPr/>
      <dgm:t>
        <a:bodyPr/>
        <a:lstStyle/>
        <a:p>
          <a:endParaRPr lang="en-US"/>
        </a:p>
      </dgm:t>
    </dgm:pt>
    <dgm:pt modelId="{28B1399C-21DB-4C24-BC0B-A94074172C1F}">
      <dgm:prSet phldrT="[Text]"/>
      <dgm:spPr/>
      <dgm:t>
        <a:bodyPr/>
        <a:lstStyle/>
        <a:p>
          <a:r>
            <a:rPr lang="az-Latn-AZ" dirty="0" smtClean="0"/>
            <a:t>İstifadəçi kompüteri axmaq hesab etməməmli</a:t>
          </a:r>
          <a:endParaRPr lang="en-US" dirty="0"/>
        </a:p>
      </dgm:t>
    </dgm:pt>
    <dgm:pt modelId="{78AA57C9-4F9E-48D2-9E01-82C0B3211129}" type="parTrans" cxnId="{53854DF7-33B2-44F3-B709-BD01759B9848}">
      <dgm:prSet/>
      <dgm:spPr/>
      <dgm:t>
        <a:bodyPr/>
        <a:lstStyle/>
        <a:p>
          <a:endParaRPr lang="en-US"/>
        </a:p>
      </dgm:t>
    </dgm:pt>
    <dgm:pt modelId="{5D692C2B-845D-4434-A99C-792A6230F32A}" type="sibTrans" cxnId="{53854DF7-33B2-44F3-B709-BD01759B9848}">
      <dgm:prSet/>
      <dgm:spPr/>
      <dgm:t>
        <a:bodyPr/>
        <a:lstStyle/>
        <a:p>
          <a:endParaRPr lang="en-US"/>
        </a:p>
      </dgm:t>
    </dgm:pt>
    <dgm:pt modelId="{7E84F286-8622-4EAF-974B-983C75454BDE}" type="pres">
      <dgm:prSet presAssocID="{FB7F4DEC-4EE9-41B0-96C1-9CE706AEA6F1}" presName="composite" presStyleCnt="0">
        <dgm:presLayoutVars>
          <dgm:chMax val="3"/>
          <dgm:animLvl val="lvl"/>
          <dgm:resizeHandles val="exact"/>
        </dgm:presLayoutVars>
      </dgm:prSet>
      <dgm:spPr/>
    </dgm:pt>
    <dgm:pt modelId="{B2100535-027E-4239-88B8-5AF295DEB6C1}" type="pres">
      <dgm:prSet presAssocID="{3FDF3D3D-8EF4-4747-934D-54BA34FE352D}" presName="gear1" presStyleLbl="node1" presStyleIdx="0" presStyleCnt="3" custLinFactNeighborX="79021" custLinFactNeighborY="-44084">
        <dgm:presLayoutVars>
          <dgm:chMax val="1"/>
          <dgm:bulletEnabled val="1"/>
        </dgm:presLayoutVars>
      </dgm:prSet>
      <dgm:spPr/>
      <dgm:t>
        <a:bodyPr/>
        <a:lstStyle/>
        <a:p>
          <a:endParaRPr lang="en-US"/>
        </a:p>
      </dgm:t>
    </dgm:pt>
    <dgm:pt modelId="{F144F2FF-9D12-49B7-BACD-1BFB05F7C9E6}" type="pres">
      <dgm:prSet presAssocID="{3FDF3D3D-8EF4-4747-934D-54BA34FE352D}" presName="gear1srcNode" presStyleLbl="node1" presStyleIdx="0" presStyleCnt="3"/>
      <dgm:spPr/>
    </dgm:pt>
    <dgm:pt modelId="{4487BC5C-4890-427C-83DF-906704DFEE86}" type="pres">
      <dgm:prSet presAssocID="{3FDF3D3D-8EF4-4747-934D-54BA34FE352D}" presName="gear1dstNode" presStyleLbl="node1" presStyleIdx="0" presStyleCnt="3"/>
      <dgm:spPr/>
    </dgm:pt>
    <dgm:pt modelId="{704EFAB1-5C4F-4558-88AC-87678998CBDC}" type="pres">
      <dgm:prSet presAssocID="{64BD3234-B56A-4D27-8054-D79E014C4AA0}" presName="gear2" presStyleLbl="node1" presStyleIdx="1" presStyleCnt="3" custScaleX="152499" custScaleY="141091" custLinFactX="-14844" custLinFactNeighborX="-100000" custLinFactNeighborY="-24718">
        <dgm:presLayoutVars>
          <dgm:chMax val="1"/>
          <dgm:bulletEnabled val="1"/>
        </dgm:presLayoutVars>
      </dgm:prSet>
      <dgm:spPr/>
      <dgm:t>
        <a:bodyPr/>
        <a:lstStyle/>
        <a:p>
          <a:endParaRPr lang="en-US"/>
        </a:p>
      </dgm:t>
    </dgm:pt>
    <dgm:pt modelId="{B1EE9EE4-CB36-4E73-AA9B-B5AF9315DC4E}" type="pres">
      <dgm:prSet presAssocID="{64BD3234-B56A-4D27-8054-D79E014C4AA0}" presName="gear2srcNode" presStyleLbl="node1" presStyleIdx="1" presStyleCnt="3"/>
      <dgm:spPr/>
    </dgm:pt>
    <dgm:pt modelId="{14E554EB-8016-477C-9AC1-B3BBB5B1B3FC}" type="pres">
      <dgm:prSet presAssocID="{64BD3234-B56A-4D27-8054-D79E014C4AA0}" presName="gear2dstNode" presStyleLbl="node1" presStyleIdx="1" presStyleCnt="3"/>
      <dgm:spPr/>
    </dgm:pt>
    <dgm:pt modelId="{F6633CDF-102F-47B5-A0DB-8B11669E397D}" type="pres">
      <dgm:prSet presAssocID="{28B1399C-21DB-4C24-BC0B-A94074172C1F}" presName="gear3" presStyleLbl="node1" presStyleIdx="2" presStyleCnt="3" custScaleX="159735" custScaleY="165309" custLinFactNeighborX="-9838" custLinFactNeighborY="59352"/>
      <dgm:spPr/>
      <dgm:t>
        <a:bodyPr/>
        <a:lstStyle/>
        <a:p>
          <a:endParaRPr lang="en-US"/>
        </a:p>
      </dgm:t>
    </dgm:pt>
    <dgm:pt modelId="{8E238D56-C480-4962-AB48-EDE02D9F24C1}" type="pres">
      <dgm:prSet presAssocID="{28B1399C-21DB-4C24-BC0B-A94074172C1F}" presName="gear3tx" presStyleLbl="node1" presStyleIdx="2" presStyleCnt="3">
        <dgm:presLayoutVars>
          <dgm:chMax val="1"/>
          <dgm:bulletEnabled val="1"/>
        </dgm:presLayoutVars>
      </dgm:prSet>
      <dgm:spPr/>
      <dgm:t>
        <a:bodyPr/>
        <a:lstStyle/>
        <a:p>
          <a:endParaRPr lang="en-US"/>
        </a:p>
      </dgm:t>
    </dgm:pt>
    <dgm:pt modelId="{2B7F2637-53B5-45A7-AF14-BB1172E14B75}" type="pres">
      <dgm:prSet presAssocID="{28B1399C-21DB-4C24-BC0B-A94074172C1F}" presName="gear3srcNode" presStyleLbl="node1" presStyleIdx="2" presStyleCnt="3"/>
      <dgm:spPr/>
    </dgm:pt>
    <dgm:pt modelId="{E9467478-8E31-4D5F-BE0E-F8FE8678279B}" type="pres">
      <dgm:prSet presAssocID="{28B1399C-21DB-4C24-BC0B-A94074172C1F}" presName="gear3dstNode" presStyleLbl="node1" presStyleIdx="2" presStyleCnt="3"/>
      <dgm:spPr/>
    </dgm:pt>
    <dgm:pt modelId="{E4E6B293-3927-4F91-BEAF-326AF539E717}" type="pres">
      <dgm:prSet presAssocID="{837F7776-144F-4B22-8CD8-A364F7E0591D}" presName="connector1" presStyleLbl="sibTrans2D1" presStyleIdx="0" presStyleCnt="3" custScaleX="50568" custScaleY="54801" custLinFactNeighborX="81490" custLinFactNeighborY="-74531"/>
      <dgm:spPr/>
    </dgm:pt>
    <dgm:pt modelId="{DBC46871-EE3E-4A3F-9DFD-5261993D66BF}" type="pres">
      <dgm:prSet presAssocID="{E7385B21-99CC-4EC9-9118-0E811E2D5ED4}" presName="connector2" presStyleLbl="sibTrans2D1" presStyleIdx="1" presStyleCnt="3" custLinFactNeighborX="-73054" custLinFactNeighborY="-60254"/>
      <dgm:spPr/>
    </dgm:pt>
    <dgm:pt modelId="{59917840-F501-42F1-8B88-FA6FB722CCFE}" type="pres">
      <dgm:prSet presAssocID="{5D692C2B-845D-4434-A99C-792A6230F32A}" presName="connector3" presStyleLbl="sibTrans2D1" presStyleIdx="2" presStyleCnt="3" custLinFactY="11532" custLinFactNeighborX="-29717" custLinFactNeighborY="100000"/>
      <dgm:spPr/>
    </dgm:pt>
  </dgm:ptLst>
  <dgm:cxnLst>
    <dgm:cxn modelId="{D7017910-52FD-49E9-A9D7-A0B2916AA74C}" type="presOf" srcId="{28B1399C-21DB-4C24-BC0B-A94074172C1F}" destId="{8E238D56-C480-4962-AB48-EDE02D9F24C1}" srcOrd="1" destOrd="0" presId="urn:microsoft.com/office/officeart/2005/8/layout/gear1"/>
    <dgm:cxn modelId="{A5B0FB47-04C2-4A3F-81BD-A0B629690B10}" srcId="{FB7F4DEC-4EE9-41B0-96C1-9CE706AEA6F1}" destId="{64BD3234-B56A-4D27-8054-D79E014C4AA0}" srcOrd="1" destOrd="0" parTransId="{CE189EEC-3CB7-4EE9-A4E5-C0F8194EC502}" sibTransId="{E7385B21-99CC-4EC9-9118-0E811E2D5ED4}"/>
    <dgm:cxn modelId="{E306CEAF-2F44-4586-96E4-7D8A4A5FFC52}" type="presOf" srcId="{28B1399C-21DB-4C24-BC0B-A94074172C1F}" destId="{E9467478-8E31-4D5F-BE0E-F8FE8678279B}" srcOrd="3" destOrd="0" presId="urn:microsoft.com/office/officeart/2005/8/layout/gear1"/>
    <dgm:cxn modelId="{53854DF7-33B2-44F3-B709-BD01759B9848}" srcId="{FB7F4DEC-4EE9-41B0-96C1-9CE706AEA6F1}" destId="{28B1399C-21DB-4C24-BC0B-A94074172C1F}" srcOrd="2" destOrd="0" parTransId="{78AA57C9-4F9E-48D2-9E01-82C0B3211129}" sibTransId="{5D692C2B-845D-4434-A99C-792A6230F32A}"/>
    <dgm:cxn modelId="{C4090C81-3A2E-48B3-8CC3-518F29B965B1}" type="presOf" srcId="{28B1399C-21DB-4C24-BC0B-A94074172C1F}" destId="{2B7F2637-53B5-45A7-AF14-BB1172E14B75}" srcOrd="2" destOrd="0" presId="urn:microsoft.com/office/officeart/2005/8/layout/gear1"/>
    <dgm:cxn modelId="{261EB70C-50F2-41B9-8C1D-7FBE32111076}" type="presOf" srcId="{28B1399C-21DB-4C24-BC0B-A94074172C1F}" destId="{F6633CDF-102F-47B5-A0DB-8B11669E397D}" srcOrd="0" destOrd="0" presId="urn:microsoft.com/office/officeart/2005/8/layout/gear1"/>
    <dgm:cxn modelId="{F1EF7E19-4A61-48DF-86A1-FB037CC34B52}" type="presOf" srcId="{64BD3234-B56A-4D27-8054-D79E014C4AA0}" destId="{704EFAB1-5C4F-4558-88AC-87678998CBDC}" srcOrd="0" destOrd="0" presId="urn:microsoft.com/office/officeart/2005/8/layout/gear1"/>
    <dgm:cxn modelId="{8532C4C7-0C88-49C8-8107-F2922C20E6DD}" type="presOf" srcId="{3FDF3D3D-8EF4-4747-934D-54BA34FE352D}" destId="{4487BC5C-4890-427C-83DF-906704DFEE86}" srcOrd="2" destOrd="0" presId="urn:microsoft.com/office/officeart/2005/8/layout/gear1"/>
    <dgm:cxn modelId="{4EE8D219-CF2B-423A-9922-63A014314B54}" type="presOf" srcId="{FB7F4DEC-4EE9-41B0-96C1-9CE706AEA6F1}" destId="{7E84F286-8622-4EAF-974B-983C75454BDE}" srcOrd="0" destOrd="0" presId="urn:microsoft.com/office/officeart/2005/8/layout/gear1"/>
    <dgm:cxn modelId="{38E989D3-1DD9-41A8-9CF6-7243F16AC23A}" type="presOf" srcId="{837F7776-144F-4B22-8CD8-A364F7E0591D}" destId="{E4E6B293-3927-4F91-BEAF-326AF539E717}" srcOrd="0" destOrd="0" presId="urn:microsoft.com/office/officeart/2005/8/layout/gear1"/>
    <dgm:cxn modelId="{E0642464-9915-4BAD-A052-CC07A63EB8EB}" type="presOf" srcId="{E7385B21-99CC-4EC9-9118-0E811E2D5ED4}" destId="{DBC46871-EE3E-4A3F-9DFD-5261993D66BF}" srcOrd="0" destOrd="0" presId="urn:microsoft.com/office/officeart/2005/8/layout/gear1"/>
    <dgm:cxn modelId="{075C7D1C-5EDD-49E4-BAC2-496DEBD1E382}" type="presOf" srcId="{5D692C2B-845D-4434-A99C-792A6230F32A}" destId="{59917840-F501-42F1-8B88-FA6FB722CCFE}" srcOrd="0" destOrd="0" presId="urn:microsoft.com/office/officeart/2005/8/layout/gear1"/>
    <dgm:cxn modelId="{22A934CC-FAEB-4C59-8E78-8A70FC9848E1}" type="presOf" srcId="{64BD3234-B56A-4D27-8054-D79E014C4AA0}" destId="{14E554EB-8016-477C-9AC1-B3BBB5B1B3FC}" srcOrd="2" destOrd="0" presId="urn:microsoft.com/office/officeart/2005/8/layout/gear1"/>
    <dgm:cxn modelId="{7912E124-1881-4943-940F-87CB93DFB218}" type="presOf" srcId="{64BD3234-B56A-4D27-8054-D79E014C4AA0}" destId="{B1EE9EE4-CB36-4E73-AA9B-B5AF9315DC4E}" srcOrd="1" destOrd="0" presId="urn:microsoft.com/office/officeart/2005/8/layout/gear1"/>
    <dgm:cxn modelId="{C85C059C-B9AD-4575-B54B-4204D44EA979}" type="presOf" srcId="{3FDF3D3D-8EF4-4747-934D-54BA34FE352D}" destId="{F144F2FF-9D12-49B7-BACD-1BFB05F7C9E6}" srcOrd="1" destOrd="0" presId="urn:microsoft.com/office/officeart/2005/8/layout/gear1"/>
    <dgm:cxn modelId="{173BC518-9C2C-46C6-9565-196EE4B02B3C}" type="presOf" srcId="{3FDF3D3D-8EF4-4747-934D-54BA34FE352D}" destId="{B2100535-027E-4239-88B8-5AF295DEB6C1}" srcOrd="0" destOrd="0" presId="urn:microsoft.com/office/officeart/2005/8/layout/gear1"/>
    <dgm:cxn modelId="{97434D86-A1AE-4524-AB4E-6C6533A4BA16}" srcId="{FB7F4DEC-4EE9-41B0-96C1-9CE706AEA6F1}" destId="{3FDF3D3D-8EF4-4747-934D-54BA34FE352D}" srcOrd="0" destOrd="0" parTransId="{29F07536-BEDF-4A48-B2F8-7CA6DE62427B}" sibTransId="{837F7776-144F-4B22-8CD8-A364F7E0591D}"/>
    <dgm:cxn modelId="{974EDE63-BF6C-450E-BB44-D5B30C74E097}" type="presParOf" srcId="{7E84F286-8622-4EAF-974B-983C75454BDE}" destId="{B2100535-027E-4239-88B8-5AF295DEB6C1}" srcOrd="0" destOrd="0" presId="urn:microsoft.com/office/officeart/2005/8/layout/gear1"/>
    <dgm:cxn modelId="{8C4AC596-C78D-47A4-96C1-482D8E62EE7C}" type="presParOf" srcId="{7E84F286-8622-4EAF-974B-983C75454BDE}" destId="{F144F2FF-9D12-49B7-BACD-1BFB05F7C9E6}" srcOrd="1" destOrd="0" presId="urn:microsoft.com/office/officeart/2005/8/layout/gear1"/>
    <dgm:cxn modelId="{E24404C2-8F18-4C65-8AF8-0301ABDF841D}" type="presParOf" srcId="{7E84F286-8622-4EAF-974B-983C75454BDE}" destId="{4487BC5C-4890-427C-83DF-906704DFEE86}" srcOrd="2" destOrd="0" presId="urn:microsoft.com/office/officeart/2005/8/layout/gear1"/>
    <dgm:cxn modelId="{286884DD-B6E0-4DBA-AF67-CA431813C441}" type="presParOf" srcId="{7E84F286-8622-4EAF-974B-983C75454BDE}" destId="{704EFAB1-5C4F-4558-88AC-87678998CBDC}" srcOrd="3" destOrd="0" presId="urn:microsoft.com/office/officeart/2005/8/layout/gear1"/>
    <dgm:cxn modelId="{439F2412-C29A-4653-BC59-DEDF64BFEEEE}" type="presParOf" srcId="{7E84F286-8622-4EAF-974B-983C75454BDE}" destId="{B1EE9EE4-CB36-4E73-AA9B-B5AF9315DC4E}" srcOrd="4" destOrd="0" presId="urn:microsoft.com/office/officeart/2005/8/layout/gear1"/>
    <dgm:cxn modelId="{9F9CCB15-4EB0-48BE-9C3E-A4F63DD1F4DA}" type="presParOf" srcId="{7E84F286-8622-4EAF-974B-983C75454BDE}" destId="{14E554EB-8016-477C-9AC1-B3BBB5B1B3FC}" srcOrd="5" destOrd="0" presId="urn:microsoft.com/office/officeart/2005/8/layout/gear1"/>
    <dgm:cxn modelId="{124D5656-AF11-44C7-82B4-150AC1F78BDB}" type="presParOf" srcId="{7E84F286-8622-4EAF-974B-983C75454BDE}" destId="{F6633CDF-102F-47B5-A0DB-8B11669E397D}" srcOrd="6" destOrd="0" presId="urn:microsoft.com/office/officeart/2005/8/layout/gear1"/>
    <dgm:cxn modelId="{C2F354C1-F4F5-47EA-A1ED-1EDDEF6CB36A}" type="presParOf" srcId="{7E84F286-8622-4EAF-974B-983C75454BDE}" destId="{8E238D56-C480-4962-AB48-EDE02D9F24C1}" srcOrd="7" destOrd="0" presId="urn:microsoft.com/office/officeart/2005/8/layout/gear1"/>
    <dgm:cxn modelId="{744028B7-D9F8-4DFB-B091-7BBC6B53984A}" type="presParOf" srcId="{7E84F286-8622-4EAF-974B-983C75454BDE}" destId="{2B7F2637-53B5-45A7-AF14-BB1172E14B75}" srcOrd="8" destOrd="0" presId="urn:microsoft.com/office/officeart/2005/8/layout/gear1"/>
    <dgm:cxn modelId="{85635FC8-4323-48FA-A259-E19DC72D220F}" type="presParOf" srcId="{7E84F286-8622-4EAF-974B-983C75454BDE}" destId="{E9467478-8E31-4D5F-BE0E-F8FE8678279B}" srcOrd="9" destOrd="0" presId="urn:microsoft.com/office/officeart/2005/8/layout/gear1"/>
    <dgm:cxn modelId="{EE4C7000-30F3-4458-84F8-B6C1EFB88CB5}" type="presParOf" srcId="{7E84F286-8622-4EAF-974B-983C75454BDE}" destId="{E4E6B293-3927-4F91-BEAF-326AF539E717}" srcOrd="10" destOrd="0" presId="urn:microsoft.com/office/officeart/2005/8/layout/gear1"/>
    <dgm:cxn modelId="{8DFD430E-A056-4F62-8C36-1A5B4CCE238A}" type="presParOf" srcId="{7E84F286-8622-4EAF-974B-983C75454BDE}" destId="{DBC46871-EE3E-4A3F-9DFD-5261993D66BF}" srcOrd="11" destOrd="0" presId="urn:microsoft.com/office/officeart/2005/8/layout/gear1"/>
    <dgm:cxn modelId="{65B8DFE7-0593-4BB2-9C12-1C60649E3556}" type="presParOf" srcId="{7E84F286-8622-4EAF-974B-983C75454BDE}" destId="{59917840-F501-42F1-8B88-FA6FB722CCF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30D8190-8232-4EA8-8AA0-26CB8EB32E92}"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520529C7-2DC3-4712-9161-88D8949EF9B3}">
      <dgm:prSet phldrT="[Text]" custT="1"/>
      <dgm:spPr/>
      <dgm:t>
        <a:bodyPr/>
        <a:lstStyle/>
        <a:p>
          <a:r>
            <a:rPr lang="az-Latn-AZ" sz="1800" dirty="0" smtClean="0"/>
            <a:t>Dizayn </a:t>
          </a:r>
          <a:endParaRPr lang="en-US" sz="1800" dirty="0"/>
        </a:p>
      </dgm:t>
    </dgm:pt>
    <dgm:pt modelId="{BA1D0DBB-19BE-4BF7-9127-9FC30697ECC3}" type="parTrans" cxnId="{24DCC6C4-C484-46E5-B3F9-C32FBFEE0ADA}">
      <dgm:prSet/>
      <dgm:spPr/>
      <dgm:t>
        <a:bodyPr/>
        <a:lstStyle/>
        <a:p>
          <a:endParaRPr lang="en-US"/>
        </a:p>
      </dgm:t>
    </dgm:pt>
    <dgm:pt modelId="{9F9CD49C-80F1-4041-A09E-2F484664E7FF}" type="sibTrans" cxnId="{24DCC6C4-C484-46E5-B3F9-C32FBFEE0ADA}">
      <dgm:prSet/>
      <dgm:spPr/>
      <dgm:t>
        <a:bodyPr/>
        <a:lstStyle/>
        <a:p>
          <a:endParaRPr lang="en-US"/>
        </a:p>
      </dgm:t>
    </dgm:pt>
    <dgm:pt modelId="{78E94376-77BD-4BCB-B5FD-8AD36AEA650E}">
      <dgm:prSet phldrT="[Text]" custT="1"/>
      <dgm:spPr/>
      <dgm:t>
        <a:bodyPr/>
        <a:lstStyle/>
        <a:p>
          <a:r>
            <a:rPr lang="az-Latn-AZ" sz="1800" dirty="0" smtClean="0"/>
            <a:t>Onun dizaynının dəyişmək imkanını nəzərə alaraq proqram yaratmaq</a:t>
          </a:r>
          <a:endParaRPr lang="en-US" sz="1800" dirty="0"/>
        </a:p>
      </dgm:t>
    </dgm:pt>
    <dgm:pt modelId="{F8F5562E-A769-4FA5-88A3-C7DD74E3BB7A}" type="parTrans" cxnId="{34BD6A70-237C-42CD-9701-88DEB3F984EF}">
      <dgm:prSet/>
      <dgm:spPr/>
      <dgm:t>
        <a:bodyPr/>
        <a:lstStyle/>
        <a:p>
          <a:endParaRPr lang="en-US"/>
        </a:p>
      </dgm:t>
    </dgm:pt>
    <dgm:pt modelId="{8B7A5DAA-47B0-458D-A8C8-60795B57D1A1}" type="sibTrans" cxnId="{34BD6A70-237C-42CD-9701-88DEB3F984EF}">
      <dgm:prSet/>
      <dgm:spPr/>
      <dgm:t>
        <a:bodyPr/>
        <a:lstStyle/>
        <a:p>
          <a:endParaRPr lang="en-US"/>
        </a:p>
      </dgm:t>
    </dgm:pt>
    <dgm:pt modelId="{B7352B16-EDEB-47DA-989E-6675BB985604}">
      <dgm:prSet phldrT="[Text]" custT="1"/>
      <dgm:spPr/>
      <dgm:t>
        <a:bodyPr/>
        <a:lstStyle/>
        <a:p>
          <a:r>
            <a:rPr lang="az-Latn-AZ" sz="1800" dirty="0" smtClean="0"/>
            <a:t>Funksional tələblər</a:t>
          </a:r>
          <a:endParaRPr lang="en-US" sz="1800" dirty="0"/>
        </a:p>
      </dgm:t>
    </dgm:pt>
    <dgm:pt modelId="{D2FC8F54-AD70-4ABE-952C-D45CE6CFC6D3}" type="parTrans" cxnId="{DE65490C-D95D-4582-9702-B9314E9B6B02}">
      <dgm:prSet/>
      <dgm:spPr/>
      <dgm:t>
        <a:bodyPr/>
        <a:lstStyle/>
        <a:p>
          <a:endParaRPr lang="en-US"/>
        </a:p>
      </dgm:t>
    </dgm:pt>
    <dgm:pt modelId="{E521F97A-3906-49F3-8D7E-8D50DCAAA2B7}" type="sibTrans" cxnId="{DE65490C-D95D-4582-9702-B9314E9B6B02}">
      <dgm:prSet/>
      <dgm:spPr/>
      <dgm:t>
        <a:bodyPr/>
        <a:lstStyle/>
        <a:p>
          <a:endParaRPr lang="en-US"/>
        </a:p>
      </dgm:t>
    </dgm:pt>
    <dgm:pt modelId="{97FA098B-79F6-44DD-8099-6CFBBDA22608}">
      <dgm:prSet phldrT="[Text]" custT="1"/>
      <dgm:spPr/>
      <dgm:t>
        <a:bodyPr/>
        <a:lstStyle/>
        <a:p>
          <a:r>
            <a:rPr lang="az-Latn-AZ" sz="1800" dirty="0" smtClean="0"/>
            <a:t>İnkişaf məqsədinin və ilkin tələblərin müəyyən edilməsi</a:t>
          </a:r>
          <a:endParaRPr lang="en-US" sz="1800" dirty="0"/>
        </a:p>
      </dgm:t>
    </dgm:pt>
    <dgm:pt modelId="{2F5A7D31-9130-4A40-99C1-24D038FB267F}" type="parTrans" cxnId="{87513333-4E1D-4629-94F0-6FD84B1EF199}">
      <dgm:prSet/>
      <dgm:spPr/>
      <dgm:t>
        <a:bodyPr/>
        <a:lstStyle/>
        <a:p>
          <a:endParaRPr lang="en-US"/>
        </a:p>
      </dgm:t>
    </dgm:pt>
    <dgm:pt modelId="{E0B66947-49B9-45BB-BA1F-0A4CA07C3B54}" type="sibTrans" cxnId="{87513333-4E1D-4629-94F0-6FD84B1EF199}">
      <dgm:prSet/>
      <dgm:spPr/>
      <dgm:t>
        <a:bodyPr/>
        <a:lstStyle/>
        <a:p>
          <a:endParaRPr lang="en-US"/>
        </a:p>
      </dgm:t>
    </dgm:pt>
    <dgm:pt modelId="{B76669E9-93BC-449D-94A3-58D3B7479B93}">
      <dgm:prSet phldrT="[Text]" custT="1"/>
      <dgm:spPr/>
      <dgm:t>
        <a:bodyPr/>
        <a:lstStyle/>
        <a:p>
          <a:r>
            <a:rPr lang="az-Latn-AZ" sz="1800" dirty="0" smtClean="0"/>
            <a:t>Konseptual dizayn</a:t>
          </a:r>
          <a:endParaRPr lang="en-US" sz="1800" dirty="0"/>
        </a:p>
      </dgm:t>
    </dgm:pt>
    <dgm:pt modelId="{8EE9B12E-D12D-4028-9F1C-72A7EAD380C6}" type="parTrans" cxnId="{3ABC3EF2-78CC-4ACE-AA8E-2209530F33FF}">
      <dgm:prSet/>
      <dgm:spPr/>
      <dgm:t>
        <a:bodyPr/>
        <a:lstStyle/>
        <a:p>
          <a:endParaRPr lang="en-US"/>
        </a:p>
      </dgm:t>
    </dgm:pt>
    <dgm:pt modelId="{F1AE8C5A-866F-4853-BBA7-FB035485AE60}" type="sibTrans" cxnId="{3ABC3EF2-78CC-4ACE-AA8E-2209530F33FF}">
      <dgm:prSet/>
      <dgm:spPr/>
      <dgm:t>
        <a:bodyPr/>
        <a:lstStyle/>
        <a:p>
          <a:endParaRPr lang="en-US"/>
        </a:p>
      </dgm:t>
    </dgm:pt>
    <dgm:pt modelId="{8346BE4E-4988-4AAC-9947-7667B5F52472}">
      <dgm:prSet phldrT="[Text]" custT="1"/>
      <dgm:spPr/>
      <dgm:t>
        <a:bodyPr/>
        <a:lstStyle/>
        <a:p>
          <a:r>
            <a:rPr lang="az-Latn-AZ" sz="1800" dirty="0" smtClean="0"/>
            <a:t>Tətbiqin hazırlandığı prosesin simulyasiyası</a:t>
          </a:r>
          <a:endParaRPr lang="en-US" sz="1800" dirty="0"/>
        </a:p>
      </dgm:t>
    </dgm:pt>
    <dgm:pt modelId="{8518B7C3-DB74-4487-9C9F-4AE361D0B3B7}" type="parTrans" cxnId="{59F2894E-C2B7-4019-8054-F517B0322379}">
      <dgm:prSet/>
      <dgm:spPr/>
      <dgm:t>
        <a:bodyPr/>
        <a:lstStyle/>
        <a:p>
          <a:endParaRPr lang="en-US"/>
        </a:p>
      </dgm:t>
    </dgm:pt>
    <dgm:pt modelId="{3669B835-1196-4477-A823-29CB818CF1DC}" type="sibTrans" cxnId="{59F2894E-C2B7-4019-8054-F517B0322379}">
      <dgm:prSet/>
      <dgm:spPr/>
      <dgm:t>
        <a:bodyPr/>
        <a:lstStyle/>
        <a:p>
          <a:endParaRPr lang="en-US"/>
        </a:p>
      </dgm:t>
    </dgm:pt>
    <dgm:pt modelId="{197A258C-2319-4CCB-9CC7-A36FF323D07E}">
      <dgm:prSet phldrT="[Text]" custT="1"/>
      <dgm:spPr/>
      <dgm:t>
        <a:bodyPr/>
        <a:lstStyle/>
        <a:p>
          <a:r>
            <a:rPr lang="az-Latn-AZ" sz="1800" dirty="0" smtClean="0"/>
            <a:t>Məntiqi dizayn</a:t>
          </a:r>
        </a:p>
        <a:p>
          <a:r>
            <a:rPr lang="az-Latn-AZ" sz="1800" dirty="0" smtClean="0"/>
            <a:t>Proqramda məlumat axınının müəyyən olunması</a:t>
          </a:r>
        </a:p>
      </dgm:t>
    </dgm:pt>
    <dgm:pt modelId="{0673C819-53B2-4514-9BA4-C0CBF3715D4C}" type="parTrans" cxnId="{F30097A6-16BA-449F-A692-62A32D4207C6}">
      <dgm:prSet/>
      <dgm:spPr/>
      <dgm:t>
        <a:bodyPr/>
        <a:lstStyle/>
        <a:p>
          <a:endParaRPr lang="en-US"/>
        </a:p>
      </dgm:t>
    </dgm:pt>
    <dgm:pt modelId="{7F914375-70D5-480C-8180-9ADF0FA4BB51}" type="sibTrans" cxnId="{F30097A6-16BA-449F-A692-62A32D4207C6}">
      <dgm:prSet/>
      <dgm:spPr/>
      <dgm:t>
        <a:bodyPr/>
        <a:lstStyle/>
        <a:p>
          <a:endParaRPr lang="en-US"/>
        </a:p>
      </dgm:t>
    </dgm:pt>
    <dgm:pt modelId="{9028BA55-C9F2-4B9A-BE68-676D59885DB5}">
      <dgm:prSet phldrT="[Text]" custT="1"/>
      <dgm:spPr/>
      <dgm:t>
        <a:bodyPr/>
        <a:lstStyle/>
        <a:p>
          <a:r>
            <a:rPr lang="az-Latn-AZ" sz="1800" dirty="0" smtClean="0"/>
            <a:t>İstifadə qabiliyyətinin yoxlanması      tətbiqin müxtəlif istifadəçilər tərəfindən sınaqdan keçirilməsi o cümlədən əlilliyi olan istifadəçilər üçün</a:t>
          </a:r>
        </a:p>
      </dgm:t>
    </dgm:pt>
    <dgm:pt modelId="{E57EE6AD-FA38-43B5-BA29-0D85D2FE850C}" type="parTrans" cxnId="{CE5343D4-9A6C-4759-9951-757D7C91951F}">
      <dgm:prSet/>
      <dgm:spPr/>
      <dgm:t>
        <a:bodyPr/>
        <a:lstStyle/>
        <a:p>
          <a:endParaRPr lang="en-US"/>
        </a:p>
      </dgm:t>
    </dgm:pt>
    <dgm:pt modelId="{65B8D350-1162-4869-960F-FA8B19AA72F4}" type="sibTrans" cxnId="{CE5343D4-9A6C-4759-9951-757D7C91951F}">
      <dgm:prSet/>
      <dgm:spPr/>
      <dgm:t>
        <a:bodyPr/>
        <a:lstStyle/>
        <a:p>
          <a:endParaRPr lang="en-US"/>
        </a:p>
      </dgm:t>
    </dgm:pt>
    <dgm:pt modelId="{7A8AC849-7552-4C68-BA44-46B516A0476C}">
      <dgm:prSet phldrT="[Text]" custT="1"/>
      <dgm:spPr/>
      <dgm:t>
        <a:bodyPr/>
        <a:lstStyle/>
        <a:p>
          <a:r>
            <a:rPr lang="az-Latn-AZ" sz="1800" dirty="0" smtClean="0"/>
            <a:t>Fiziki dizayn</a:t>
          </a:r>
        </a:p>
        <a:p>
          <a:r>
            <a:rPr lang="az-Latn-AZ" sz="1800" dirty="0" smtClean="0"/>
            <a:t>Layihənin icra keçiriləcəyi platformanın və inkişaf vasitələrinin seçilməsi </a:t>
          </a:r>
        </a:p>
      </dgm:t>
    </dgm:pt>
    <dgm:pt modelId="{8C66B360-D017-4EC0-9B7D-EE89F4A295AD}" type="parTrans" cxnId="{DCBB965D-ED83-40CA-9CAF-A0A5FAE32A3D}">
      <dgm:prSet/>
      <dgm:spPr/>
      <dgm:t>
        <a:bodyPr/>
        <a:lstStyle/>
        <a:p>
          <a:endParaRPr lang="en-US"/>
        </a:p>
      </dgm:t>
    </dgm:pt>
    <dgm:pt modelId="{176910EE-8AEC-43FC-9124-C18CBFFCB4AE}" type="sibTrans" cxnId="{DCBB965D-ED83-40CA-9CAF-A0A5FAE32A3D}">
      <dgm:prSet/>
      <dgm:spPr/>
      <dgm:t>
        <a:bodyPr/>
        <a:lstStyle/>
        <a:p>
          <a:endParaRPr lang="en-US"/>
        </a:p>
      </dgm:t>
    </dgm:pt>
    <dgm:pt modelId="{9FD9FFDF-2CF8-4CA5-AEAF-45F6962BE18F}">
      <dgm:prSet phldrT="[Text]" custT="1"/>
      <dgm:spPr/>
      <dgm:t>
        <a:bodyPr/>
        <a:lstStyle/>
        <a:p>
          <a:r>
            <a:rPr lang="az-Latn-AZ" sz="1800" dirty="0" smtClean="0"/>
            <a:t>İcra</a:t>
          </a:r>
        </a:p>
      </dgm:t>
    </dgm:pt>
    <dgm:pt modelId="{A8AB79F0-53A0-4254-85AE-1D42DDD1D8A0}" type="parTrans" cxnId="{6D30B6B7-90FC-423B-8ACF-AAEBD8E5DDBE}">
      <dgm:prSet/>
      <dgm:spPr/>
      <dgm:t>
        <a:bodyPr/>
        <a:lstStyle/>
        <a:p>
          <a:endParaRPr lang="en-US"/>
        </a:p>
      </dgm:t>
    </dgm:pt>
    <dgm:pt modelId="{D92F9159-D661-45C8-863C-A60CB4463AF6}" type="sibTrans" cxnId="{6D30B6B7-90FC-423B-8ACF-AAEBD8E5DDBE}">
      <dgm:prSet/>
      <dgm:spPr/>
      <dgm:t>
        <a:bodyPr/>
        <a:lstStyle/>
        <a:p>
          <a:endParaRPr lang="en-US"/>
        </a:p>
      </dgm:t>
    </dgm:pt>
    <dgm:pt modelId="{0C42EBAE-B2F4-4A50-9CAD-E6BDE1C6C985}">
      <dgm:prSet phldrT="[Text]" custT="1"/>
      <dgm:spPr/>
      <dgm:t>
        <a:bodyPr/>
        <a:lstStyle/>
        <a:p>
          <a:r>
            <a:rPr lang="az-Latn-AZ" sz="1800" dirty="0" smtClean="0"/>
            <a:t>Test</a:t>
          </a:r>
        </a:p>
      </dgm:t>
    </dgm:pt>
    <dgm:pt modelId="{BC8F47C2-1278-4B1A-B02D-78D8EDFA5C42}" type="parTrans" cxnId="{FE96A3D8-C13D-4CC6-8899-C30E6C884419}">
      <dgm:prSet/>
      <dgm:spPr/>
      <dgm:t>
        <a:bodyPr/>
        <a:lstStyle/>
        <a:p>
          <a:endParaRPr lang="en-US"/>
        </a:p>
      </dgm:t>
    </dgm:pt>
    <dgm:pt modelId="{55879C42-46CB-4905-98F1-8BB3BDCB9517}" type="sibTrans" cxnId="{FE96A3D8-C13D-4CC6-8899-C30E6C884419}">
      <dgm:prSet/>
      <dgm:spPr/>
      <dgm:t>
        <a:bodyPr/>
        <a:lstStyle/>
        <a:p>
          <a:endParaRPr lang="en-US"/>
        </a:p>
      </dgm:t>
    </dgm:pt>
    <dgm:pt modelId="{01EEE0B9-034A-4EA8-8B09-92C5E8133685}">
      <dgm:prSet phldrT="[Text]" custT="1"/>
      <dgm:spPr/>
      <dgm:t>
        <a:bodyPr/>
        <a:lstStyle/>
        <a:p>
          <a:r>
            <a:rPr lang="az-Latn-AZ" sz="1800" dirty="0" smtClean="0"/>
            <a:t>Prototipləşdirmə</a:t>
          </a:r>
        </a:p>
        <a:p>
          <a:r>
            <a:rPr lang="az-Latn-AZ" sz="1800" dirty="0" smtClean="0"/>
            <a:t>Kağız və yauxd ekran formalarının interaktiv planlarının hazırlanması</a:t>
          </a:r>
        </a:p>
      </dgm:t>
    </dgm:pt>
    <dgm:pt modelId="{3F10D733-B537-467A-844C-BF7029EB295A}" type="parTrans" cxnId="{DF4F8F76-54BB-44DF-B3D6-F87F3A0C160F}">
      <dgm:prSet/>
      <dgm:spPr/>
      <dgm:t>
        <a:bodyPr/>
        <a:lstStyle/>
        <a:p>
          <a:endParaRPr lang="en-US"/>
        </a:p>
      </dgm:t>
    </dgm:pt>
    <dgm:pt modelId="{92EC0158-E80C-4779-A16C-BF13BC844E4A}" type="sibTrans" cxnId="{DF4F8F76-54BB-44DF-B3D6-F87F3A0C160F}">
      <dgm:prSet/>
      <dgm:spPr/>
      <dgm:t>
        <a:bodyPr/>
        <a:lstStyle/>
        <a:p>
          <a:endParaRPr lang="en-US"/>
        </a:p>
      </dgm:t>
    </dgm:pt>
    <dgm:pt modelId="{57356C78-6E24-4DE9-BC60-C693C1F0E518}" type="pres">
      <dgm:prSet presAssocID="{C30D8190-8232-4EA8-8AA0-26CB8EB32E92}" presName="Name0" presStyleCnt="0">
        <dgm:presLayoutVars>
          <dgm:dir/>
          <dgm:resizeHandles/>
        </dgm:presLayoutVars>
      </dgm:prSet>
      <dgm:spPr/>
    </dgm:pt>
    <dgm:pt modelId="{8CB8AD98-4B8D-4BD8-A12B-64225EBFC48D}" type="pres">
      <dgm:prSet presAssocID="{520529C7-2DC3-4712-9161-88D8949EF9B3}" presName="compNode" presStyleCnt="0"/>
      <dgm:spPr/>
    </dgm:pt>
    <dgm:pt modelId="{A44AE9A4-C0E3-479C-9F0F-30BE218AA9B5}" type="pres">
      <dgm:prSet presAssocID="{520529C7-2DC3-4712-9161-88D8949EF9B3}" presName="dummyConnPt" presStyleCnt="0"/>
      <dgm:spPr/>
    </dgm:pt>
    <dgm:pt modelId="{3EF7D14D-CF89-439A-811B-880096065618}" type="pres">
      <dgm:prSet presAssocID="{520529C7-2DC3-4712-9161-88D8949EF9B3}" presName="node" presStyleLbl="node1" presStyleIdx="0" presStyleCnt="9">
        <dgm:presLayoutVars>
          <dgm:bulletEnabled val="1"/>
        </dgm:presLayoutVars>
      </dgm:prSet>
      <dgm:spPr/>
      <dgm:t>
        <a:bodyPr/>
        <a:lstStyle/>
        <a:p>
          <a:endParaRPr lang="en-US"/>
        </a:p>
      </dgm:t>
    </dgm:pt>
    <dgm:pt modelId="{610F199E-32F2-4542-815D-22CD1BD7B7E6}" type="pres">
      <dgm:prSet presAssocID="{9F9CD49C-80F1-4041-A09E-2F484664E7FF}" presName="sibTrans" presStyleLbl="bgSibTrans2D1" presStyleIdx="0" presStyleCnt="8"/>
      <dgm:spPr/>
    </dgm:pt>
    <dgm:pt modelId="{BE8DF0E5-6C61-480C-B634-BA283AD31389}" type="pres">
      <dgm:prSet presAssocID="{B7352B16-EDEB-47DA-989E-6675BB985604}" presName="compNode" presStyleCnt="0"/>
      <dgm:spPr/>
    </dgm:pt>
    <dgm:pt modelId="{180BD7C2-C794-4E5F-8990-AA60C23098F4}" type="pres">
      <dgm:prSet presAssocID="{B7352B16-EDEB-47DA-989E-6675BB985604}" presName="dummyConnPt" presStyleCnt="0"/>
      <dgm:spPr/>
    </dgm:pt>
    <dgm:pt modelId="{FA89E4D2-F226-4D7B-9AE3-4054206B753C}" type="pres">
      <dgm:prSet presAssocID="{B7352B16-EDEB-47DA-989E-6675BB985604}" presName="node" presStyleLbl="node1" presStyleIdx="1" presStyleCnt="9">
        <dgm:presLayoutVars>
          <dgm:bulletEnabled val="1"/>
        </dgm:presLayoutVars>
      </dgm:prSet>
      <dgm:spPr/>
    </dgm:pt>
    <dgm:pt modelId="{67677BB1-9179-46A0-A6B1-F3EAA13284AE}" type="pres">
      <dgm:prSet presAssocID="{E521F97A-3906-49F3-8D7E-8D50DCAAA2B7}" presName="sibTrans" presStyleLbl="bgSibTrans2D1" presStyleIdx="1" presStyleCnt="8"/>
      <dgm:spPr/>
    </dgm:pt>
    <dgm:pt modelId="{2709C4D9-6861-43FB-AD4D-2AEC254EF32D}" type="pres">
      <dgm:prSet presAssocID="{B76669E9-93BC-449D-94A3-58D3B7479B93}" presName="compNode" presStyleCnt="0"/>
      <dgm:spPr/>
    </dgm:pt>
    <dgm:pt modelId="{60ABAC6C-9C2D-4D37-B80C-13F9B81A0357}" type="pres">
      <dgm:prSet presAssocID="{B76669E9-93BC-449D-94A3-58D3B7479B93}" presName="dummyConnPt" presStyleCnt="0"/>
      <dgm:spPr/>
    </dgm:pt>
    <dgm:pt modelId="{8B889099-D7F6-43A6-8BAE-2A2D10D44CE2}" type="pres">
      <dgm:prSet presAssocID="{B76669E9-93BC-449D-94A3-58D3B7479B93}" presName="node" presStyleLbl="node1" presStyleIdx="2" presStyleCnt="9">
        <dgm:presLayoutVars>
          <dgm:bulletEnabled val="1"/>
        </dgm:presLayoutVars>
      </dgm:prSet>
      <dgm:spPr/>
    </dgm:pt>
    <dgm:pt modelId="{D396F89E-A500-4437-BEAB-3B15436534F5}" type="pres">
      <dgm:prSet presAssocID="{F1AE8C5A-866F-4853-BBA7-FB035485AE60}" presName="sibTrans" presStyleLbl="bgSibTrans2D1" presStyleIdx="2" presStyleCnt="8"/>
      <dgm:spPr/>
    </dgm:pt>
    <dgm:pt modelId="{E89171E8-55FF-44BA-A389-630758356759}" type="pres">
      <dgm:prSet presAssocID="{197A258C-2319-4CCB-9CC7-A36FF323D07E}" presName="compNode" presStyleCnt="0"/>
      <dgm:spPr/>
    </dgm:pt>
    <dgm:pt modelId="{DD313C1B-0CF5-41B8-8F85-F4093B7ECCA8}" type="pres">
      <dgm:prSet presAssocID="{197A258C-2319-4CCB-9CC7-A36FF323D07E}" presName="dummyConnPt" presStyleCnt="0"/>
      <dgm:spPr/>
    </dgm:pt>
    <dgm:pt modelId="{EDC5AE8A-E1FD-4080-B0AE-5712F316E5F0}" type="pres">
      <dgm:prSet presAssocID="{197A258C-2319-4CCB-9CC7-A36FF323D07E}" presName="node" presStyleLbl="node1" presStyleIdx="3" presStyleCnt="9">
        <dgm:presLayoutVars>
          <dgm:bulletEnabled val="1"/>
        </dgm:presLayoutVars>
      </dgm:prSet>
      <dgm:spPr/>
      <dgm:t>
        <a:bodyPr/>
        <a:lstStyle/>
        <a:p>
          <a:endParaRPr lang="en-US"/>
        </a:p>
      </dgm:t>
    </dgm:pt>
    <dgm:pt modelId="{D8748A1A-5D59-46AC-B4ED-36445FFBD5F8}" type="pres">
      <dgm:prSet presAssocID="{7F914375-70D5-480C-8180-9ADF0FA4BB51}" presName="sibTrans" presStyleLbl="bgSibTrans2D1" presStyleIdx="3" presStyleCnt="8"/>
      <dgm:spPr/>
    </dgm:pt>
    <dgm:pt modelId="{962D4F15-86F0-444B-B0B4-6100589DD0FA}" type="pres">
      <dgm:prSet presAssocID="{7A8AC849-7552-4C68-BA44-46B516A0476C}" presName="compNode" presStyleCnt="0"/>
      <dgm:spPr/>
    </dgm:pt>
    <dgm:pt modelId="{F5733BD9-A2B2-4933-B667-92D649104FC0}" type="pres">
      <dgm:prSet presAssocID="{7A8AC849-7552-4C68-BA44-46B516A0476C}" presName="dummyConnPt" presStyleCnt="0"/>
      <dgm:spPr/>
    </dgm:pt>
    <dgm:pt modelId="{0DD3E71C-93F9-447F-82CF-23CC44AB13BE}" type="pres">
      <dgm:prSet presAssocID="{7A8AC849-7552-4C68-BA44-46B516A0476C}" presName="node" presStyleLbl="node1" presStyleIdx="4" presStyleCnt="9">
        <dgm:presLayoutVars>
          <dgm:bulletEnabled val="1"/>
        </dgm:presLayoutVars>
      </dgm:prSet>
      <dgm:spPr/>
      <dgm:t>
        <a:bodyPr/>
        <a:lstStyle/>
        <a:p>
          <a:endParaRPr lang="en-US"/>
        </a:p>
      </dgm:t>
    </dgm:pt>
    <dgm:pt modelId="{83FEF83D-A555-444A-84EC-D6009A55D5CE}" type="pres">
      <dgm:prSet presAssocID="{176910EE-8AEC-43FC-9124-C18CBFFCB4AE}" presName="sibTrans" presStyleLbl="bgSibTrans2D1" presStyleIdx="4" presStyleCnt="8"/>
      <dgm:spPr/>
    </dgm:pt>
    <dgm:pt modelId="{DE365188-F97F-40DD-978E-8767524D6FCB}" type="pres">
      <dgm:prSet presAssocID="{9FD9FFDF-2CF8-4CA5-AEAF-45F6962BE18F}" presName="compNode" presStyleCnt="0"/>
      <dgm:spPr/>
    </dgm:pt>
    <dgm:pt modelId="{84B7BE0A-DF72-4A30-A59C-B9AE469DA732}" type="pres">
      <dgm:prSet presAssocID="{9FD9FFDF-2CF8-4CA5-AEAF-45F6962BE18F}" presName="dummyConnPt" presStyleCnt="0"/>
      <dgm:spPr/>
    </dgm:pt>
    <dgm:pt modelId="{1AB0555C-DE0B-4AD0-9849-397EC39DF24A}" type="pres">
      <dgm:prSet presAssocID="{9FD9FFDF-2CF8-4CA5-AEAF-45F6962BE18F}" presName="node" presStyleLbl="node1" presStyleIdx="5" presStyleCnt="9">
        <dgm:presLayoutVars>
          <dgm:bulletEnabled val="1"/>
        </dgm:presLayoutVars>
      </dgm:prSet>
      <dgm:spPr/>
    </dgm:pt>
    <dgm:pt modelId="{16560CE1-A5D6-4047-8C63-BEF2A76C7A61}" type="pres">
      <dgm:prSet presAssocID="{D92F9159-D661-45C8-863C-A60CB4463AF6}" presName="sibTrans" presStyleLbl="bgSibTrans2D1" presStyleIdx="5" presStyleCnt="8"/>
      <dgm:spPr/>
    </dgm:pt>
    <dgm:pt modelId="{67CC9516-0874-49F5-B69D-4EF18883E00D}" type="pres">
      <dgm:prSet presAssocID="{0C42EBAE-B2F4-4A50-9CAD-E6BDE1C6C985}" presName="compNode" presStyleCnt="0"/>
      <dgm:spPr/>
    </dgm:pt>
    <dgm:pt modelId="{7603195B-8AA2-4860-8EC1-B907308E6B9D}" type="pres">
      <dgm:prSet presAssocID="{0C42EBAE-B2F4-4A50-9CAD-E6BDE1C6C985}" presName="dummyConnPt" presStyleCnt="0"/>
      <dgm:spPr/>
    </dgm:pt>
    <dgm:pt modelId="{71D5F6DF-8B5E-4E8E-8FDC-D95F9D25DC37}" type="pres">
      <dgm:prSet presAssocID="{0C42EBAE-B2F4-4A50-9CAD-E6BDE1C6C985}" presName="node" presStyleLbl="node1" presStyleIdx="6" presStyleCnt="9">
        <dgm:presLayoutVars>
          <dgm:bulletEnabled val="1"/>
        </dgm:presLayoutVars>
      </dgm:prSet>
      <dgm:spPr/>
    </dgm:pt>
    <dgm:pt modelId="{AD343D51-0A88-413B-A10E-47DA00CCB33D}" type="pres">
      <dgm:prSet presAssocID="{55879C42-46CB-4905-98F1-8BB3BDCB9517}" presName="sibTrans" presStyleLbl="bgSibTrans2D1" presStyleIdx="6" presStyleCnt="8"/>
      <dgm:spPr/>
    </dgm:pt>
    <dgm:pt modelId="{32A6522D-2F38-4A04-8FB1-0102B085F4B5}" type="pres">
      <dgm:prSet presAssocID="{01EEE0B9-034A-4EA8-8B09-92C5E8133685}" presName="compNode" presStyleCnt="0"/>
      <dgm:spPr/>
    </dgm:pt>
    <dgm:pt modelId="{783ADA62-07C1-4CC7-85CD-F6BEF87F2EF6}" type="pres">
      <dgm:prSet presAssocID="{01EEE0B9-034A-4EA8-8B09-92C5E8133685}" presName="dummyConnPt" presStyleCnt="0"/>
      <dgm:spPr/>
    </dgm:pt>
    <dgm:pt modelId="{EA2F5879-D3FD-4C93-A601-DEEBD3499AC9}" type="pres">
      <dgm:prSet presAssocID="{01EEE0B9-034A-4EA8-8B09-92C5E8133685}" presName="node" presStyleLbl="node1" presStyleIdx="7" presStyleCnt="9">
        <dgm:presLayoutVars>
          <dgm:bulletEnabled val="1"/>
        </dgm:presLayoutVars>
      </dgm:prSet>
      <dgm:spPr/>
      <dgm:t>
        <a:bodyPr/>
        <a:lstStyle/>
        <a:p>
          <a:endParaRPr lang="en-US"/>
        </a:p>
      </dgm:t>
    </dgm:pt>
    <dgm:pt modelId="{07446D86-4949-4B9B-81F5-B298FBBA467E}" type="pres">
      <dgm:prSet presAssocID="{92EC0158-E80C-4779-A16C-BF13BC844E4A}" presName="sibTrans" presStyleLbl="bgSibTrans2D1" presStyleIdx="7" presStyleCnt="8"/>
      <dgm:spPr/>
    </dgm:pt>
    <dgm:pt modelId="{6F3BE8A9-80AA-40BF-875B-5528AD8C4F56}" type="pres">
      <dgm:prSet presAssocID="{9028BA55-C9F2-4B9A-BE68-676D59885DB5}" presName="compNode" presStyleCnt="0"/>
      <dgm:spPr/>
    </dgm:pt>
    <dgm:pt modelId="{4EBA9FD6-B36A-46BD-AC00-2686967E9969}" type="pres">
      <dgm:prSet presAssocID="{9028BA55-C9F2-4B9A-BE68-676D59885DB5}" presName="dummyConnPt" presStyleCnt="0"/>
      <dgm:spPr/>
    </dgm:pt>
    <dgm:pt modelId="{395B7B0E-DBBC-4D75-9989-27E026E7AB77}" type="pres">
      <dgm:prSet presAssocID="{9028BA55-C9F2-4B9A-BE68-676D59885DB5}" presName="node" presStyleLbl="node1" presStyleIdx="8" presStyleCnt="9" custAng="0">
        <dgm:presLayoutVars>
          <dgm:bulletEnabled val="1"/>
        </dgm:presLayoutVars>
      </dgm:prSet>
      <dgm:spPr/>
      <dgm:t>
        <a:bodyPr/>
        <a:lstStyle/>
        <a:p>
          <a:endParaRPr lang="en-US"/>
        </a:p>
      </dgm:t>
    </dgm:pt>
  </dgm:ptLst>
  <dgm:cxnLst>
    <dgm:cxn modelId="{4963D6A6-F242-4472-B8CB-97F7AA67C374}" type="presOf" srcId="{78E94376-77BD-4BCB-B5FD-8AD36AEA650E}" destId="{3EF7D14D-CF89-439A-811B-880096065618}" srcOrd="0" destOrd="1" presId="urn:microsoft.com/office/officeart/2005/8/layout/bProcess4"/>
    <dgm:cxn modelId="{DF4F8F76-54BB-44DF-B3D6-F87F3A0C160F}" srcId="{C30D8190-8232-4EA8-8AA0-26CB8EB32E92}" destId="{01EEE0B9-034A-4EA8-8B09-92C5E8133685}" srcOrd="7" destOrd="0" parTransId="{3F10D733-B537-467A-844C-BF7029EB295A}" sibTransId="{92EC0158-E80C-4779-A16C-BF13BC844E4A}"/>
    <dgm:cxn modelId="{DE65490C-D95D-4582-9702-B9314E9B6B02}" srcId="{C30D8190-8232-4EA8-8AA0-26CB8EB32E92}" destId="{B7352B16-EDEB-47DA-989E-6675BB985604}" srcOrd="1" destOrd="0" parTransId="{D2FC8F54-AD70-4ABE-952C-D45CE6CFC6D3}" sibTransId="{E521F97A-3906-49F3-8D7E-8D50DCAAA2B7}"/>
    <dgm:cxn modelId="{2B0CCA53-7681-40B5-8705-18B215E9B4DC}" type="presOf" srcId="{97FA098B-79F6-44DD-8099-6CFBBDA22608}" destId="{FA89E4D2-F226-4D7B-9AE3-4054206B753C}" srcOrd="0" destOrd="1" presId="urn:microsoft.com/office/officeart/2005/8/layout/bProcess4"/>
    <dgm:cxn modelId="{CE5343D4-9A6C-4759-9951-757D7C91951F}" srcId="{C30D8190-8232-4EA8-8AA0-26CB8EB32E92}" destId="{9028BA55-C9F2-4B9A-BE68-676D59885DB5}" srcOrd="8" destOrd="0" parTransId="{E57EE6AD-FA38-43B5-BA29-0D85D2FE850C}" sibTransId="{65B8D350-1162-4869-960F-FA8B19AA72F4}"/>
    <dgm:cxn modelId="{FE96A3D8-C13D-4CC6-8899-C30E6C884419}" srcId="{C30D8190-8232-4EA8-8AA0-26CB8EB32E92}" destId="{0C42EBAE-B2F4-4A50-9CAD-E6BDE1C6C985}" srcOrd="6" destOrd="0" parTransId="{BC8F47C2-1278-4B1A-B02D-78D8EDFA5C42}" sibTransId="{55879C42-46CB-4905-98F1-8BB3BDCB9517}"/>
    <dgm:cxn modelId="{594A7484-C3CA-408C-AEFD-592DFD2DBE13}" type="presOf" srcId="{520529C7-2DC3-4712-9161-88D8949EF9B3}" destId="{3EF7D14D-CF89-439A-811B-880096065618}" srcOrd="0" destOrd="0" presId="urn:microsoft.com/office/officeart/2005/8/layout/bProcess4"/>
    <dgm:cxn modelId="{CA834FE3-68CA-4CCA-A5A8-3A654974C6C6}" type="presOf" srcId="{B7352B16-EDEB-47DA-989E-6675BB985604}" destId="{FA89E4D2-F226-4D7B-9AE3-4054206B753C}" srcOrd="0" destOrd="0" presId="urn:microsoft.com/office/officeart/2005/8/layout/bProcess4"/>
    <dgm:cxn modelId="{DCBB965D-ED83-40CA-9CAF-A0A5FAE32A3D}" srcId="{C30D8190-8232-4EA8-8AA0-26CB8EB32E92}" destId="{7A8AC849-7552-4C68-BA44-46B516A0476C}" srcOrd="4" destOrd="0" parTransId="{8C66B360-D017-4EC0-9B7D-EE89F4A295AD}" sibTransId="{176910EE-8AEC-43FC-9124-C18CBFFCB4AE}"/>
    <dgm:cxn modelId="{9EEECFB0-4BFB-4E37-9221-4930D344227C}" type="presOf" srcId="{0C42EBAE-B2F4-4A50-9CAD-E6BDE1C6C985}" destId="{71D5F6DF-8B5E-4E8E-8FDC-D95F9D25DC37}" srcOrd="0" destOrd="0" presId="urn:microsoft.com/office/officeart/2005/8/layout/bProcess4"/>
    <dgm:cxn modelId="{34BD6A70-237C-42CD-9701-88DEB3F984EF}" srcId="{520529C7-2DC3-4712-9161-88D8949EF9B3}" destId="{78E94376-77BD-4BCB-B5FD-8AD36AEA650E}" srcOrd="0" destOrd="0" parTransId="{F8F5562E-A769-4FA5-88A3-C7DD74E3BB7A}" sibTransId="{8B7A5DAA-47B0-458D-A8C8-60795B57D1A1}"/>
    <dgm:cxn modelId="{6D30B6B7-90FC-423B-8ACF-AAEBD8E5DDBE}" srcId="{C30D8190-8232-4EA8-8AA0-26CB8EB32E92}" destId="{9FD9FFDF-2CF8-4CA5-AEAF-45F6962BE18F}" srcOrd="5" destOrd="0" parTransId="{A8AB79F0-53A0-4254-85AE-1D42DDD1D8A0}" sibTransId="{D92F9159-D661-45C8-863C-A60CB4463AF6}"/>
    <dgm:cxn modelId="{2779631F-14DC-4A68-B151-645B4FFCF0A9}" type="presOf" srcId="{E521F97A-3906-49F3-8D7E-8D50DCAAA2B7}" destId="{67677BB1-9179-46A0-A6B1-F3EAA13284AE}" srcOrd="0" destOrd="0" presId="urn:microsoft.com/office/officeart/2005/8/layout/bProcess4"/>
    <dgm:cxn modelId="{3F1A86BD-6C21-45BC-85C7-75B8397D11E0}" type="presOf" srcId="{197A258C-2319-4CCB-9CC7-A36FF323D07E}" destId="{EDC5AE8A-E1FD-4080-B0AE-5712F316E5F0}" srcOrd="0" destOrd="0" presId="urn:microsoft.com/office/officeart/2005/8/layout/bProcess4"/>
    <dgm:cxn modelId="{7EC957FC-C849-45B0-ADCB-331C03251015}" type="presOf" srcId="{9028BA55-C9F2-4B9A-BE68-676D59885DB5}" destId="{395B7B0E-DBBC-4D75-9989-27E026E7AB77}" srcOrd="0" destOrd="0" presId="urn:microsoft.com/office/officeart/2005/8/layout/bProcess4"/>
    <dgm:cxn modelId="{BE7B0548-2A4F-49AC-8A17-5A54354807D8}" type="presOf" srcId="{55879C42-46CB-4905-98F1-8BB3BDCB9517}" destId="{AD343D51-0A88-413B-A10E-47DA00CCB33D}" srcOrd="0" destOrd="0" presId="urn:microsoft.com/office/officeart/2005/8/layout/bProcess4"/>
    <dgm:cxn modelId="{4FFA935F-1D05-446D-BC03-996CBE548D45}" type="presOf" srcId="{8346BE4E-4988-4AAC-9947-7667B5F52472}" destId="{8B889099-D7F6-43A6-8BAE-2A2D10D44CE2}" srcOrd="0" destOrd="1" presId="urn:microsoft.com/office/officeart/2005/8/layout/bProcess4"/>
    <dgm:cxn modelId="{8ED3EDA2-88DD-43C4-A1E9-C5549D811C2F}" type="presOf" srcId="{7F914375-70D5-480C-8180-9ADF0FA4BB51}" destId="{D8748A1A-5D59-46AC-B4ED-36445FFBD5F8}" srcOrd="0" destOrd="0" presId="urn:microsoft.com/office/officeart/2005/8/layout/bProcess4"/>
    <dgm:cxn modelId="{1BEFD3FA-BF70-47D3-AFCA-C72C96D544C8}" type="presOf" srcId="{D92F9159-D661-45C8-863C-A60CB4463AF6}" destId="{16560CE1-A5D6-4047-8C63-BEF2A76C7A61}" srcOrd="0" destOrd="0" presId="urn:microsoft.com/office/officeart/2005/8/layout/bProcess4"/>
    <dgm:cxn modelId="{C127825A-CE99-4A14-B6A7-8B7582806780}" type="presOf" srcId="{B76669E9-93BC-449D-94A3-58D3B7479B93}" destId="{8B889099-D7F6-43A6-8BAE-2A2D10D44CE2}" srcOrd="0" destOrd="0" presId="urn:microsoft.com/office/officeart/2005/8/layout/bProcess4"/>
    <dgm:cxn modelId="{ACFE9CB7-7C2E-4FA3-A9BC-ECA243F8F4D6}" type="presOf" srcId="{92EC0158-E80C-4779-A16C-BF13BC844E4A}" destId="{07446D86-4949-4B9B-81F5-B298FBBA467E}" srcOrd="0" destOrd="0" presId="urn:microsoft.com/office/officeart/2005/8/layout/bProcess4"/>
    <dgm:cxn modelId="{24DCC6C4-C484-46E5-B3F9-C32FBFEE0ADA}" srcId="{C30D8190-8232-4EA8-8AA0-26CB8EB32E92}" destId="{520529C7-2DC3-4712-9161-88D8949EF9B3}" srcOrd="0" destOrd="0" parTransId="{BA1D0DBB-19BE-4BF7-9127-9FC30697ECC3}" sibTransId="{9F9CD49C-80F1-4041-A09E-2F484664E7FF}"/>
    <dgm:cxn modelId="{FD15F64B-60DF-4B73-AD34-D07C89DA3881}" type="presOf" srcId="{7A8AC849-7552-4C68-BA44-46B516A0476C}" destId="{0DD3E71C-93F9-447F-82CF-23CC44AB13BE}" srcOrd="0" destOrd="0" presId="urn:microsoft.com/office/officeart/2005/8/layout/bProcess4"/>
    <dgm:cxn modelId="{59F2894E-C2B7-4019-8054-F517B0322379}" srcId="{B76669E9-93BC-449D-94A3-58D3B7479B93}" destId="{8346BE4E-4988-4AAC-9947-7667B5F52472}" srcOrd="0" destOrd="0" parTransId="{8518B7C3-DB74-4487-9C9F-4AE361D0B3B7}" sibTransId="{3669B835-1196-4477-A823-29CB818CF1DC}"/>
    <dgm:cxn modelId="{87513333-4E1D-4629-94F0-6FD84B1EF199}" srcId="{B7352B16-EDEB-47DA-989E-6675BB985604}" destId="{97FA098B-79F6-44DD-8099-6CFBBDA22608}" srcOrd="0" destOrd="0" parTransId="{2F5A7D31-9130-4A40-99C1-24D038FB267F}" sibTransId="{E0B66947-49B9-45BB-BA1F-0A4CA07C3B54}"/>
    <dgm:cxn modelId="{86E7860E-7504-4AF6-8E2C-45250B80057E}" type="presOf" srcId="{9F9CD49C-80F1-4041-A09E-2F484664E7FF}" destId="{610F199E-32F2-4542-815D-22CD1BD7B7E6}" srcOrd="0" destOrd="0" presId="urn:microsoft.com/office/officeart/2005/8/layout/bProcess4"/>
    <dgm:cxn modelId="{D7B268F2-4E20-4B76-AD38-E662B5D3400C}" type="presOf" srcId="{C30D8190-8232-4EA8-8AA0-26CB8EB32E92}" destId="{57356C78-6E24-4DE9-BC60-C693C1F0E518}" srcOrd="0" destOrd="0" presId="urn:microsoft.com/office/officeart/2005/8/layout/bProcess4"/>
    <dgm:cxn modelId="{F30097A6-16BA-449F-A692-62A32D4207C6}" srcId="{C30D8190-8232-4EA8-8AA0-26CB8EB32E92}" destId="{197A258C-2319-4CCB-9CC7-A36FF323D07E}" srcOrd="3" destOrd="0" parTransId="{0673C819-53B2-4514-9BA4-C0CBF3715D4C}" sibTransId="{7F914375-70D5-480C-8180-9ADF0FA4BB51}"/>
    <dgm:cxn modelId="{3ABC3EF2-78CC-4ACE-AA8E-2209530F33FF}" srcId="{C30D8190-8232-4EA8-8AA0-26CB8EB32E92}" destId="{B76669E9-93BC-449D-94A3-58D3B7479B93}" srcOrd="2" destOrd="0" parTransId="{8EE9B12E-D12D-4028-9F1C-72A7EAD380C6}" sibTransId="{F1AE8C5A-866F-4853-BBA7-FB035485AE60}"/>
    <dgm:cxn modelId="{EB1FECB3-1181-4F9E-8072-EBE0B443BCFA}" type="presOf" srcId="{01EEE0B9-034A-4EA8-8B09-92C5E8133685}" destId="{EA2F5879-D3FD-4C93-A601-DEEBD3499AC9}" srcOrd="0" destOrd="0" presId="urn:microsoft.com/office/officeart/2005/8/layout/bProcess4"/>
    <dgm:cxn modelId="{582F4689-B92D-4C1F-BE02-75FB3972D50D}" type="presOf" srcId="{9FD9FFDF-2CF8-4CA5-AEAF-45F6962BE18F}" destId="{1AB0555C-DE0B-4AD0-9849-397EC39DF24A}" srcOrd="0" destOrd="0" presId="urn:microsoft.com/office/officeart/2005/8/layout/bProcess4"/>
    <dgm:cxn modelId="{BCAFB755-7D37-42AD-AD9C-9533CA4A2D65}" type="presOf" srcId="{F1AE8C5A-866F-4853-BBA7-FB035485AE60}" destId="{D396F89E-A500-4437-BEAB-3B15436534F5}" srcOrd="0" destOrd="0" presId="urn:microsoft.com/office/officeart/2005/8/layout/bProcess4"/>
    <dgm:cxn modelId="{71A6AE94-CB57-435E-9136-9E30305822D9}" type="presOf" srcId="{176910EE-8AEC-43FC-9124-C18CBFFCB4AE}" destId="{83FEF83D-A555-444A-84EC-D6009A55D5CE}" srcOrd="0" destOrd="0" presId="urn:microsoft.com/office/officeart/2005/8/layout/bProcess4"/>
    <dgm:cxn modelId="{18AAF262-BEE7-4934-AB36-B962F540916F}" type="presParOf" srcId="{57356C78-6E24-4DE9-BC60-C693C1F0E518}" destId="{8CB8AD98-4B8D-4BD8-A12B-64225EBFC48D}" srcOrd="0" destOrd="0" presId="urn:microsoft.com/office/officeart/2005/8/layout/bProcess4"/>
    <dgm:cxn modelId="{CD99907B-452E-4496-B0E9-7335D493A118}" type="presParOf" srcId="{8CB8AD98-4B8D-4BD8-A12B-64225EBFC48D}" destId="{A44AE9A4-C0E3-479C-9F0F-30BE218AA9B5}" srcOrd="0" destOrd="0" presId="urn:microsoft.com/office/officeart/2005/8/layout/bProcess4"/>
    <dgm:cxn modelId="{C3D796BB-F230-49EB-BDFC-CF70C8DB720F}" type="presParOf" srcId="{8CB8AD98-4B8D-4BD8-A12B-64225EBFC48D}" destId="{3EF7D14D-CF89-439A-811B-880096065618}" srcOrd="1" destOrd="0" presId="urn:microsoft.com/office/officeart/2005/8/layout/bProcess4"/>
    <dgm:cxn modelId="{E717C65E-F3A9-42FD-80CA-2B1DA0181529}" type="presParOf" srcId="{57356C78-6E24-4DE9-BC60-C693C1F0E518}" destId="{610F199E-32F2-4542-815D-22CD1BD7B7E6}" srcOrd="1" destOrd="0" presId="urn:microsoft.com/office/officeart/2005/8/layout/bProcess4"/>
    <dgm:cxn modelId="{8BBA6E03-784D-4EFD-B865-DF55EC1FB5F0}" type="presParOf" srcId="{57356C78-6E24-4DE9-BC60-C693C1F0E518}" destId="{BE8DF0E5-6C61-480C-B634-BA283AD31389}" srcOrd="2" destOrd="0" presId="urn:microsoft.com/office/officeart/2005/8/layout/bProcess4"/>
    <dgm:cxn modelId="{4F79A5A8-1E6E-4D44-81AE-45B602878483}" type="presParOf" srcId="{BE8DF0E5-6C61-480C-B634-BA283AD31389}" destId="{180BD7C2-C794-4E5F-8990-AA60C23098F4}" srcOrd="0" destOrd="0" presId="urn:microsoft.com/office/officeart/2005/8/layout/bProcess4"/>
    <dgm:cxn modelId="{B654791C-A679-4C3F-BFF3-09C901FB0EFB}" type="presParOf" srcId="{BE8DF0E5-6C61-480C-B634-BA283AD31389}" destId="{FA89E4D2-F226-4D7B-9AE3-4054206B753C}" srcOrd="1" destOrd="0" presId="urn:microsoft.com/office/officeart/2005/8/layout/bProcess4"/>
    <dgm:cxn modelId="{24C89B19-3387-4BDE-A914-1C84BE821541}" type="presParOf" srcId="{57356C78-6E24-4DE9-BC60-C693C1F0E518}" destId="{67677BB1-9179-46A0-A6B1-F3EAA13284AE}" srcOrd="3" destOrd="0" presId="urn:microsoft.com/office/officeart/2005/8/layout/bProcess4"/>
    <dgm:cxn modelId="{9470D6EC-3D93-48BA-98BB-D98473561E0B}" type="presParOf" srcId="{57356C78-6E24-4DE9-BC60-C693C1F0E518}" destId="{2709C4D9-6861-43FB-AD4D-2AEC254EF32D}" srcOrd="4" destOrd="0" presId="urn:microsoft.com/office/officeart/2005/8/layout/bProcess4"/>
    <dgm:cxn modelId="{8E238EE5-42C2-4C1B-AFFA-46BE67DAF081}" type="presParOf" srcId="{2709C4D9-6861-43FB-AD4D-2AEC254EF32D}" destId="{60ABAC6C-9C2D-4D37-B80C-13F9B81A0357}" srcOrd="0" destOrd="0" presId="urn:microsoft.com/office/officeart/2005/8/layout/bProcess4"/>
    <dgm:cxn modelId="{77598CAA-24B9-4A3E-AE92-2E4A83B1C5F7}" type="presParOf" srcId="{2709C4D9-6861-43FB-AD4D-2AEC254EF32D}" destId="{8B889099-D7F6-43A6-8BAE-2A2D10D44CE2}" srcOrd="1" destOrd="0" presId="urn:microsoft.com/office/officeart/2005/8/layout/bProcess4"/>
    <dgm:cxn modelId="{3A452B85-69DF-47FB-8AEA-9440C3AFA846}" type="presParOf" srcId="{57356C78-6E24-4DE9-BC60-C693C1F0E518}" destId="{D396F89E-A500-4437-BEAB-3B15436534F5}" srcOrd="5" destOrd="0" presId="urn:microsoft.com/office/officeart/2005/8/layout/bProcess4"/>
    <dgm:cxn modelId="{65C333F4-E33D-4A55-9A57-9040D0E0CEF8}" type="presParOf" srcId="{57356C78-6E24-4DE9-BC60-C693C1F0E518}" destId="{E89171E8-55FF-44BA-A389-630758356759}" srcOrd="6" destOrd="0" presId="urn:microsoft.com/office/officeart/2005/8/layout/bProcess4"/>
    <dgm:cxn modelId="{FF41C6D0-6527-46B2-8E53-58991BEF6FD1}" type="presParOf" srcId="{E89171E8-55FF-44BA-A389-630758356759}" destId="{DD313C1B-0CF5-41B8-8F85-F4093B7ECCA8}" srcOrd="0" destOrd="0" presId="urn:microsoft.com/office/officeart/2005/8/layout/bProcess4"/>
    <dgm:cxn modelId="{ED241FB5-8D27-4934-B761-C1CC18237179}" type="presParOf" srcId="{E89171E8-55FF-44BA-A389-630758356759}" destId="{EDC5AE8A-E1FD-4080-B0AE-5712F316E5F0}" srcOrd="1" destOrd="0" presId="urn:microsoft.com/office/officeart/2005/8/layout/bProcess4"/>
    <dgm:cxn modelId="{DD166C9D-ADA3-4C00-A257-2C51A312C5C1}" type="presParOf" srcId="{57356C78-6E24-4DE9-BC60-C693C1F0E518}" destId="{D8748A1A-5D59-46AC-B4ED-36445FFBD5F8}" srcOrd="7" destOrd="0" presId="urn:microsoft.com/office/officeart/2005/8/layout/bProcess4"/>
    <dgm:cxn modelId="{B0236B85-CA3C-42D0-B96E-9A2A673CCA79}" type="presParOf" srcId="{57356C78-6E24-4DE9-BC60-C693C1F0E518}" destId="{962D4F15-86F0-444B-B0B4-6100589DD0FA}" srcOrd="8" destOrd="0" presId="urn:microsoft.com/office/officeart/2005/8/layout/bProcess4"/>
    <dgm:cxn modelId="{ED3B5D9C-971F-4BAE-A434-0131A7C13C99}" type="presParOf" srcId="{962D4F15-86F0-444B-B0B4-6100589DD0FA}" destId="{F5733BD9-A2B2-4933-B667-92D649104FC0}" srcOrd="0" destOrd="0" presId="urn:microsoft.com/office/officeart/2005/8/layout/bProcess4"/>
    <dgm:cxn modelId="{925DAF37-ED5A-4A23-B7FF-E71C52F6CE78}" type="presParOf" srcId="{962D4F15-86F0-444B-B0B4-6100589DD0FA}" destId="{0DD3E71C-93F9-447F-82CF-23CC44AB13BE}" srcOrd="1" destOrd="0" presId="urn:microsoft.com/office/officeart/2005/8/layout/bProcess4"/>
    <dgm:cxn modelId="{0B02DE27-7E35-4C71-ADAD-64DDB1429C5B}" type="presParOf" srcId="{57356C78-6E24-4DE9-BC60-C693C1F0E518}" destId="{83FEF83D-A555-444A-84EC-D6009A55D5CE}" srcOrd="9" destOrd="0" presId="urn:microsoft.com/office/officeart/2005/8/layout/bProcess4"/>
    <dgm:cxn modelId="{CE2071FA-0F20-453C-A60E-B724B593B489}" type="presParOf" srcId="{57356C78-6E24-4DE9-BC60-C693C1F0E518}" destId="{DE365188-F97F-40DD-978E-8767524D6FCB}" srcOrd="10" destOrd="0" presId="urn:microsoft.com/office/officeart/2005/8/layout/bProcess4"/>
    <dgm:cxn modelId="{1DD53966-5C17-4340-9E91-9B0CBDD6D142}" type="presParOf" srcId="{DE365188-F97F-40DD-978E-8767524D6FCB}" destId="{84B7BE0A-DF72-4A30-A59C-B9AE469DA732}" srcOrd="0" destOrd="0" presId="urn:microsoft.com/office/officeart/2005/8/layout/bProcess4"/>
    <dgm:cxn modelId="{B858CA4A-E5F1-4E19-8BDB-007E32467224}" type="presParOf" srcId="{DE365188-F97F-40DD-978E-8767524D6FCB}" destId="{1AB0555C-DE0B-4AD0-9849-397EC39DF24A}" srcOrd="1" destOrd="0" presId="urn:microsoft.com/office/officeart/2005/8/layout/bProcess4"/>
    <dgm:cxn modelId="{A7C45132-A469-4D2A-9D6C-0FCD2BAEB3C1}" type="presParOf" srcId="{57356C78-6E24-4DE9-BC60-C693C1F0E518}" destId="{16560CE1-A5D6-4047-8C63-BEF2A76C7A61}" srcOrd="11" destOrd="0" presId="urn:microsoft.com/office/officeart/2005/8/layout/bProcess4"/>
    <dgm:cxn modelId="{D6F9A928-7B3A-494E-93DE-6299130B5EBA}" type="presParOf" srcId="{57356C78-6E24-4DE9-BC60-C693C1F0E518}" destId="{67CC9516-0874-49F5-B69D-4EF18883E00D}" srcOrd="12" destOrd="0" presId="urn:microsoft.com/office/officeart/2005/8/layout/bProcess4"/>
    <dgm:cxn modelId="{8436FFA5-77B5-4F79-B630-169E6F80BBFC}" type="presParOf" srcId="{67CC9516-0874-49F5-B69D-4EF18883E00D}" destId="{7603195B-8AA2-4860-8EC1-B907308E6B9D}" srcOrd="0" destOrd="0" presId="urn:microsoft.com/office/officeart/2005/8/layout/bProcess4"/>
    <dgm:cxn modelId="{12E0186C-4E7F-4610-A4BC-30C8826EF534}" type="presParOf" srcId="{67CC9516-0874-49F5-B69D-4EF18883E00D}" destId="{71D5F6DF-8B5E-4E8E-8FDC-D95F9D25DC37}" srcOrd="1" destOrd="0" presId="urn:microsoft.com/office/officeart/2005/8/layout/bProcess4"/>
    <dgm:cxn modelId="{5924DA1A-6950-4495-9BB1-2066952BB7B7}" type="presParOf" srcId="{57356C78-6E24-4DE9-BC60-C693C1F0E518}" destId="{AD343D51-0A88-413B-A10E-47DA00CCB33D}" srcOrd="13" destOrd="0" presId="urn:microsoft.com/office/officeart/2005/8/layout/bProcess4"/>
    <dgm:cxn modelId="{43411EBA-9DE2-4D51-9B1E-A6B633FE373B}" type="presParOf" srcId="{57356C78-6E24-4DE9-BC60-C693C1F0E518}" destId="{32A6522D-2F38-4A04-8FB1-0102B085F4B5}" srcOrd="14" destOrd="0" presId="urn:microsoft.com/office/officeart/2005/8/layout/bProcess4"/>
    <dgm:cxn modelId="{7BD2B3AB-2A4E-4AC5-A6A5-1E9DD919BD10}" type="presParOf" srcId="{32A6522D-2F38-4A04-8FB1-0102B085F4B5}" destId="{783ADA62-07C1-4CC7-85CD-F6BEF87F2EF6}" srcOrd="0" destOrd="0" presId="urn:microsoft.com/office/officeart/2005/8/layout/bProcess4"/>
    <dgm:cxn modelId="{9834090A-6501-457B-A675-F9E4854F572B}" type="presParOf" srcId="{32A6522D-2F38-4A04-8FB1-0102B085F4B5}" destId="{EA2F5879-D3FD-4C93-A601-DEEBD3499AC9}" srcOrd="1" destOrd="0" presId="urn:microsoft.com/office/officeart/2005/8/layout/bProcess4"/>
    <dgm:cxn modelId="{084E20E5-2364-4576-9656-3B5A9D336B42}" type="presParOf" srcId="{57356C78-6E24-4DE9-BC60-C693C1F0E518}" destId="{07446D86-4949-4B9B-81F5-B298FBBA467E}" srcOrd="15" destOrd="0" presId="urn:microsoft.com/office/officeart/2005/8/layout/bProcess4"/>
    <dgm:cxn modelId="{377F18AA-3849-47FB-80B9-68568DE7F84B}" type="presParOf" srcId="{57356C78-6E24-4DE9-BC60-C693C1F0E518}" destId="{6F3BE8A9-80AA-40BF-875B-5528AD8C4F56}" srcOrd="16" destOrd="0" presId="urn:microsoft.com/office/officeart/2005/8/layout/bProcess4"/>
    <dgm:cxn modelId="{FBAD057A-9633-417A-A3B5-776687E5C25E}" type="presParOf" srcId="{6F3BE8A9-80AA-40BF-875B-5528AD8C4F56}" destId="{4EBA9FD6-B36A-46BD-AC00-2686967E9969}" srcOrd="0" destOrd="0" presId="urn:microsoft.com/office/officeart/2005/8/layout/bProcess4"/>
    <dgm:cxn modelId="{A86EC12F-201B-4E49-98E7-03A4BF4AAAAD}" type="presParOf" srcId="{6F3BE8A9-80AA-40BF-875B-5528AD8C4F56}" destId="{395B7B0E-DBBC-4D75-9989-27E026E7AB77}"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153867-398A-4531-BF67-A489F8ACCCEF}" type="doc">
      <dgm:prSet loTypeId="urn:microsoft.com/office/officeart/2005/8/layout/radial3" loCatId="cycle" qsTypeId="urn:microsoft.com/office/officeart/2005/8/quickstyle/3d3" qsCatId="3D" csTypeId="urn:microsoft.com/office/officeart/2005/8/colors/accent1_2" csCatId="accent1" phldr="1"/>
      <dgm:spPr/>
      <dgm:t>
        <a:bodyPr/>
        <a:lstStyle/>
        <a:p>
          <a:endParaRPr lang="en-US"/>
        </a:p>
      </dgm:t>
    </dgm:pt>
    <dgm:pt modelId="{E32CBDD5-41E3-4EB5-8AC0-5ED90C10669B}">
      <dgm:prSet phldrT="[Text]"/>
      <dgm:spPr/>
      <dgm:t>
        <a:bodyPr/>
        <a:lstStyle/>
        <a:p>
          <a:r>
            <a:rPr lang="az-Latn-AZ" dirty="0" smtClean="0"/>
            <a:t>Əsas mərhələlər</a:t>
          </a:r>
          <a:endParaRPr lang="en-US" dirty="0"/>
        </a:p>
      </dgm:t>
    </dgm:pt>
    <dgm:pt modelId="{372B00A5-F31B-48E7-AD5C-3D06F76CE099}" type="parTrans" cxnId="{A59098F6-37B4-482F-8C03-A27818730628}">
      <dgm:prSet/>
      <dgm:spPr/>
      <dgm:t>
        <a:bodyPr/>
        <a:lstStyle/>
        <a:p>
          <a:endParaRPr lang="en-US"/>
        </a:p>
      </dgm:t>
    </dgm:pt>
    <dgm:pt modelId="{84AD27C1-DEE8-47F4-AB01-C072172717CE}" type="sibTrans" cxnId="{A59098F6-37B4-482F-8C03-A27818730628}">
      <dgm:prSet/>
      <dgm:spPr/>
      <dgm:t>
        <a:bodyPr/>
        <a:lstStyle/>
        <a:p>
          <a:endParaRPr lang="en-US"/>
        </a:p>
      </dgm:t>
    </dgm:pt>
    <dgm:pt modelId="{FA444B2B-0BB2-471D-8311-6B132ED86415}">
      <dgm:prSet phldrT="[Text]"/>
      <dgm:spPr/>
      <dgm:t>
        <a:bodyPr/>
        <a:lstStyle/>
        <a:p>
          <a:r>
            <a:rPr lang="az-Latn-AZ" dirty="0" smtClean="0"/>
            <a:t>Tələblərin təhlili</a:t>
          </a:r>
          <a:endParaRPr lang="en-US" dirty="0"/>
        </a:p>
      </dgm:t>
    </dgm:pt>
    <dgm:pt modelId="{1221D0A0-D849-4EDD-A06A-3811EC8D9248}" type="parTrans" cxnId="{47E4E332-3D5B-47D9-AB52-9C629CCE2709}">
      <dgm:prSet/>
      <dgm:spPr/>
      <dgm:t>
        <a:bodyPr/>
        <a:lstStyle/>
        <a:p>
          <a:endParaRPr lang="en-US"/>
        </a:p>
      </dgm:t>
    </dgm:pt>
    <dgm:pt modelId="{1CA4A679-8E7A-4317-9E7B-DEBF611A45A8}" type="sibTrans" cxnId="{47E4E332-3D5B-47D9-AB52-9C629CCE2709}">
      <dgm:prSet/>
      <dgm:spPr/>
      <dgm:t>
        <a:bodyPr/>
        <a:lstStyle/>
        <a:p>
          <a:endParaRPr lang="en-US"/>
        </a:p>
      </dgm:t>
    </dgm:pt>
    <dgm:pt modelId="{A5EFB7C2-C791-426E-ACBB-B481E410DEC5}">
      <dgm:prSet phldrT="[Text]"/>
      <dgm:spPr/>
      <dgm:t>
        <a:bodyPr/>
        <a:lstStyle/>
        <a:p>
          <a:r>
            <a:rPr lang="az-Latn-AZ" dirty="0" smtClean="0"/>
            <a:t>dizayn</a:t>
          </a:r>
          <a:endParaRPr lang="en-US" dirty="0"/>
        </a:p>
      </dgm:t>
    </dgm:pt>
    <dgm:pt modelId="{5B5058CD-6188-411E-86D3-8BB7B22EC561}" type="parTrans" cxnId="{6871F4EE-FB85-4AAA-8EED-47B1FC564DB3}">
      <dgm:prSet/>
      <dgm:spPr/>
      <dgm:t>
        <a:bodyPr/>
        <a:lstStyle/>
        <a:p>
          <a:endParaRPr lang="en-US"/>
        </a:p>
      </dgm:t>
    </dgm:pt>
    <dgm:pt modelId="{A180338A-B26E-4A42-A2EC-C7DC5E165E7E}" type="sibTrans" cxnId="{6871F4EE-FB85-4AAA-8EED-47B1FC564DB3}">
      <dgm:prSet/>
      <dgm:spPr/>
      <dgm:t>
        <a:bodyPr/>
        <a:lstStyle/>
        <a:p>
          <a:endParaRPr lang="en-US"/>
        </a:p>
      </dgm:t>
    </dgm:pt>
    <dgm:pt modelId="{30575F18-9487-42CA-8107-318C4C536456}">
      <dgm:prSet phldrT="[Text]"/>
      <dgm:spPr/>
      <dgm:t>
        <a:bodyPr/>
        <a:lstStyle/>
        <a:p>
          <a:r>
            <a:rPr lang="az-Latn-AZ" dirty="0" smtClean="0"/>
            <a:t>kodlaşdırma</a:t>
          </a:r>
          <a:endParaRPr lang="en-US" dirty="0"/>
        </a:p>
      </dgm:t>
    </dgm:pt>
    <dgm:pt modelId="{38815E93-8F0D-4E95-81FE-7BB8F62AF3A5}" type="parTrans" cxnId="{8DB9C923-1FEB-4950-974C-B834CE3CBDF3}">
      <dgm:prSet/>
      <dgm:spPr/>
      <dgm:t>
        <a:bodyPr/>
        <a:lstStyle/>
        <a:p>
          <a:endParaRPr lang="en-US"/>
        </a:p>
      </dgm:t>
    </dgm:pt>
    <dgm:pt modelId="{CDA7C104-F9FE-41F7-9897-AE224AAB12CF}" type="sibTrans" cxnId="{8DB9C923-1FEB-4950-974C-B834CE3CBDF3}">
      <dgm:prSet/>
      <dgm:spPr/>
      <dgm:t>
        <a:bodyPr/>
        <a:lstStyle/>
        <a:p>
          <a:endParaRPr lang="en-US"/>
        </a:p>
      </dgm:t>
    </dgm:pt>
    <dgm:pt modelId="{B4FE662E-2237-448B-B33F-6892A07BB568}">
      <dgm:prSet phldrT="[Text]"/>
      <dgm:spPr/>
      <dgm:t>
        <a:bodyPr/>
        <a:lstStyle/>
        <a:p>
          <a:r>
            <a:rPr lang="az-Latn-AZ" dirty="0" smtClean="0"/>
            <a:t>Test və sazlama</a:t>
          </a:r>
          <a:endParaRPr lang="en-US" dirty="0"/>
        </a:p>
      </dgm:t>
    </dgm:pt>
    <dgm:pt modelId="{48B88498-9535-4EC6-A799-2DF9E8274BB3}" type="parTrans" cxnId="{AA8EEF17-A1B6-4E10-96F8-08EED75CD0E9}">
      <dgm:prSet/>
      <dgm:spPr/>
      <dgm:t>
        <a:bodyPr/>
        <a:lstStyle/>
        <a:p>
          <a:endParaRPr lang="en-US"/>
        </a:p>
      </dgm:t>
    </dgm:pt>
    <dgm:pt modelId="{7177C260-378A-4ADF-8C14-CCAE18AC82CD}" type="sibTrans" cxnId="{AA8EEF17-A1B6-4E10-96F8-08EED75CD0E9}">
      <dgm:prSet/>
      <dgm:spPr/>
      <dgm:t>
        <a:bodyPr/>
        <a:lstStyle/>
        <a:p>
          <a:endParaRPr lang="en-US"/>
        </a:p>
      </dgm:t>
    </dgm:pt>
    <dgm:pt modelId="{12AD05D6-A100-4347-912D-C97C28365436}">
      <dgm:prSet phldrT="[Text]"/>
      <dgm:spPr/>
      <dgm:t>
        <a:bodyPr/>
        <a:lstStyle/>
        <a:p>
          <a:r>
            <a:rPr lang="az-Latn-AZ" dirty="0" smtClean="0"/>
            <a:t>İstismar və texniki xidmət</a:t>
          </a:r>
          <a:endParaRPr lang="en-US" dirty="0"/>
        </a:p>
      </dgm:t>
    </dgm:pt>
    <dgm:pt modelId="{0D75C274-3461-4375-B69B-B0FC7C372BA7}" type="parTrans" cxnId="{96B8C28A-BAD9-4E91-B5F4-BA8BB06CB3BE}">
      <dgm:prSet/>
      <dgm:spPr/>
      <dgm:t>
        <a:bodyPr/>
        <a:lstStyle/>
        <a:p>
          <a:endParaRPr lang="en-US"/>
        </a:p>
      </dgm:t>
    </dgm:pt>
    <dgm:pt modelId="{F4E11E76-9178-4D00-A50A-B322B8C07339}" type="sibTrans" cxnId="{96B8C28A-BAD9-4E91-B5F4-BA8BB06CB3BE}">
      <dgm:prSet/>
      <dgm:spPr/>
      <dgm:t>
        <a:bodyPr/>
        <a:lstStyle/>
        <a:p>
          <a:endParaRPr lang="en-US"/>
        </a:p>
      </dgm:t>
    </dgm:pt>
    <dgm:pt modelId="{9BEC419C-1239-48B7-9ED1-FBD696BC3312}" type="pres">
      <dgm:prSet presAssocID="{E5153867-398A-4531-BF67-A489F8ACCCEF}" presName="composite" presStyleCnt="0">
        <dgm:presLayoutVars>
          <dgm:chMax val="1"/>
          <dgm:dir/>
          <dgm:resizeHandles val="exact"/>
        </dgm:presLayoutVars>
      </dgm:prSet>
      <dgm:spPr/>
    </dgm:pt>
    <dgm:pt modelId="{99CAB368-A3E1-4854-9B05-6AAF84876801}" type="pres">
      <dgm:prSet presAssocID="{E5153867-398A-4531-BF67-A489F8ACCCEF}" presName="radial" presStyleCnt="0">
        <dgm:presLayoutVars>
          <dgm:animLvl val="ctr"/>
        </dgm:presLayoutVars>
      </dgm:prSet>
      <dgm:spPr/>
    </dgm:pt>
    <dgm:pt modelId="{E6710EAF-1D5E-4355-AE0A-4D8C0EEFC35A}" type="pres">
      <dgm:prSet presAssocID="{E32CBDD5-41E3-4EB5-8AC0-5ED90C10669B}" presName="centerShape" presStyleLbl="vennNode1" presStyleIdx="0" presStyleCnt="6"/>
      <dgm:spPr/>
    </dgm:pt>
    <dgm:pt modelId="{051387D0-AD94-431F-AE80-8DB45546AAA6}" type="pres">
      <dgm:prSet presAssocID="{FA444B2B-0BB2-471D-8311-6B132ED86415}" presName="node" presStyleLbl="vennNode1" presStyleIdx="1" presStyleCnt="6">
        <dgm:presLayoutVars>
          <dgm:bulletEnabled val="1"/>
        </dgm:presLayoutVars>
      </dgm:prSet>
      <dgm:spPr/>
    </dgm:pt>
    <dgm:pt modelId="{11A35799-AA7C-4C12-A1B5-6F956F689F9D}" type="pres">
      <dgm:prSet presAssocID="{A5EFB7C2-C791-426E-ACBB-B481E410DEC5}" presName="node" presStyleLbl="vennNode1" presStyleIdx="2" presStyleCnt="6">
        <dgm:presLayoutVars>
          <dgm:bulletEnabled val="1"/>
        </dgm:presLayoutVars>
      </dgm:prSet>
      <dgm:spPr/>
    </dgm:pt>
    <dgm:pt modelId="{4FEC321A-FFC7-4F9F-9011-EAB7F21E76C5}" type="pres">
      <dgm:prSet presAssocID="{30575F18-9487-42CA-8107-318C4C536456}" presName="node" presStyleLbl="vennNode1" presStyleIdx="3" presStyleCnt="6">
        <dgm:presLayoutVars>
          <dgm:bulletEnabled val="1"/>
        </dgm:presLayoutVars>
      </dgm:prSet>
      <dgm:spPr/>
    </dgm:pt>
    <dgm:pt modelId="{104C73E6-F425-4FD1-A536-F5D368727EAE}" type="pres">
      <dgm:prSet presAssocID="{B4FE662E-2237-448B-B33F-6892A07BB568}" presName="node" presStyleLbl="vennNode1" presStyleIdx="4" presStyleCnt="6">
        <dgm:presLayoutVars>
          <dgm:bulletEnabled val="1"/>
        </dgm:presLayoutVars>
      </dgm:prSet>
      <dgm:spPr/>
    </dgm:pt>
    <dgm:pt modelId="{4C0CBDFC-38A3-4C65-8C5F-9474631F9BB8}" type="pres">
      <dgm:prSet presAssocID="{12AD05D6-A100-4347-912D-C97C28365436}" presName="node" presStyleLbl="vennNode1" presStyleIdx="5" presStyleCnt="6">
        <dgm:presLayoutVars>
          <dgm:bulletEnabled val="1"/>
        </dgm:presLayoutVars>
      </dgm:prSet>
      <dgm:spPr/>
    </dgm:pt>
  </dgm:ptLst>
  <dgm:cxnLst>
    <dgm:cxn modelId="{D3CB4B14-AA45-42F4-BC0E-19B4AE5827EB}" type="presOf" srcId="{30575F18-9487-42CA-8107-318C4C536456}" destId="{4FEC321A-FFC7-4F9F-9011-EAB7F21E76C5}" srcOrd="0" destOrd="0" presId="urn:microsoft.com/office/officeart/2005/8/layout/radial3"/>
    <dgm:cxn modelId="{0048C1CD-DB36-48E9-A41A-32D74549724F}" type="presOf" srcId="{A5EFB7C2-C791-426E-ACBB-B481E410DEC5}" destId="{11A35799-AA7C-4C12-A1B5-6F956F689F9D}" srcOrd="0" destOrd="0" presId="urn:microsoft.com/office/officeart/2005/8/layout/radial3"/>
    <dgm:cxn modelId="{AA8EEF17-A1B6-4E10-96F8-08EED75CD0E9}" srcId="{E32CBDD5-41E3-4EB5-8AC0-5ED90C10669B}" destId="{B4FE662E-2237-448B-B33F-6892A07BB568}" srcOrd="3" destOrd="0" parTransId="{48B88498-9535-4EC6-A799-2DF9E8274BB3}" sibTransId="{7177C260-378A-4ADF-8C14-CCAE18AC82CD}"/>
    <dgm:cxn modelId="{C3FCE776-6517-4965-9EA5-350104D18BD1}" type="presOf" srcId="{E5153867-398A-4531-BF67-A489F8ACCCEF}" destId="{9BEC419C-1239-48B7-9ED1-FBD696BC3312}" srcOrd="0" destOrd="0" presId="urn:microsoft.com/office/officeart/2005/8/layout/radial3"/>
    <dgm:cxn modelId="{E59B4E7E-57EB-44A4-99FC-43DFAF4A31A0}" type="presOf" srcId="{FA444B2B-0BB2-471D-8311-6B132ED86415}" destId="{051387D0-AD94-431F-AE80-8DB45546AAA6}" srcOrd="0" destOrd="0" presId="urn:microsoft.com/office/officeart/2005/8/layout/radial3"/>
    <dgm:cxn modelId="{59021F49-4DEE-4200-A159-2F74F56A4E26}" type="presOf" srcId="{12AD05D6-A100-4347-912D-C97C28365436}" destId="{4C0CBDFC-38A3-4C65-8C5F-9474631F9BB8}" srcOrd="0" destOrd="0" presId="urn:microsoft.com/office/officeart/2005/8/layout/radial3"/>
    <dgm:cxn modelId="{47E4E332-3D5B-47D9-AB52-9C629CCE2709}" srcId="{E32CBDD5-41E3-4EB5-8AC0-5ED90C10669B}" destId="{FA444B2B-0BB2-471D-8311-6B132ED86415}" srcOrd="0" destOrd="0" parTransId="{1221D0A0-D849-4EDD-A06A-3811EC8D9248}" sibTransId="{1CA4A679-8E7A-4317-9E7B-DEBF611A45A8}"/>
    <dgm:cxn modelId="{A59098F6-37B4-482F-8C03-A27818730628}" srcId="{E5153867-398A-4531-BF67-A489F8ACCCEF}" destId="{E32CBDD5-41E3-4EB5-8AC0-5ED90C10669B}" srcOrd="0" destOrd="0" parTransId="{372B00A5-F31B-48E7-AD5C-3D06F76CE099}" sibTransId="{84AD27C1-DEE8-47F4-AB01-C072172717CE}"/>
    <dgm:cxn modelId="{6871F4EE-FB85-4AAA-8EED-47B1FC564DB3}" srcId="{E32CBDD5-41E3-4EB5-8AC0-5ED90C10669B}" destId="{A5EFB7C2-C791-426E-ACBB-B481E410DEC5}" srcOrd="1" destOrd="0" parTransId="{5B5058CD-6188-411E-86D3-8BB7B22EC561}" sibTransId="{A180338A-B26E-4A42-A2EC-C7DC5E165E7E}"/>
    <dgm:cxn modelId="{894DDD7B-008E-481D-A8C7-6805B57A35D6}" type="presOf" srcId="{E32CBDD5-41E3-4EB5-8AC0-5ED90C10669B}" destId="{E6710EAF-1D5E-4355-AE0A-4D8C0EEFC35A}" srcOrd="0" destOrd="0" presId="urn:microsoft.com/office/officeart/2005/8/layout/radial3"/>
    <dgm:cxn modelId="{8DB9C923-1FEB-4950-974C-B834CE3CBDF3}" srcId="{E32CBDD5-41E3-4EB5-8AC0-5ED90C10669B}" destId="{30575F18-9487-42CA-8107-318C4C536456}" srcOrd="2" destOrd="0" parTransId="{38815E93-8F0D-4E95-81FE-7BB8F62AF3A5}" sibTransId="{CDA7C104-F9FE-41F7-9897-AE224AAB12CF}"/>
    <dgm:cxn modelId="{96B8C28A-BAD9-4E91-B5F4-BA8BB06CB3BE}" srcId="{E32CBDD5-41E3-4EB5-8AC0-5ED90C10669B}" destId="{12AD05D6-A100-4347-912D-C97C28365436}" srcOrd="4" destOrd="0" parTransId="{0D75C274-3461-4375-B69B-B0FC7C372BA7}" sibTransId="{F4E11E76-9178-4D00-A50A-B322B8C07339}"/>
    <dgm:cxn modelId="{2CDB192F-3CF1-43AA-AE56-EEA1127B5DA7}" type="presOf" srcId="{B4FE662E-2237-448B-B33F-6892A07BB568}" destId="{104C73E6-F425-4FD1-A536-F5D368727EAE}" srcOrd="0" destOrd="0" presId="urn:microsoft.com/office/officeart/2005/8/layout/radial3"/>
    <dgm:cxn modelId="{7EB66A49-C755-4E7D-B0FF-2269C7AE4D98}" type="presParOf" srcId="{9BEC419C-1239-48B7-9ED1-FBD696BC3312}" destId="{99CAB368-A3E1-4854-9B05-6AAF84876801}" srcOrd="0" destOrd="0" presId="urn:microsoft.com/office/officeart/2005/8/layout/radial3"/>
    <dgm:cxn modelId="{A0C0D1AE-7249-4B63-8A38-FB727D871D56}" type="presParOf" srcId="{99CAB368-A3E1-4854-9B05-6AAF84876801}" destId="{E6710EAF-1D5E-4355-AE0A-4D8C0EEFC35A}" srcOrd="0" destOrd="0" presId="urn:microsoft.com/office/officeart/2005/8/layout/radial3"/>
    <dgm:cxn modelId="{908A562D-B338-4974-AF46-50890351D422}" type="presParOf" srcId="{99CAB368-A3E1-4854-9B05-6AAF84876801}" destId="{051387D0-AD94-431F-AE80-8DB45546AAA6}" srcOrd="1" destOrd="0" presId="urn:microsoft.com/office/officeart/2005/8/layout/radial3"/>
    <dgm:cxn modelId="{B151C67D-9332-4B37-9A18-3D372DAB65DB}" type="presParOf" srcId="{99CAB368-A3E1-4854-9B05-6AAF84876801}" destId="{11A35799-AA7C-4C12-A1B5-6F956F689F9D}" srcOrd="2" destOrd="0" presId="urn:microsoft.com/office/officeart/2005/8/layout/radial3"/>
    <dgm:cxn modelId="{A225B139-7C20-41E8-940A-13D50D89CA38}" type="presParOf" srcId="{99CAB368-A3E1-4854-9B05-6AAF84876801}" destId="{4FEC321A-FFC7-4F9F-9011-EAB7F21E76C5}" srcOrd="3" destOrd="0" presId="urn:microsoft.com/office/officeart/2005/8/layout/radial3"/>
    <dgm:cxn modelId="{1FA30CBB-4A76-496F-9867-7C0A15E8EBA4}" type="presParOf" srcId="{99CAB368-A3E1-4854-9B05-6AAF84876801}" destId="{104C73E6-F425-4FD1-A536-F5D368727EAE}" srcOrd="4" destOrd="0" presId="urn:microsoft.com/office/officeart/2005/8/layout/radial3"/>
    <dgm:cxn modelId="{C4655110-B884-4935-AFD7-D28BD851C870}" type="presParOf" srcId="{99CAB368-A3E1-4854-9B05-6AAF84876801}" destId="{4C0CBDFC-38A3-4C65-8C5F-9474631F9BB8}" srcOrd="5"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32DE7E-B556-4E0F-9DF9-88D1C0A1AC8E}" type="doc">
      <dgm:prSet loTypeId="urn:microsoft.com/office/officeart/2005/8/layout/vProcess5" loCatId="process" qsTypeId="urn:microsoft.com/office/officeart/2005/8/quickstyle/3d3" qsCatId="3D" csTypeId="urn:microsoft.com/office/officeart/2005/8/colors/accent1_3" csCatId="accent1" phldr="1"/>
      <dgm:spPr/>
      <dgm:t>
        <a:bodyPr/>
        <a:lstStyle/>
        <a:p>
          <a:endParaRPr lang="en-US"/>
        </a:p>
      </dgm:t>
    </dgm:pt>
    <dgm:pt modelId="{469C7D25-8EF1-40C5-B70E-A2002EB873D4}">
      <dgm:prSet/>
      <dgm:spPr/>
      <dgm:t>
        <a:bodyPr/>
        <a:lstStyle/>
        <a:p>
          <a:pPr>
            <a:buFont typeface="Symbol" panose="05050102010706020507" pitchFamily="18" charset="2"/>
          </a:pPr>
          <a:r>
            <a:rPr lang="en-US" b="1" dirty="0" err="1" smtClean="0"/>
            <a:t>hər</a:t>
          </a:r>
          <a:r>
            <a:rPr lang="en-US" b="1" dirty="0" smtClean="0"/>
            <a:t> </a:t>
          </a:r>
          <a:r>
            <a:rPr lang="en-US" b="1" dirty="0" err="1" smtClean="0"/>
            <a:t>mərhələdə</a:t>
          </a:r>
          <a:r>
            <a:rPr lang="en-US" b="1" dirty="0" smtClean="0"/>
            <a:t> </a:t>
          </a:r>
          <a:r>
            <a:rPr lang="en-US" b="1" dirty="0" err="1" smtClean="0"/>
            <a:t>layihə</a:t>
          </a:r>
          <a:r>
            <a:rPr lang="en-US" b="1" dirty="0" smtClean="0"/>
            <a:t> </a:t>
          </a:r>
          <a:r>
            <a:rPr lang="en-US" b="1" dirty="0" err="1" smtClean="0"/>
            <a:t>sənədlərinin</a:t>
          </a:r>
          <a:r>
            <a:rPr lang="en-US" b="1" dirty="0" smtClean="0"/>
            <a:t> tam </a:t>
          </a:r>
          <a:r>
            <a:rPr lang="en-US" b="1" dirty="0" err="1" smtClean="0"/>
            <a:t>dəsti</a:t>
          </a:r>
          <a:r>
            <a:rPr lang="en-US" b="1" dirty="0" smtClean="0"/>
            <a:t> </a:t>
          </a:r>
          <a:r>
            <a:rPr lang="en-US" b="1" dirty="0" err="1" smtClean="0"/>
            <a:t>formalaşır</a:t>
          </a:r>
          <a:endParaRPr lang="en-US" dirty="0"/>
        </a:p>
      </dgm:t>
    </dgm:pt>
    <dgm:pt modelId="{C912C823-0F52-4592-AA6C-17438F1CC8CE}" type="parTrans" cxnId="{3536C91F-AA1B-4879-A0B8-A19070ED1543}">
      <dgm:prSet/>
      <dgm:spPr/>
      <dgm:t>
        <a:bodyPr/>
        <a:lstStyle/>
        <a:p>
          <a:endParaRPr lang="en-US"/>
        </a:p>
      </dgm:t>
    </dgm:pt>
    <dgm:pt modelId="{5F78481B-184A-4D79-AD6F-D82C6860C43F}" type="sibTrans" cxnId="{3536C91F-AA1B-4879-A0B8-A19070ED1543}">
      <dgm:prSet/>
      <dgm:spPr/>
      <dgm:t>
        <a:bodyPr/>
        <a:lstStyle/>
        <a:p>
          <a:endParaRPr lang="en-US"/>
        </a:p>
      </dgm:t>
    </dgm:pt>
    <dgm:pt modelId="{07FF1A46-B2C3-49A7-81CC-E6D7EE68A4AA}">
      <dgm:prSet phldrT="[Текст]"/>
      <dgm:spPr/>
      <dgm:t>
        <a:bodyPr/>
        <a:lstStyle/>
        <a:p>
          <a:r>
            <a:rPr lang="en-US" b="1" smtClean="0"/>
            <a:t>bütün inkişafın həyat dövrü ərzində tələblərin sabitliyi</a:t>
          </a:r>
          <a:endParaRPr lang="en-US" dirty="0"/>
        </a:p>
      </dgm:t>
    </dgm:pt>
    <dgm:pt modelId="{D391F60D-4C18-4E3E-AC87-4C929996F0F2}" type="parTrans" cxnId="{C79312E8-1E51-4C54-BE48-BCA3C1F97778}">
      <dgm:prSet/>
      <dgm:spPr/>
      <dgm:t>
        <a:bodyPr/>
        <a:lstStyle/>
        <a:p>
          <a:endParaRPr lang="en-US"/>
        </a:p>
      </dgm:t>
    </dgm:pt>
    <dgm:pt modelId="{AA4E5326-D08A-4DD8-A50E-6CEB4C3B10C4}" type="sibTrans" cxnId="{C79312E8-1E51-4C54-BE48-BCA3C1F97778}">
      <dgm:prSet/>
      <dgm:spPr/>
      <dgm:t>
        <a:bodyPr/>
        <a:lstStyle/>
        <a:p>
          <a:endParaRPr lang="en-US"/>
        </a:p>
      </dgm:t>
    </dgm:pt>
    <dgm:pt modelId="{DB539C85-A719-4138-994F-D190DC5FB32C}">
      <dgm:prSet/>
      <dgm:spPr/>
      <dgm:t>
        <a:bodyPr/>
        <a:lstStyle/>
        <a:p>
          <a:pPr>
            <a:buFont typeface="Symbol" panose="05050102010706020507" pitchFamily="18" charset="2"/>
          </a:pPr>
          <a:r>
            <a:rPr lang="en-US" b="1" smtClean="0"/>
            <a:t>modelin addımlarının dəqiqliyi </a:t>
          </a:r>
          <a:r>
            <a:rPr lang="az-Latn-AZ" b="1" smtClean="0"/>
            <a:t>,</a:t>
          </a:r>
          <a:r>
            <a:rPr lang="en-US" b="1" smtClean="0"/>
            <a:t> başa düşülməsi və onun tətbiqi</a:t>
          </a:r>
          <a:r>
            <a:rPr lang="az-Latn-AZ" b="1" smtClean="0"/>
            <a:t>nin</a:t>
          </a:r>
          <a:r>
            <a:rPr lang="en-US" b="1" smtClean="0"/>
            <a:t> asanlığ</a:t>
          </a:r>
          <a:r>
            <a:rPr lang="az-Latn-AZ" b="1" smtClean="0"/>
            <a:t>ı</a:t>
          </a:r>
          <a:r>
            <a:rPr lang="en-US" b="1" smtClean="0"/>
            <a:t>;</a:t>
          </a:r>
          <a:r>
            <a:rPr lang="az-Latn-AZ" b="1" smtClean="0"/>
            <a:t>  </a:t>
          </a:r>
          <a:endParaRPr lang="en-US" dirty="0"/>
        </a:p>
      </dgm:t>
    </dgm:pt>
    <dgm:pt modelId="{CCE137EC-A397-4630-827F-927FD2E91636}" type="parTrans" cxnId="{ABC732B1-0B00-421D-95DB-3680E9A9BE3B}">
      <dgm:prSet/>
      <dgm:spPr/>
      <dgm:t>
        <a:bodyPr/>
        <a:lstStyle/>
        <a:p>
          <a:endParaRPr lang="en-US"/>
        </a:p>
      </dgm:t>
    </dgm:pt>
    <dgm:pt modelId="{857D66E1-8583-4502-96BF-52B56ECC7D3F}" type="sibTrans" cxnId="{ABC732B1-0B00-421D-95DB-3680E9A9BE3B}">
      <dgm:prSet/>
      <dgm:spPr/>
      <dgm:t>
        <a:bodyPr/>
        <a:lstStyle/>
        <a:p>
          <a:endParaRPr lang="en-US"/>
        </a:p>
      </dgm:t>
    </dgm:pt>
    <dgm:pt modelId="{4CDCD8C7-9E5A-4F23-8C85-A0823892099B}">
      <dgm:prSet/>
      <dgm:spPr/>
      <dgm:t>
        <a:bodyPr/>
        <a:lstStyle/>
        <a:p>
          <a:r>
            <a:rPr lang="en-US" b="1" dirty="0" err="1" smtClean="0"/>
            <a:t>məntiqi</a:t>
          </a:r>
          <a:r>
            <a:rPr lang="en-US" b="1" dirty="0" smtClean="0"/>
            <a:t> </a:t>
          </a:r>
          <a:r>
            <a:rPr lang="en-US" b="1" dirty="0" err="1" smtClean="0"/>
            <a:t>ardıcıllıqla</a:t>
          </a:r>
          <a:r>
            <a:rPr lang="en-US" b="1" dirty="0" smtClean="0"/>
            <a:t> </a:t>
          </a:r>
          <a:r>
            <a:rPr lang="en-US" b="1" dirty="0" err="1" smtClean="0"/>
            <a:t>yerinə</a:t>
          </a:r>
          <a:r>
            <a:rPr lang="en-US" b="1" dirty="0" smtClean="0"/>
            <a:t> </a:t>
          </a:r>
          <a:r>
            <a:rPr lang="en-US" b="1" dirty="0" err="1" smtClean="0"/>
            <a:t>yetirilən</a:t>
          </a:r>
          <a:r>
            <a:rPr lang="en-US" b="1" dirty="0" smtClean="0"/>
            <a:t> </a:t>
          </a:r>
          <a:r>
            <a:rPr lang="en-US" b="1" dirty="0" err="1" smtClean="0"/>
            <a:t>işin</a:t>
          </a:r>
          <a:r>
            <a:rPr lang="en-US" b="1" dirty="0" smtClean="0"/>
            <a:t> </a:t>
          </a:r>
          <a:r>
            <a:rPr lang="en-US" b="1" dirty="0" err="1" smtClean="0"/>
            <a:t>mərhələləri</a:t>
          </a:r>
          <a:endParaRPr lang="en-US" dirty="0"/>
        </a:p>
      </dgm:t>
    </dgm:pt>
    <dgm:pt modelId="{EC91BA71-C310-4969-BCA6-8F1FFF828A36}" type="parTrans" cxnId="{473E68F4-89FA-4A1D-880B-F3028ECB99AE}">
      <dgm:prSet/>
      <dgm:spPr/>
      <dgm:t>
        <a:bodyPr/>
        <a:lstStyle/>
        <a:p>
          <a:endParaRPr lang="en-US"/>
        </a:p>
      </dgm:t>
    </dgm:pt>
    <dgm:pt modelId="{8B081882-E39A-48AD-8177-C0DA3AEA9B81}" type="sibTrans" cxnId="{473E68F4-89FA-4A1D-880B-F3028ECB99AE}">
      <dgm:prSet/>
      <dgm:spPr/>
      <dgm:t>
        <a:bodyPr/>
        <a:lstStyle/>
        <a:p>
          <a:endParaRPr lang="en-US"/>
        </a:p>
      </dgm:t>
    </dgm:pt>
    <dgm:pt modelId="{F6AF64E2-CB51-429D-ACB2-2C7A458F144F}" type="pres">
      <dgm:prSet presAssocID="{D332DE7E-B556-4E0F-9DF9-88D1C0A1AC8E}" presName="outerComposite" presStyleCnt="0">
        <dgm:presLayoutVars>
          <dgm:chMax val="5"/>
          <dgm:dir/>
          <dgm:resizeHandles val="exact"/>
        </dgm:presLayoutVars>
      </dgm:prSet>
      <dgm:spPr/>
    </dgm:pt>
    <dgm:pt modelId="{467D3AD0-C908-428F-8C93-BE41938A9903}" type="pres">
      <dgm:prSet presAssocID="{D332DE7E-B556-4E0F-9DF9-88D1C0A1AC8E}" presName="dummyMaxCanvas" presStyleCnt="0">
        <dgm:presLayoutVars/>
      </dgm:prSet>
      <dgm:spPr/>
    </dgm:pt>
    <dgm:pt modelId="{71F05FC0-ED1D-45DC-A8E1-D613BED81BB9}" type="pres">
      <dgm:prSet presAssocID="{D332DE7E-B556-4E0F-9DF9-88D1C0A1AC8E}" presName="FourNodes_1" presStyleLbl="node1" presStyleIdx="0" presStyleCnt="4" custScaleX="101565">
        <dgm:presLayoutVars>
          <dgm:bulletEnabled val="1"/>
        </dgm:presLayoutVars>
      </dgm:prSet>
      <dgm:spPr/>
      <dgm:t>
        <a:bodyPr/>
        <a:lstStyle/>
        <a:p>
          <a:endParaRPr lang="en-US"/>
        </a:p>
      </dgm:t>
    </dgm:pt>
    <dgm:pt modelId="{D6A338E2-1594-4CE4-97A5-9894920691CE}" type="pres">
      <dgm:prSet presAssocID="{D332DE7E-B556-4E0F-9DF9-88D1C0A1AC8E}" presName="FourNodes_2" presStyleLbl="node1" presStyleIdx="1" presStyleCnt="4" custScaleX="101565">
        <dgm:presLayoutVars>
          <dgm:bulletEnabled val="1"/>
        </dgm:presLayoutVars>
      </dgm:prSet>
      <dgm:spPr/>
      <dgm:t>
        <a:bodyPr/>
        <a:lstStyle/>
        <a:p>
          <a:endParaRPr lang="en-US"/>
        </a:p>
      </dgm:t>
    </dgm:pt>
    <dgm:pt modelId="{63445730-A91A-47E1-B258-1ED9C39C9A85}" type="pres">
      <dgm:prSet presAssocID="{D332DE7E-B556-4E0F-9DF9-88D1C0A1AC8E}" presName="FourNodes_3" presStyleLbl="node1" presStyleIdx="2" presStyleCnt="4" custScaleX="101565">
        <dgm:presLayoutVars>
          <dgm:bulletEnabled val="1"/>
        </dgm:presLayoutVars>
      </dgm:prSet>
      <dgm:spPr/>
      <dgm:t>
        <a:bodyPr/>
        <a:lstStyle/>
        <a:p>
          <a:endParaRPr lang="en-US"/>
        </a:p>
      </dgm:t>
    </dgm:pt>
    <dgm:pt modelId="{28BB7DF6-B5EA-4AC1-86D0-E01334B1B1D0}" type="pres">
      <dgm:prSet presAssocID="{D332DE7E-B556-4E0F-9DF9-88D1C0A1AC8E}" presName="FourNodes_4" presStyleLbl="node1" presStyleIdx="3" presStyleCnt="4" custScaleX="105877">
        <dgm:presLayoutVars>
          <dgm:bulletEnabled val="1"/>
        </dgm:presLayoutVars>
      </dgm:prSet>
      <dgm:spPr/>
      <dgm:t>
        <a:bodyPr/>
        <a:lstStyle/>
        <a:p>
          <a:endParaRPr lang="en-US"/>
        </a:p>
      </dgm:t>
    </dgm:pt>
    <dgm:pt modelId="{3BDCC8BA-9EF6-4A37-879C-B9314C3B5AAC}" type="pres">
      <dgm:prSet presAssocID="{D332DE7E-B556-4E0F-9DF9-88D1C0A1AC8E}" presName="FourConn_1-2" presStyleLbl="fgAccFollowNode1" presStyleIdx="0" presStyleCnt="3">
        <dgm:presLayoutVars>
          <dgm:bulletEnabled val="1"/>
        </dgm:presLayoutVars>
      </dgm:prSet>
      <dgm:spPr/>
    </dgm:pt>
    <dgm:pt modelId="{AB22967D-D0DB-4459-A5AB-C47DCA649C25}" type="pres">
      <dgm:prSet presAssocID="{D332DE7E-B556-4E0F-9DF9-88D1C0A1AC8E}" presName="FourConn_2-3" presStyleLbl="fgAccFollowNode1" presStyleIdx="1" presStyleCnt="3">
        <dgm:presLayoutVars>
          <dgm:bulletEnabled val="1"/>
        </dgm:presLayoutVars>
      </dgm:prSet>
      <dgm:spPr/>
    </dgm:pt>
    <dgm:pt modelId="{A767D59A-DFB7-4F33-AD4E-5C6C79AFBF81}" type="pres">
      <dgm:prSet presAssocID="{D332DE7E-B556-4E0F-9DF9-88D1C0A1AC8E}" presName="FourConn_3-4" presStyleLbl="fgAccFollowNode1" presStyleIdx="2" presStyleCnt="3">
        <dgm:presLayoutVars>
          <dgm:bulletEnabled val="1"/>
        </dgm:presLayoutVars>
      </dgm:prSet>
      <dgm:spPr/>
    </dgm:pt>
    <dgm:pt modelId="{99DE8372-326F-47D6-AD3A-35B532DA4FB8}" type="pres">
      <dgm:prSet presAssocID="{D332DE7E-B556-4E0F-9DF9-88D1C0A1AC8E}" presName="FourNodes_1_text" presStyleLbl="node1" presStyleIdx="3" presStyleCnt="4">
        <dgm:presLayoutVars>
          <dgm:bulletEnabled val="1"/>
        </dgm:presLayoutVars>
      </dgm:prSet>
      <dgm:spPr/>
      <dgm:t>
        <a:bodyPr/>
        <a:lstStyle/>
        <a:p>
          <a:endParaRPr lang="en-US"/>
        </a:p>
      </dgm:t>
    </dgm:pt>
    <dgm:pt modelId="{2FDA6478-D90E-4220-93B4-1A98170B37C1}" type="pres">
      <dgm:prSet presAssocID="{D332DE7E-B556-4E0F-9DF9-88D1C0A1AC8E}" presName="FourNodes_2_text" presStyleLbl="node1" presStyleIdx="3" presStyleCnt="4">
        <dgm:presLayoutVars>
          <dgm:bulletEnabled val="1"/>
        </dgm:presLayoutVars>
      </dgm:prSet>
      <dgm:spPr/>
      <dgm:t>
        <a:bodyPr/>
        <a:lstStyle/>
        <a:p>
          <a:endParaRPr lang="en-US"/>
        </a:p>
      </dgm:t>
    </dgm:pt>
    <dgm:pt modelId="{9DF1CD43-FC99-4AD8-B9F8-AFC16E2AB01A}" type="pres">
      <dgm:prSet presAssocID="{D332DE7E-B556-4E0F-9DF9-88D1C0A1AC8E}" presName="FourNodes_3_text" presStyleLbl="node1" presStyleIdx="3" presStyleCnt="4">
        <dgm:presLayoutVars>
          <dgm:bulletEnabled val="1"/>
        </dgm:presLayoutVars>
      </dgm:prSet>
      <dgm:spPr/>
      <dgm:t>
        <a:bodyPr/>
        <a:lstStyle/>
        <a:p>
          <a:endParaRPr lang="en-US"/>
        </a:p>
      </dgm:t>
    </dgm:pt>
    <dgm:pt modelId="{823F2AAF-191D-472A-9618-8C2467CC4C1D}" type="pres">
      <dgm:prSet presAssocID="{D332DE7E-B556-4E0F-9DF9-88D1C0A1AC8E}" presName="FourNodes_4_text" presStyleLbl="node1" presStyleIdx="3" presStyleCnt="4">
        <dgm:presLayoutVars>
          <dgm:bulletEnabled val="1"/>
        </dgm:presLayoutVars>
      </dgm:prSet>
      <dgm:spPr/>
      <dgm:t>
        <a:bodyPr/>
        <a:lstStyle/>
        <a:p>
          <a:endParaRPr lang="en-US"/>
        </a:p>
      </dgm:t>
    </dgm:pt>
  </dgm:ptLst>
  <dgm:cxnLst>
    <dgm:cxn modelId="{1FD26022-9A0B-41D1-AD8C-6F7BA47C4EA2}" type="presOf" srcId="{469C7D25-8EF1-40C5-B70E-A2002EB873D4}" destId="{99DE8372-326F-47D6-AD3A-35B532DA4FB8}" srcOrd="1" destOrd="0" presId="urn:microsoft.com/office/officeart/2005/8/layout/vProcess5"/>
    <dgm:cxn modelId="{C79312E8-1E51-4C54-BE48-BCA3C1F97778}" srcId="{D332DE7E-B556-4E0F-9DF9-88D1C0A1AC8E}" destId="{07FF1A46-B2C3-49A7-81CC-E6D7EE68A4AA}" srcOrd="1" destOrd="0" parTransId="{D391F60D-4C18-4E3E-AC87-4C929996F0F2}" sibTransId="{AA4E5326-D08A-4DD8-A50E-6CEB4C3B10C4}"/>
    <dgm:cxn modelId="{B98417C0-1C4E-40C5-A600-F856A2DA9968}" type="presOf" srcId="{5F78481B-184A-4D79-AD6F-D82C6860C43F}" destId="{3BDCC8BA-9EF6-4A37-879C-B9314C3B5AAC}" srcOrd="0" destOrd="0" presId="urn:microsoft.com/office/officeart/2005/8/layout/vProcess5"/>
    <dgm:cxn modelId="{95EAD862-A281-47A7-ADA8-7C4FEE1EC4C6}" type="presOf" srcId="{07FF1A46-B2C3-49A7-81CC-E6D7EE68A4AA}" destId="{D6A338E2-1594-4CE4-97A5-9894920691CE}" srcOrd="0" destOrd="0" presId="urn:microsoft.com/office/officeart/2005/8/layout/vProcess5"/>
    <dgm:cxn modelId="{473E68F4-89FA-4A1D-880B-F3028ECB99AE}" srcId="{D332DE7E-B556-4E0F-9DF9-88D1C0A1AC8E}" destId="{4CDCD8C7-9E5A-4F23-8C85-A0823892099B}" srcOrd="3" destOrd="0" parTransId="{EC91BA71-C310-4969-BCA6-8F1FFF828A36}" sibTransId="{8B081882-E39A-48AD-8177-C0DA3AEA9B81}"/>
    <dgm:cxn modelId="{C66E39C9-C59A-4E73-876B-15AB4B14A712}" type="presOf" srcId="{D332DE7E-B556-4E0F-9DF9-88D1C0A1AC8E}" destId="{F6AF64E2-CB51-429D-ACB2-2C7A458F144F}" srcOrd="0" destOrd="0" presId="urn:microsoft.com/office/officeart/2005/8/layout/vProcess5"/>
    <dgm:cxn modelId="{D8E3B553-ACDA-4427-B3CE-258A78F7DA1D}" type="presOf" srcId="{469C7D25-8EF1-40C5-B70E-A2002EB873D4}" destId="{71F05FC0-ED1D-45DC-A8E1-D613BED81BB9}" srcOrd="0" destOrd="0" presId="urn:microsoft.com/office/officeart/2005/8/layout/vProcess5"/>
    <dgm:cxn modelId="{681C091B-608B-4D48-8F5B-5EB568082557}" type="presOf" srcId="{4CDCD8C7-9E5A-4F23-8C85-A0823892099B}" destId="{28BB7DF6-B5EA-4AC1-86D0-E01334B1B1D0}" srcOrd="0" destOrd="0" presId="urn:microsoft.com/office/officeart/2005/8/layout/vProcess5"/>
    <dgm:cxn modelId="{ABC732B1-0B00-421D-95DB-3680E9A9BE3B}" srcId="{D332DE7E-B556-4E0F-9DF9-88D1C0A1AC8E}" destId="{DB539C85-A719-4138-994F-D190DC5FB32C}" srcOrd="2" destOrd="0" parTransId="{CCE137EC-A397-4630-827F-927FD2E91636}" sibTransId="{857D66E1-8583-4502-96BF-52B56ECC7D3F}"/>
    <dgm:cxn modelId="{4EDCED6F-BE56-4344-AB1E-3E365D615270}" type="presOf" srcId="{4CDCD8C7-9E5A-4F23-8C85-A0823892099B}" destId="{823F2AAF-191D-472A-9618-8C2467CC4C1D}" srcOrd="1" destOrd="0" presId="urn:microsoft.com/office/officeart/2005/8/layout/vProcess5"/>
    <dgm:cxn modelId="{3536C91F-AA1B-4879-A0B8-A19070ED1543}" srcId="{D332DE7E-B556-4E0F-9DF9-88D1C0A1AC8E}" destId="{469C7D25-8EF1-40C5-B70E-A2002EB873D4}" srcOrd="0" destOrd="0" parTransId="{C912C823-0F52-4592-AA6C-17438F1CC8CE}" sibTransId="{5F78481B-184A-4D79-AD6F-D82C6860C43F}"/>
    <dgm:cxn modelId="{0D3E4947-8A4F-46B7-AD8D-3726FAEC8D1A}" type="presOf" srcId="{857D66E1-8583-4502-96BF-52B56ECC7D3F}" destId="{A767D59A-DFB7-4F33-AD4E-5C6C79AFBF81}" srcOrd="0" destOrd="0" presId="urn:microsoft.com/office/officeart/2005/8/layout/vProcess5"/>
    <dgm:cxn modelId="{1214F213-15F4-4F7A-8ABA-DC21559877F9}" type="presOf" srcId="{DB539C85-A719-4138-994F-D190DC5FB32C}" destId="{63445730-A91A-47E1-B258-1ED9C39C9A85}" srcOrd="0" destOrd="0" presId="urn:microsoft.com/office/officeart/2005/8/layout/vProcess5"/>
    <dgm:cxn modelId="{508637C9-8E21-4C00-B819-D0C79CE9E4FE}" type="presOf" srcId="{DB539C85-A719-4138-994F-D190DC5FB32C}" destId="{9DF1CD43-FC99-4AD8-B9F8-AFC16E2AB01A}" srcOrd="1" destOrd="0" presId="urn:microsoft.com/office/officeart/2005/8/layout/vProcess5"/>
    <dgm:cxn modelId="{F9348133-7075-42EC-8FB9-197BBB021992}" type="presOf" srcId="{07FF1A46-B2C3-49A7-81CC-E6D7EE68A4AA}" destId="{2FDA6478-D90E-4220-93B4-1A98170B37C1}" srcOrd="1" destOrd="0" presId="urn:microsoft.com/office/officeart/2005/8/layout/vProcess5"/>
    <dgm:cxn modelId="{FC9CCCF5-75F1-40B0-A96C-906B90B4D184}" type="presOf" srcId="{AA4E5326-D08A-4DD8-A50E-6CEB4C3B10C4}" destId="{AB22967D-D0DB-4459-A5AB-C47DCA649C25}" srcOrd="0" destOrd="0" presId="urn:microsoft.com/office/officeart/2005/8/layout/vProcess5"/>
    <dgm:cxn modelId="{0C4F9D99-9298-448A-A86A-2430FEC02671}" type="presParOf" srcId="{F6AF64E2-CB51-429D-ACB2-2C7A458F144F}" destId="{467D3AD0-C908-428F-8C93-BE41938A9903}" srcOrd="0" destOrd="0" presId="urn:microsoft.com/office/officeart/2005/8/layout/vProcess5"/>
    <dgm:cxn modelId="{8BD45759-A356-4810-AF57-B1A6456E5B7A}" type="presParOf" srcId="{F6AF64E2-CB51-429D-ACB2-2C7A458F144F}" destId="{71F05FC0-ED1D-45DC-A8E1-D613BED81BB9}" srcOrd="1" destOrd="0" presId="urn:microsoft.com/office/officeart/2005/8/layout/vProcess5"/>
    <dgm:cxn modelId="{B9D91600-73B8-4264-9B11-148E8BF4BEA5}" type="presParOf" srcId="{F6AF64E2-CB51-429D-ACB2-2C7A458F144F}" destId="{D6A338E2-1594-4CE4-97A5-9894920691CE}" srcOrd="2" destOrd="0" presId="urn:microsoft.com/office/officeart/2005/8/layout/vProcess5"/>
    <dgm:cxn modelId="{80D51076-9F4E-400D-A550-D95255A22AD1}" type="presParOf" srcId="{F6AF64E2-CB51-429D-ACB2-2C7A458F144F}" destId="{63445730-A91A-47E1-B258-1ED9C39C9A85}" srcOrd="3" destOrd="0" presId="urn:microsoft.com/office/officeart/2005/8/layout/vProcess5"/>
    <dgm:cxn modelId="{654BE26C-F27D-4A88-B58D-E9C862BB3111}" type="presParOf" srcId="{F6AF64E2-CB51-429D-ACB2-2C7A458F144F}" destId="{28BB7DF6-B5EA-4AC1-86D0-E01334B1B1D0}" srcOrd="4" destOrd="0" presId="urn:microsoft.com/office/officeart/2005/8/layout/vProcess5"/>
    <dgm:cxn modelId="{C7959CAF-3387-4CCF-A8D0-8D5E1D1B6A86}" type="presParOf" srcId="{F6AF64E2-CB51-429D-ACB2-2C7A458F144F}" destId="{3BDCC8BA-9EF6-4A37-879C-B9314C3B5AAC}" srcOrd="5" destOrd="0" presId="urn:microsoft.com/office/officeart/2005/8/layout/vProcess5"/>
    <dgm:cxn modelId="{310DB2C7-F53C-4FE4-BF7D-D1833C4A9571}" type="presParOf" srcId="{F6AF64E2-CB51-429D-ACB2-2C7A458F144F}" destId="{AB22967D-D0DB-4459-A5AB-C47DCA649C25}" srcOrd="6" destOrd="0" presId="urn:microsoft.com/office/officeart/2005/8/layout/vProcess5"/>
    <dgm:cxn modelId="{A4AA7AE8-7272-44DF-9B66-FC719614AA65}" type="presParOf" srcId="{F6AF64E2-CB51-429D-ACB2-2C7A458F144F}" destId="{A767D59A-DFB7-4F33-AD4E-5C6C79AFBF81}" srcOrd="7" destOrd="0" presId="urn:microsoft.com/office/officeart/2005/8/layout/vProcess5"/>
    <dgm:cxn modelId="{3BB46844-DE7A-49B1-B430-3D2352385B04}" type="presParOf" srcId="{F6AF64E2-CB51-429D-ACB2-2C7A458F144F}" destId="{99DE8372-326F-47D6-AD3A-35B532DA4FB8}" srcOrd="8" destOrd="0" presId="urn:microsoft.com/office/officeart/2005/8/layout/vProcess5"/>
    <dgm:cxn modelId="{8DD0ECEA-98DB-4085-991A-62DD460DA81F}" type="presParOf" srcId="{F6AF64E2-CB51-429D-ACB2-2C7A458F144F}" destId="{2FDA6478-D90E-4220-93B4-1A98170B37C1}" srcOrd="9" destOrd="0" presId="urn:microsoft.com/office/officeart/2005/8/layout/vProcess5"/>
    <dgm:cxn modelId="{5A2D46A6-A98E-4C78-BF85-D8D3F7CF8179}" type="presParOf" srcId="{F6AF64E2-CB51-429D-ACB2-2C7A458F144F}" destId="{9DF1CD43-FC99-4AD8-B9F8-AFC16E2AB01A}" srcOrd="10" destOrd="0" presId="urn:microsoft.com/office/officeart/2005/8/layout/vProcess5"/>
    <dgm:cxn modelId="{5877E9AD-51B2-4EFF-9598-E33674779957}" type="presParOf" srcId="{F6AF64E2-CB51-429D-ACB2-2C7A458F144F}" destId="{823F2AAF-191D-472A-9618-8C2467CC4C1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0FFCEE-9795-4D1F-8CB6-8E04A4BF7AAA}" type="doc">
      <dgm:prSet loTypeId="urn:microsoft.com/office/officeart/2005/8/layout/default" loCatId="list" qsTypeId="urn:microsoft.com/office/officeart/2005/8/quickstyle/3d1" qsCatId="3D" csTypeId="urn:microsoft.com/office/officeart/2005/8/colors/accent1_5" csCatId="accent1" phldr="1"/>
      <dgm:spPr/>
      <dgm:t>
        <a:bodyPr/>
        <a:lstStyle/>
        <a:p>
          <a:endParaRPr lang="en-US"/>
        </a:p>
      </dgm:t>
    </dgm:pt>
    <dgm:pt modelId="{D644D3B3-82C9-444B-BDCB-212301CD2448}">
      <dgm:prSet phldrT="[Text]"/>
      <dgm:spPr/>
      <dgm:t>
        <a:bodyPr/>
        <a:lstStyle/>
        <a:p>
          <a:r>
            <a:rPr lang="en-US" b="1" smtClean="0"/>
            <a:t>tələblərin aydın formalaşdırılmasının mürəkkəbliyi və onların dinamik dəyişməsinin mümkünsüzlüyü</a:t>
          </a:r>
          <a:endParaRPr lang="en-US" dirty="0"/>
        </a:p>
      </dgm:t>
    </dgm:pt>
    <dgm:pt modelId="{2B8E09A4-2135-4EF3-ADD3-351BD3748B97}" type="parTrans" cxnId="{E0C96943-3757-4C8C-8302-362E2A91CE78}">
      <dgm:prSet/>
      <dgm:spPr/>
      <dgm:t>
        <a:bodyPr/>
        <a:lstStyle/>
        <a:p>
          <a:endParaRPr lang="en-US"/>
        </a:p>
      </dgm:t>
    </dgm:pt>
    <dgm:pt modelId="{E8BC416B-CCAD-4F13-A72D-BE8232EDE5C8}" type="sibTrans" cxnId="{E0C96943-3757-4C8C-8302-362E2A91CE78}">
      <dgm:prSet/>
      <dgm:spPr/>
      <dgm:t>
        <a:bodyPr/>
        <a:lstStyle/>
        <a:p>
          <a:endParaRPr lang="en-US"/>
        </a:p>
      </dgm:t>
    </dgm:pt>
    <dgm:pt modelId="{A30D6BD2-5591-4192-B20E-10208FA975B5}">
      <dgm:prSet phldrT="[Text]"/>
      <dgm:spPr/>
      <dgm:t>
        <a:bodyPr/>
        <a:lstStyle/>
        <a:p>
          <a:r>
            <a:rPr lang="en-US" b="1" smtClean="0"/>
            <a:t>yaranan problemləri həll etmək üçün əvvəlki addımlara qayıtmaq nəticəsində inkişaf prosesinin xətti strukturunun ardıcıllığı</a:t>
          </a:r>
          <a:endParaRPr lang="en-US" dirty="0"/>
        </a:p>
      </dgm:t>
    </dgm:pt>
    <dgm:pt modelId="{11F1ED93-DF58-42BA-A003-31A4C746C904}" type="parTrans" cxnId="{BB1856DB-9EEC-4623-81A9-F391FE2B96DD}">
      <dgm:prSet/>
      <dgm:spPr/>
      <dgm:t>
        <a:bodyPr/>
        <a:lstStyle/>
        <a:p>
          <a:endParaRPr lang="en-US"/>
        </a:p>
      </dgm:t>
    </dgm:pt>
    <dgm:pt modelId="{D5BF44D9-13BC-4E04-842C-AC8E5722F920}" type="sibTrans" cxnId="{BB1856DB-9EEC-4623-81A9-F391FE2B96DD}">
      <dgm:prSet/>
      <dgm:spPr/>
      <dgm:t>
        <a:bodyPr/>
        <a:lstStyle/>
        <a:p>
          <a:endParaRPr lang="en-US"/>
        </a:p>
      </dgm:t>
    </dgm:pt>
    <dgm:pt modelId="{5A014AA1-EF93-4E99-87E3-B92A36216C2B}">
      <dgm:prSet phldrT="[Text]"/>
      <dgm:spPr/>
      <dgm:t>
        <a:bodyPr/>
        <a:lstStyle/>
        <a:p>
          <a:r>
            <a:rPr lang="en-US" b="1" smtClean="0"/>
            <a:t>unikal sistemlərin çevik modelləşdirilməsinin mümkünsüzlüyü</a:t>
          </a:r>
          <a:endParaRPr lang="en-US" dirty="0"/>
        </a:p>
      </dgm:t>
    </dgm:pt>
    <dgm:pt modelId="{B4CD785C-4F51-4EAC-96F7-6B0178794765}" type="parTrans" cxnId="{F78CEE54-F478-4146-B8B9-3401331D24EA}">
      <dgm:prSet/>
      <dgm:spPr/>
      <dgm:t>
        <a:bodyPr/>
        <a:lstStyle/>
        <a:p>
          <a:endParaRPr lang="en-US"/>
        </a:p>
      </dgm:t>
    </dgm:pt>
    <dgm:pt modelId="{04B09072-155B-4115-892C-ED66C829C579}" type="sibTrans" cxnId="{F78CEE54-F478-4146-B8B9-3401331D24EA}">
      <dgm:prSet/>
      <dgm:spPr/>
      <dgm:t>
        <a:bodyPr/>
        <a:lstStyle/>
        <a:p>
          <a:endParaRPr lang="en-US"/>
        </a:p>
      </dgm:t>
    </dgm:pt>
    <dgm:pt modelId="{92EBDC3F-58FE-4077-A372-F53F52E9C0BA}">
      <dgm:prSet phldrT="[Text]"/>
      <dgm:spPr/>
      <dgm:t>
        <a:bodyPr/>
        <a:lstStyle/>
        <a:p>
          <a:r>
            <a:rPr lang="en-US" b="1" smtClean="0"/>
            <a:t>aralıq məhsulun istifadəyə yararsızlığı</a:t>
          </a:r>
          <a:endParaRPr lang="en-US" dirty="0"/>
        </a:p>
      </dgm:t>
    </dgm:pt>
    <dgm:pt modelId="{8302CF96-F4EC-4F62-AEA4-ACA30E7BBB13}" type="parTrans" cxnId="{EA150835-EDA2-4849-8EA1-7F1E8D847D56}">
      <dgm:prSet/>
      <dgm:spPr/>
      <dgm:t>
        <a:bodyPr/>
        <a:lstStyle/>
        <a:p>
          <a:endParaRPr lang="en-US"/>
        </a:p>
      </dgm:t>
    </dgm:pt>
    <dgm:pt modelId="{3B43D156-BE4E-4C15-BAA4-5B8E177FD989}" type="sibTrans" cxnId="{EA150835-EDA2-4849-8EA1-7F1E8D847D56}">
      <dgm:prSet/>
      <dgm:spPr/>
      <dgm:t>
        <a:bodyPr/>
        <a:lstStyle/>
        <a:p>
          <a:endParaRPr lang="en-US"/>
        </a:p>
      </dgm:t>
    </dgm:pt>
    <dgm:pt modelId="{9313B4E1-A594-45F8-B6F2-5FBBEBCFC52B}">
      <dgm:prSet/>
      <dgm:spPr/>
      <dgm:t>
        <a:bodyPr/>
        <a:lstStyle/>
        <a:p>
          <a:r>
            <a:rPr lang="en-US" b="1" smtClean="0"/>
            <a:t>layihənin idarə edilməsində aşağı çeviklik</a:t>
          </a:r>
          <a:endParaRPr lang="en-US" dirty="0"/>
        </a:p>
      </dgm:t>
    </dgm:pt>
    <dgm:pt modelId="{D5E5A671-A629-48B6-936E-D0C06808A9C1}" type="parTrans" cxnId="{F9FB8576-D48C-4348-99F1-2727C728BF41}">
      <dgm:prSet/>
      <dgm:spPr/>
      <dgm:t>
        <a:bodyPr/>
        <a:lstStyle/>
        <a:p>
          <a:endParaRPr lang="en-US"/>
        </a:p>
      </dgm:t>
    </dgm:pt>
    <dgm:pt modelId="{B9F453DD-ECB9-41AA-A226-BF31765972B5}" type="sibTrans" cxnId="{F9FB8576-D48C-4348-99F1-2727C728BF41}">
      <dgm:prSet/>
      <dgm:spPr/>
      <dgm:t>
        <a:bodyPr/>
        <a:lstStyle/>
        <a:p>
          <a:endParaRPr lang="en-US"/>
        </a:p>
      </dgm:t>
    </dgm:pt>
    <dgm:pt modelId="{5DA368A3-11CA-4046-BFBF-8F9DB81DB347}" type="pres">
      <dgm:prSet presAssocID="{9E0FFCEE-9795-4D1F-8CB6-8E04A4BF7AAA}" presName="diagram" presStyleCnt="0">
        <dgm:presLayoutVars>
          <dgm:dir/>
          <dgm:resizeHandles val="exact"/>
        </dgm:presLayoutVars>
      </dgm:prSet>
      <dgm:spPr/>
    </dgm:pt>
    <dgm:pt modelId="{BC342797-44EC-4DFB-97A5-EFA5D7064BF2}" type="pres">
      <dgm:prSet presAssocID="{D644D3B3-82C9-444B-BDCB-212301CD2448}" presName="node" presStyleLbl="node1" presStyleIdx="0" presStyleCnt="5">
        <dgm:presLayoutVars>
          <dgm:bulletEnabled val="1"/>
        </dgm:presLayoutVars>
      </dgm:prSet>
      <dgm:spPr/>
    </dgm:pt>
    <dgm:pt modelId="{920AC01D-D783-4682-84E3-343896B13C82}" type="pres">
      <dgm:prSet presAssocID="{E8BC416B-CCAD-4F13-A72D-BE8232EDE5C8}" presName="sibTrans" presStyleCnt="0"/>
      <dgm:spPr/>
    </dgm:pt>
    <dgm:pt modelId="{3FFA8958-3B98-45C7-889C-B2ACA11CE519}" type="pres">
      <dgm:prSet presAssocID="{A30D6BD2-5591-4192-B20E-10208FA975B5}" presName="node" presStyleLbl="node1" presStyleIdx="1" presStyleCnt="5">
        <dgm:presLayoutVars>
          <dgm:bulletEnabled val="1"/>
        </dgm:presLayoutVars>
      </dgm:prSet>
      <dgm:spPr/>
      <dgm:t>
        <a:bodyPr/>
        <a:lstStyle/>
        <a:p>
          <a:endParaRPr lang="en-US"/>
        </a:p>
      </dgm:t>
    </dgm:pt>
    <dgm:pt modelId="{007AFE3E-F1AA-401B-9D26-841B265D4B55}" type="pres">
      <dgm:prSet presAssocID="{D5BF44D9-13BC-4E04-842C-AC8E5722F920}" presName="sibTrans" presStyleCnt="0"/>
      <dgm:spPr/>
    </dgm:pt>
    <dgm:pt modelId="{76392AC6-798F-4C73-BB5B-CDBBFA870187}" type="pres">
      <dgm:prSet presAssocID="{92EBDC3F-58FE-4077-A372-F53F52E9C0BA}" presName="node" presStyleLbl="node1" presStyleIdx="2" presStyleCnt="5" custLinFactNeighborX="-1358" custLinFactNeighborY="1132">
        <dgm:presLayoutVars>
          <dgm:bulletEnabled val="1"/>
        </dgm:presLayoutVars>
      </dgm:prSet>
      <dgm:spPr/>
      <dgm:t>
        <a:bodyPr/>
        <a:lstStyle/>
        <a:p>
          <a:endParaRPr lang="en-US"/>
        </a:p>
      </dgm:t>
    </dgm:pt>
    <dgm:pt modelId="{A2861327-6149-4CEA-B2B9-01A8A4D9D6C3}" type="pres">
      <dgm:prSet presAssocID="{3B43D156-BE4E-4C15-BAA4-5B8E177FD989}" presName="sibTrans" presStyleCnt="0"/>
      <dgm:spPr/>
    </dgm:pt>
    <dgm:pt modelId="{94AB2E63-361C-4739-9E48-630A2E2A86CB}" type="pres">
      <dgm:prSet presAssocID="{9313B4E1-A594-45F8-B6F2-5FBBEBCFC52B}" presName="node" presStyleLbl="node1" presStyleIdx="3" presStyleCnt="5">
        <dgm:presLayoutVars>
          <dgm:bulletEnabled val="1"/>
        </dgm:presLayoutVars>
      </dgm:prSet>
      <dgm:spPr/>
    </dgm:pt>
    <dgm:pt modelId="{4A67CEF6-D314-455F-BCBF-A7FE97B4BA1F}" type="pres">
      <dgm:prSet presAssocID="{B9F453DD-ECB9-41AA-A226-BF31765972B5}" presName="sibTrans" presStyleCnt="0"/>
      <dgm:spPr/>
    </dgm:pt>
    <dgm:pt modelId="{2FC37040-8212-42AC-9D36-771E9D12BEE2}" type="pres">
      <dgm:prSet presAssocID="{5A014AA1-EF93-4E99-87E3-B92A36216C2B}" presName="node" presStyleLbl="node1" presStyleIdx="4" presStyleCnt="5">
        <dgm:presLayoutVars>
          <dgm:bulletEnabled val="1"/>
        </dgm:presLayoutVars>
      </dgm:prSet>
      <dgm:spPr/>
      <dgm:t>
        <a:bodyPr/>
        <a:lstStyle/>
        <a:p>
          <a:endParaRPr lang="en-US"/>
        </a:p>
      </dgm:t>
    </dgm:pt>
  </dgm:ptLst>
  <dgm:cxnLst>
    <dgm:cxn modelId="{403DFDED-355F-4F3A-AD04-5DFC34027D03}" type="presOf" srcId="{A30D6BD2-5591-4192-B20E-10208FA975B5}" destId="{3FFA8958-3B98-45C7-889C-B2ACA11CE519}" srcOrd="0" destOrd="0" presId="urn:microsoft.com/office/officeart/2005/8/layout/default"/>
    <dgm:cxn modelId="{0C7C4149-1A7C-44E4-9670-7017E6209528}" type="presOf" srcId="{9313B4E1-A594-45F8-B6F2-5FBBEBCFC52B}" destId="{94AB2E63-361C-4739-9E48-630A2E2A86CB}" srcOrd="0" destOrd="0" presId="urn:microsoft.com/office/officeart/2005/8/layout/default"/>
    <dgm:cxn modelId="{EA150835-EDA2-4849-8EA1-7F1E8D847D56}" srcId="{9E0FFCEE-9795-4D1F-8CB6-8E04A4BF7AAA}" destId="{92EBDC3F-58FE-4077-A372-F53F52E9C0BA}" srcOrd="2" destOrd="0" parTransId="{8302CF96-F4EC-4F62-AEA4-ACA30E7BBB13}" sibTransId="{3B43D156-BE4E-4C15-BAA4-5B8E177FD989}"/>
    <dgm:cxn modelId="{BB1856DB-9EEC-4623-81A9-F391FE2B96DD}" srcId="{9E0FFCEE-9795-4D1F-8CB6-8E04A4BF7AAA}" destId="{A30D6BD2-5591-4192-B20E-10208FA975B5}" srcOrd="1" destOrd="0" parTransId="{11F1ED93-DF58-42BA-A003-31A4C746C904}" sibTransId="{D5BF44D9-13BC-4E04-842C-AC8E5722F920}"/>
    <dgm:cxn modelId="{65B4D516-8AF4-4ED6-AE38-745AB7556AEB}" type="presOf" srcId="{5A014AA1-EF93-4E99-87E3-B92A36216C2B}" destId="{2FC37040-8212-42AC-9D36-771E9D12BEE2}" srcOrd="0" destOrd="0" presId="urn:microsoft.com/office/officeart/2005/8/layout/default"/>
    <dgm:cxn modelId="{6F5C8ECF-440F-4D83-9744-F768801BBEB5}" type="presOf" srcId="{D644D3B3-82C9-444B-BDCB-212301CD2448}" destId="{BC342797-44EC-4DFB-97A5-EFA5D7064BF2}" srcOrd="0" destOrd="0" presId="urn:microsoft.com/office/officeart/2005/8/layout/default"/>
    <dgm:cxn modelId="{32CBD3B2-AFFC-4E83-A1B5-6D09E2095CA7}" type="presOf" srcId="{9E0FFCEE-9795-4D1F-8CB6-8E04A4BF7AAA}" destId="{5DA368A3-11CA-4046-BFBF-8F9DB81DB347}" srcOrd="0" destOrd="0" presId="urn:microsoft.com/office/officeart/2005/8/layout/default"/>
    <dgm:cxn modelId="{F858D5F0-3FE7-4844-96E0-AB4EB716A25B}" type="presOf" srcId="{92EBDC3F-58FE-4077-A372-F53F52E9C0BA}" destId="{76392AC6-798F-4C73-BB5B-CDBBFA870187}" srcOrd="0" destOrd="0" presId="urn:microsoft.com/office/officeart/2005/8/layout/default"/>
    <dgm:cxn modelId="{E0C96943-3757-4C8C-8302-362E2A91CE78}" srcId="{9E0FFCEE-9795-4D1F-8CB6-8E04A4BF7AAA}" destId="{D644D3B3-82C9-444B-BDCB-212301CD2448}" srcOrd="0" destOrd="0" parTransId="{2B8E09A4-2135-4EF3-ADD3-351BD3748B97}" sibTransId="{E8BC416B-CCAD-4F13-A72D-BE8232EDE5C8}"/>
    <dgm:cxn modelId="{F9FB8576-D48C-4348-99F1-2727C728BF41}" srcId="{9E0FFCEE-9795-4D1F-8CB6-8E04A4BF7AAA}" destId="{9313B4E1-A594-45F8-B6F2-5FBBEBCFC52B}" srcOrd="3" destOrd="0" parTransId="{D5E5A671-A629-48B6-936E-D0C06808A9C1}" sibTransId="{B9F453DD-ECB9-41AA-A226-BF31765972B5}"/>
    <dgm:cxn modelId="{F78CEE54-F478-4146-B8B9-3401331D24EA}" srcId="{9E0FFCEE-9795-4D1F-8CB6-8E04A4BF7AAA}" destId="{5A014AA1-EF93-4E99-87E3-B92A36216C2B}" srcOrd="4" destOrd="0" parTransId="{B4CD785C-4F51-4EAC-96F7-6B0178794765}" sibTransId="{04B09072-155B-4115-892C-ED66C829C579}"/>
    <dgm:cxn modelId="{1CEC95A1-E600-43A6-9471-469DD084E1C9}" type="presParOf" srcId="{5DA368A3-11CA-4046-BFBF-8F9DB81DB347}" destId="{BC342797-44EC-4DFB-97A5-EFA5D7064BF2}" srcOrd="0" destOrd="0" presId="urn:microsoft.com/office/officeart/2005/8/layout/default"/>
    <dgm:cxn modelId="{C1CAAE78-AAFA-4DF1-A498-D8A0654B3CEF}" type="presParOf" srcId="{5DA368A3-11CA-4046-BFBF-8F9DB81DB347}" destId="{920AC01D-D783-4682-84E3-343896B13C82}" srcOrd="1" destOrd="0" presId="urn:microsoft.com/office/officeart/2005/8/layout/default"/>
    <dgm:cxn modelId="{B53900E4-8521-45F7-A34D-F38D277241CE}" type="presParOf" srcId="{5DA368A3-11CA-4046-BFBF-8F9DB81DB347}" destId="{3FFA8958-3B98-45C7-889C-B2ACA11CE519}" srcOrd="2" destOrd="0" presId="urn:microsoft.com/office/officeart/2005/8/layout/default"/>
    <dgm:cxn modelId="{B7C3D1F0-F45E-445A-A8B0-70F475E27A35}" type="presParOf" srcId="{5DA368A3-11CA-4046-BFBF-8F9DB81DB347}" destId="{007AFE3E-F1AA-401B-9D26-841B265D4B55}" srcOrd="3" destOrd="0" presId="urn:microsoft.com/office/officeart/2005/8/layout/default"/>
    <dgm:cxn modelId="{DB63E793-D73C-48FF-B4C1-385C4EBC7B9D}" type="presParOf" srcId="{5DA368A3-11CA-4046-BFBF-8F9DB81DB347}" destId="{76392AC6-798F-4C73-BB5B-CDBBFA870187}" srcOrd="4" destOrd="0" presId="urn:microsoft.com/office/officeart/2005/8/layout/default"/>
    <dgm:cxn modelId="{FB5FBF80-EFFD-4E9A-AB49-C809BD1387C7}" type="presParOf" srcId="{5DA368A3-11CA-4046-BFBF-8F9DB81DB347}" destId="{A2861327-6149-4CEA-B2B9-01A8A4D9D6C3}" srcOrd="5" destOrd="0" presId="urn:microsoft.com/office/officeart/2005/8/layout/default"/>
    <dgm:cxn modelId="{831769EE-4532-4CC8-AEE2-486311E0CD22}" type="presParOf" srcId="{5DA368A3-11CA-4046-BFBF-8F9DB81DB347}" destId="{94AB2E63-361C-4739-9E48-630A2E2A86CB}" srcOrd="6" destOrd="0" presId="urn:microsoft.com/office/officeart/2005/8/layout/default"/>
    <dgm:cxn modelId="{7446830A-5AEB-4711-B7C8-A0740518C2BD}" type="presParOf" srcId="{5DA368A3-11CA-4046-BFBF-8F9DB81DB347}" destId="{4A67CEF6-D314-455F-BCBF-A7FE97B4BA1F}" srcOrd="7" destOrd="0" presId="urn:microsoft.com/office/officeart/2005/8/layout/default"/>
    <dgm:cxn modelId="{3D37CB3F-2D16-4FE5-91E1-F5CDF24C5F6A}" type="presParOf" srcId="{5DA368A3-11CA-4046-BFBF-8F9DB81DB347}" destId="{2FC37040-8212-42AC-9D36-771E9D12BEE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AB79F3-F520-4CF8-ABE5-E2D2932C4427}" type="doc">
      <dgm:prSet loTypeId="urn:diagrams.loki3.com/VaryingWidthList" loCatId="list" qsTypeId="urn:microsoft.com/office/officeart/2005/8/quickstyle/3d1" qsCatId="3D" csTypeId="urn:microsoft.com/office/officeart/2005/8/colors/accent1_4" csCatId="accent1" phldr="1"/>
      <dgm:spPr/>
      <dgm:t>
        <a:bodyPr/>
        <a:lstStyle/>
        <a:p>
          <a:endParaRPr lang="en-US"/>
        </a:p>
      </dgm:t>
    </dgm:pt>
    <dgm:pt modelId="{00C617DC-7A09-4865-8403-587F7F18E39B}">
      <dgm:prSet phldrT="[Text]"/>
      <dgm:spPr/>
      <dgm:t>
        <a:bodyPr/>
        <a:lstStyle/>
        <a:p>
          <a:r>
            <a:rPr lang="az-Latn-AZ" dirty="0" smtClean="0"/>
            <a:t>DƏYİŞƏN İSTİFADƏÇİ TƏLƏBLƏRİNƏ GÖRƏ ÇƏKİLƏN XƏRCLƏR AZALIR</a:t>
          </a:r>
          <a:endParaRPr lang="en-US" dirty="0"/>
        </a:p>
      </dgm:t>
    </dgm:pt>
    <dgm:pt modelId="{659EA121-5BA4-4F62-B048-CE40BD8038E9}" type="parTrans" cxnId="{6C699E38-FE54-43C7-9261-C0751D8BC787}">
      <dgm:prSet/>
      <dgm:spPr/>
      <dgm:t>
        <a:bodyPr/>
        <a:lstStyle/>
        <a:p>
          <a:endParaRPr lang="en-US"/>
        </a:p>
      </dgm:t>
    </dgm:pt>
    <dgm:pt modelId="{827F61CD-26AF-429E-97CA-13DFD236745C}" type="sibTrans" cxnId="{6C699E38-FE54-43C7-9261-C0751D8BC787}">
      <dgm:prSet/>
      <dgm:spPr/>
      <dgm:t>
        <a:bodyPr/>
        <a:lstStyle/>
        <a:p>
          <a:endParaRPr lang="en-US"/>
        </a:p>
      </dgm:t>
    </dgm:pt>
    <dgm:pt modelId="{0CA258F2-56C6-4C24-A8B8-34E6B870944D}">
      <dgm:prSet phldrT="[Text]"/>
      <dgm:spPr/>
      <dgm:t>
        <a:bodyPr/>
        <a:lstStyle/>
        <a:p>
          <a:r>
            <a:rPr lang="az-Latn-AZ" dirty="0" smtClean="0"/>
            <a:t>GÖRÜLƏN İŞ HAQQINDA MÜŞTƏRİDƏN RƏY ALMAQ DAHA ASAN OLUR</a:t>
          </a:r>
          <a:endParaRPr lang="en-US" dirty="0"/>
        </a:p>
      </dgm:t>
    </dgm:pt>
    <dgm:pt modelId="{F6728DE9-60D9-464D-A5ED-33EF7FE49BC1}" type="parTrans" cxnId="{57AD4AD2-8259-401E-85D5-D9012B74C78A}">
      <dgm:prSet/>
      <dgm:spPr/>
      <dgm:t>
        <a:bodyPr/>
        <a:lstStyle/>
        <a:p>
          <a:endParaRPr lang="en-US"/>
        </a:p>
      </dgm:t>
    </dgm:pt>
    <dgm:pt modelId="{5F9E8F14-9909-475B-B4D2-36F127C8E49A}" type="sibTrans" cxnId="{57AD4AD2-8259-401E-85D5-D9012B74C78A}">
      <dgm:prSet/>
      <dgm:spPr/>
      <dgm:t>
        <a:bodyPr/>
        <a:lstStyle/>
        <a:p>
          <a:endParaRPr lang="en-US"/>
        </a:p>
      </dgm:t>
    </dgm:pt>
    <dgm:pt modelId="{99228FBE-38E6-4B01-81F7-0CC2EF8F7DC0}">
      <dgm:prSet phldrT="[Text]"/>
      <dgm:spPr/>
      <dgm:t>
        <a:bodyPr/>
        <a:lstStyle/>
        <a:p>
          <a:r>
            <a:rPr lang="az-Latn-AZ" dirty="0" smtClean="0"/>
            <a:t>MÜŞTƏRİNİN PROQRAMI TEZ ƏLDƏ ETMƏK VƏ MƏNİMSƏMƏK İMKANI VAR</a:t>
          </a:r>
          <a:endParaRPr lang="en-US" dirty="0"/>
        </a:p>
      </dgm:t>
    </dgm:pt>
    <dgm:pt modelId="{ECD31C98-EFBE-4B79-94FF-77294BA39BC6}" type="parTrans" cxnId="{04F23B85-6EA6-487F-BC9D-FB8D083A8B43}">
      <dgm:prSet/>
      <dgm:spPr/>
      <dgm:t>
        <a:bodyPr/>
        <a:lstStyle/>
        <a:p>
          <a:endParaRPr lang="en-US"/>
        </a:p>
      </dgm:t>
    </dgm:pt>
    <dgm:pt modelId="{A3B1BC30-D528-46AB-AEB0-491748A0C197}" type="sibTrans" cxnId="{04F23B85-6EA6-487F-BC9D-FB8D083A8B43}">
      <dgm:prSet/>
      <dgm:spPr/>
      <dgm:t>
        <a:bodyPr/>
        <a:lstStyle/>
        <a:p>
          <a:endParaRPr lang="en-US"/>
        </a:p>
      </dgm:t>
    </dgm:pt>
    <dgm:pt modelId="{0E7D96F1-29E7-4184-AAC9-F74421E62ADD}" type="pres">
      <dgm:prSet presAssocID="{E0AB79F3-F520-4CF8-ABE5-E2D2932C4427}" presName="Name0" presStyleCnt="0">
        <dgm:presLayoutVars>
          <dgm:resizeHandles/>
        </dgm:presLayoutVars>
      </dgm:prSet>
      <dgm:spPr/>
    </dgm:pt>
    <dgm:pt modelId="{92B5EB12-E5CF-4FCE-8EA9-09D786C38096}" type="pres">
      <dgm:prSet presAssocID="{00C617DC-7A09-4865-8403-587F7F18E39B}" presName="text" presStyleLbl="node1" presStyleIdx="0" presStyleCnt="3">
        <dgm:presLayoutVars>
          <dgm:bulletEnabled val="1"/>
        </dgm:presLayoutVars>
      </dgm:prSet>
      <dgm:spPr/>
      <dgm:t>
        <a:bodyPr/>
        <a:lstStyle/>
        <a:p>
          <a:endParaRPr lang="en-US"/>
        </a:p>
      </dgm:t>
    </dgm:pt>
    <dgm:pt modelId="{60E80311-22DA-4D1F-9054-CDA9464009A4}" type="pres">
      <dgm:prSet presAssocID="{827F61CD-26AF-429E-97CA-13DFD236745C}" presName="space" presStyleCnt="0"/>
      <dgm:spPr/>
    </dgm:pt>
    <dgm:pt modelId="{658CAB60-860F-4A4A-B628-259FD5DDC149}" type="pres">
      <dgm:prSet presAssocID="{0CA258F2-56C6-4C24-A8B8-34E6B870944D}" presName="text" presStyleLbl="node1" presStyleIdx="1" presStyleCnt="3">
        <dgm:presLayoutVars>
          <dgm:bulletEnabled val="1"/>
        </dgm:presLayoutVars>
      </dgm:prSet>
      <dgm:spPr/>
      <dgm:t>
        <a:bodyPr/>
        <a:lstStyle/>
        <a:p>
          <a:endParaRPr lang="en-US"/>
        </a:p>
      </dgm:t>
    </dgm:pt>
    <dgm:pt modelId="{0C11E389-D87C-410E-8ADB-8095CE792FC0}" type="pres">
      <dgm:prSet presAssocID="{5F9E8F14-9909-475B-B4D2-36F127C8E49A}" presName="space" presStyleCnt="0"/>
      <dgm:spPr/>
    </dgm:pt>
    <dgm:pt modelId="{6ACE0B9C-9EAC-4125-821B-71E516EDD5F0}" type="pres">
      <dgm:prSet presAssocID="{99228FBE-38E6-4B01-81F7-0CC2EF8F7DC0}" presName="text" presStyleLbl="node1" presStyleIdx="2" presStyleCnt="3">
        <dgm:presLayoutVars>
          <dgm:bulletEnabled val="1"/>
        </dgm:presLayoutVars>
      </dgm:prSet>
      <dgm:spPr/>
      <dgm:t>
        <a:bodyPr/>
        <a:lstStyle/>
        <a:p>
          <a:endParaRPr lang="en-US"/>
        </a:p>
      </dgm:t>
    </dgm:pt>
  </dgm:ptLst>
  <dgm:cxnLst>
    <dgm:cxn modelId="{58DAD643-970E-41BC-85DF-64CC850C846D}" type="presOf" srcId="{00C617DC-7A09-4865-8403-587F7F18E39B}" destId="{92B5EB12-E5CF-4FCE-8EA9-09D786C38096}" srcOrd="0" destOrd="0" presId="urn:diagrams.loki3.com/VaryingWidthList"/>
    <dgm:cxn modelId="{4FF737FA-5B6E-4145-A80D-3E060F8BB2C3}" type="presOf" srcId="{99228FBE-38E6-4B01-81F7-0CC2EF8F7DC0}" destId="{6ACE0B9C-9EAC-4125-821B-71E516EDD5F0}" srcOrd="0" destOrd="0" presId="urn:diagrams.loki3.com/VaryingWidthList"/>
    <dgm:cxn modelId="{CC34CD45-2C57-474E-A3DF-931CF01323B8}" type="presOf" srcId="{E0AB79F3-F520-4CF8-ABE5-E2D2932C4427}" destId="{0E7D96F1-29E7-4184-AAC9-F74421E62ADD}" srcOrd="0" destOrd="0" presId="urn:diagrams.loki3.com/VaryingWidthList"/>
    <dgm:cxn modelId="{57AD4AD2-8259-401E-85D5-D9012B74C78A}" srcId="{E0AB79F3-F520-4CF8-ABE5-E2D2932C4427}" destId="{0CA258F2-56C6-4C24-A8B8-34E6B870944D}" srcOrd="1" destOrd="0" parTransId="{F6728DE9-60D9-464D-A5ED-33EF7FE49BC1}" sibTransId="{5F9E8F14-9909-475B-B4D2-36F127C8E49A}"/>
    <dgm:cxn modelId="{6C699E38-FE54-43C7-9261-C0751D8BC787}" srcId="{E0AB79F3-F520-4CF8-ABE5-E2D2932C4427}" destId="{00C617DC-7A09-4865-8403-587F7F18E39B}" srcOrd="0" destOrd="0" parTransId="{659EA121-5BA4-4F62-B048-CE40BD8038E9}" sibTransId="{827F61CD-26AF-429E-97CA-13DFD236745C}"/>
    <dgm:cxn modelId="{04F23B85-6EA6-487F-BC9D-FB8D083A8B43}" srcId="{E0AB79F3-F520-4CF8-ABE5-E2D2932C4427}" destId="{99228FBE-38E6-4B01-81F7-0CC2EF8F7DC0}" srcOrd="2" destOrd="0" parTransId="{ECD31C98-EFBE-4B79-94FF-77294BA39BC6}" sibTransId="{A3B1BC30-D528-46AB-AEB0-491748A0C197}"/>
    <dgm:cxn modelId="{36BF00AD-0CF3-4CE8-A666-A2C372A5FB75}" type="presOf" srcId="{0CA258F2-56C6-4C24-A8B8-34E6B870944D}" destId="{658CAB60-860F-4A4A-B628-259FD5DDC149}" srcOrd="0" destOrd="0" presId="urn:diagrams.loki3.com/VaryingWidthList"/>
    <dgm:cxn modelId="{CAEA3289-A68A-44C3-AD1D-E85FF422DB35}" type="presParOf" srcId="{0E7D96F1-29E7-4184-AAC9-F74421E62ADD}" destId="{92B5EB12-E5CF-4FCE-8EA9-09D786C38096}" srcOrd="0" destOrd="0" presId="urn:diagrams.loki3.com/VaryingWidthList"/>
    <dgm:cxn modelId="{7AF5578F-6BA1-440E-92CD-416C373F04A4}" type="presParOf" srcId="{0E7D96F1-29E7-4184-AAC9-F74421E62ADD}" destId="{60E80311-22DA-4D1F-9054-CDA9464009A4}" srcOrd="1" destOrd="0" presId="urn:diagrams.loki3.com/VaryingWidthList"/>
    <dgm:cxn modelId="{88998D4F-50C7-4066-B59F-31DEDD0B8FCD}" type="presParOf" srcId="{0E7D96F1-29E7-4184-AAC9-F74421E62ADD}" destId="{658CAB60-860F-4A4A-B628-259FD5DDC149}" srcOrd="2" destOrd="0" presId="urn:diagrams.loki3.com/VaryingWidthList"/>
    <dgm:cxn modelId="{142FCDB0-B2F4-417F-BF89-B80B70045B7C}" type="presParOf" srcId="{0E7D96F1-29E7-4184-AAC9-F74421E62ADD}" destId="{0C11E389-D87C-410E-8ADB-8095CE792FC0}" srcOrd="3" destOrd="0" presId="urn:diagrams.loki3.com/VaryingWidthList"/>
    <dgm:cxn modelId="{F867AC31-687A-4F13-9BBD-A8BF5397B456}" type="presParOf" srcId="{0E7D96F1-29E7-4184-AAC9-F74421E62ADD}" destId="{6ACE0B9C-9EAC-4125-821B-71E516EDD5F0}"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357F0A-1442-41FC-8DFE-8565BAEAAB3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1834AD5-FB07-4AD3-AFED-E6C4105DE33C}">
      <dgm:prSet phldrT="[Text]"/>
      <dgm:spPr/>
      <dgm:t>
        <a:bodyPr/>
        <a:lstStyle/>
        <a:p>
          <a:r>
            <a:rPr lang="en-US" b="1" dirty="0" err="1" smtClean="0">
              <a:solidFill>
                <a:schemeClr val="tx1"/>
              </a:solidFill>
            </a:rPr>
            <a:t>Menecerlər</a:t>
          </a:r>
          <a:r>
            <a:rPr lang="en-US" b="1" dirty="0" smtClean="0">
              <a:solidFill>
                <a:schemeClr val="tx1"/>
              </a:solidFill>
            </a:rPr>
            <a:t> </a:t>
          </a:r>
          <a:r>
            <a:rPr lang="en-US" b="1" dirty="0" err="1" smtClean="0">
              <a:solidFill>
                <a:schemeClr val="tx1"/>
              </a:solidFill>
            </a:rPr>
            <a:t>prosesin</a:t>
          </a:r>
          <a:r>
            <a:rPr lang="en-US" b="1" dirty="0" smtClean="0">
              <a:solidFill>
                <a:schemeClr val="tx1"/>
              </a:solidFill>
            </a:rPr>
            <a:t> </a:t>
          </a:r>
          <a:r>
            <a:rPr lang="en-US" b="1" dirty="0" err="1" smtClean="0">
              <a:solidFill>
                <a:schemeClr val="tx1"/>
              </a:solidFill>
            </a:rPr>
            <a:t>gedişatını</a:t>
          </a:r>
          <a:r>
            <a:rPr lang="en-US" b="1" dirty="0" smtClean="0">
              <a:solidFill>
                <a:schemeClr val="tx1"/>
              </a:solidFill>
            </a:rPr>
            <a:t> </a:t>
          </a:r>
          <a:r>
            <a:rPr lang="en-US" b="1" dirty="0" err="1" smtClean="0">
              <a:solidFill>
                <a:schemeClr val="tx1"/>
              </a:solidFill>
            </a:rPr>
            <a:t>davamlı</a:t>
          </a:r>
          <a:r>
            <a:rPr lang="en-US" b="1" dirty="0" smtClean="0">
              <a:solidFill>
                <a:schemeClr val="tx1"/>
              </a:solidFill>
            </a:rPr>
            <a:t> </a:t>
          </a:r>
          <a:r>
            <a:rPr lang="en-US" b="1" dirty="0" err="1" smtClean="0">
              <a:solidFill>
                <a:schemeClr val="tx1"/>
              </a:solidFill>
            </a:rPr>
            <a:t>olaraq</a:t>
          </a:r>
          <a:r>
            <a:rPr lang="en-US" b="1" dirty="0" smtClean="0">
              <a:solidFill>
                <a:schemeClr val="tx1"/>
              </a:solidFill>
            </a:rPr>
            <a:t> </a:t>
          </a:r>
          <a:r>
            <a:rPr lang="en-US" b="1" dirty="0" err="1" smtClean="0">
              <a:solidFill>
                <a:schemeClr val="tx1"/>
              </a:solidFill>
            </a:rPr>
            <a:t>ölçməlidirlər</a:t>
          </a:r>
          <a:r>
            <a:rPr lang="en-US" b="1" dirty="0" smtClean="0">
              <a:solidFill>
                <a:schemeClr val="tx1"/>
              </a:solidFill>
            </a:rPr>
            <a:t>;</a:t>
          </a:r>
          <a:endParaRPr lang="en-US" dirty="0">
            <a:solidFill>
              <a:schemeClr val="tx1"/>
            </a:solidFill>
          </a:endParaRPr>
        </a:p>
      </dgm:t>
    </dgm:pt>
    <dgm:pt modelId="{4DCC5641-3C74-41E8-8327-0640482A1484}" type="parTrans" cxnId="{35FC6F51-640F-489B-8B3B-03EAC3C138F1}">
      <dgm:prSet/>
      <dgm:spPr/>
      <dgm:t>
        <a:bodyPr/>
        <a:lstStyle/>
        <a:p>
          <a:endParaRPr lang="en-US"/>
        </a:p>
      </dgm:t>
    </dgm:pt>
    <dgm:pt modelId="{78502DA8-DFD0-4529-BBD7-878D88AE7FA9}" type="sibTrans" cxnId="{35FC6F51-640F-489B-8B3B-03EAC3C138F1}">
      <dgm:prSet/>
      <dgm:spPr/>
      <dgm:t>
        <a:bodyPr/>
        <a:lstStyle/>
        <a:p>
          <a:endParaRPr lang="en-US"/>
        </a:p>
      </dgm:t>
    </dgm:pt>
    <dgm:pt modelId="{31CF74F8-D4FC-43F7-BC6A-59A7E1EEC943}">
      <dgm:prSet phldrT="[Text]"/>
      <dgm:spPr/>
      <dgm:t>
        <a:bodyPr/>
        <a:lstStyle/>
        <a:p>
          <a:r>
            <a:rPr lang="en-US" b="1" dirty="0" err="1" smtClean="0">
              <a:solidFill>
                <a:schemeClr val="tx1"/>
              </a:solidFill>
            </a:rPr>
            <a:t>Yeni</a:t>
          </a:r>
          <a:r>
            <a:rPr lang="en-US" b="1" dirty="0" smtClean="0">
              <a:solidFill>
                <a:schemeClr val="tx1"/>
              </a:solidFill>
            </a:rPr>
            <a:t> </a:t>
          </a:r>
          <a:r>
            <a:rPr lang="en-US" b="1" dirty="0" err="1" smtClean="0">
              <a:solidFill>
                <a:schemeClr val="tx1"/>
              </a:solidFill>
            </a:rPr>
            <a:t>komponentlər</a:t>
          </a:r>
          <a:r>
            <a:rPr lang="en-US" b="1" dirty="0" smtClean="0">
              <a:solidFill>
                <a:schemeClr val="tx1"/>
              </a:solidFill>
            </a:rPr>
            <a:t> </a:t>
          </a:r>
          <a:r>
            <a:rPr lang="en-US" b="1" dirty="0" err="1" smtClean="0">
              <a:solidFill>
                <a:schemeClr val="tx1"/>
              </a:solidFill>
            </a:rPr>
            <a:t>əlavə</a:t>
          </a:r>
          <a:r>
            <a:rPr lang="en-US" b="1" dirty="0" smtClean="0">
              <a:solidFill>
                <a:schemeClr val="tx1"/>
              </a:solidFill>
            </a:rPr>
            <a:t> </a:t>
          </a:r>
          <a:r>
            <a:rPr lang="en-US" b="1" dirty="0" err="1" smtClean="0">
              <a:solidFill>
                <a:schemeClr val="tx1"/>
              </a:solidFill>
            </a:rPr>
            <a:t>edildikdə</a:t>
          </a:r>
          <a:r>
            <a:rPr lang="en-US" b="1" dirty="0" smtClean="0">
              <a:solidFill>
                <a:schemeClr val="tx1"/>
              </a:solidFill>
            </a:rPr>
            <a:t> </a:t>
          </a:r>
          <a:r>
            <a:rPr lang="en-US" b="1" dirty="0" err="1" smtClean="0">
              <a:solidFill>
                <a:schemeClr val="tx1"/>
              </a:solidFill>
            </a:rPr>
            <a:t>sistemin</a:t>
          </a:r>
          <a:r>
            <a:rPr lang="en-US" b="1" dirty="0" smtClean="0">
              <a:solidFill>
                <a:schemeClr val="tx1"/>
              </a:solidFill>
            </a:rPr>
            <a:t> </a:t>
          </a:r>
          <a:r>
            <a:rPr lang="en-US" b="1" dirty="0" err="1" smtClean="0">
              <a:solidFill>
                <a:schemeClr val="tx1"/>
              </a:solidFill>
            </a:rPr>
            <a:t>strukturu</a:t>
          </a:r>
          <a:r>
            <a:rPr lang="en-US" b="1" dirty="0" smtClean="0">
              <a:solidFill>
                <a:schemeClr val="tx1"/>
              </a:solidFill>
            </a:rPr>
            <a:t> </a:t>
          </a:r>
          <a:r>
            <a:rPr lang="en-US" b="1" dirty="0" err="1" smtClean="0">
              <a:solidFill>
                <a:schemeClr val="tx1"/>
              </a:solidFill>
            </a:rPr>
            <a:t>pisləşməyə</a:t>
          </a:r>
          <a:r>
            <a:rPr lang="en-US" b="1" dirty="0" smtClean="0">
              <a:solidFill>
                <a:schemeClr val="tx1"/>
              </a:solidFill>
            </a:rPr>
            <a:t> </a:t>
          </a:r>
          <a:r>
            <a:rPr lang="en-US" b="1" dirty="0" err="1" smtClean="0">
              <a:solidFill>
                <a:schemeClr val="tx1"/>
              </a:solidFill>
            </a:rPr>
            <a:t>meyllidir</a:t>
          </a:r>
          <a:endParaRPr lang="en-US" dirty="0">
            <a:solidFill>
              <a:schemeClr val="tx1"/>
            </a:solidFill>
          </a:endParaRPr>
        </a:p>
      </dgm:t>
    </dgm:pt>
    <dgm:pt modelId="{0DAB83AA-C435-49DA-B515-FE5A2A6B4A7C}" type="parTrans" cxnId="{A8EF3F7E-A16D-4215-84F5-5706BE4596B3}">
      <dgm:prSet/>
      <dgm:spPr/>
      <dgm:t>
        <a:bodyPr/>
        <a:lstStyle/>
        <a:p>
          <a:endParaRPr lang="en-US"/>
        </a:p>
      </dgm:t>
    </dgm:pt>
    <dgm:pt modelId="{5E780BA9-49CE-468F-973C-6C71C68E643B}" type="sibTrans" cxnId="{A8EF3F7E-A16D-4215-84F5-5706BE4596B3}">
      <dgm:prSet/>
      <dgm:spPr/>
      <dgm:t>
        <a:bodyPr/>
        <a:lstStyle/>
        <a:p>
          <a:endParaRPr lang="en-US"/>
        </a:p>
      </dgm:t>
    </dgm:pt>
    <dgm:pt modelId="{800FAF85-20EF-466D-9554-FD1F9F7FF344}">
      <dgm:prSet/>
      <dgm:spPr/>
      <dgm:t>
        <a:bodyPr/>
        <a:lstStyle/>
        <a:p>
          <a:r>
            <a:rPr lang="en-US" b="1" dirty="0" err="1" smtClean="0">
              <a:solidFill>
                <a:schemeClr val="tx1"/>
              </a:solidFill>
            </a:rPr>
            <a:t>Sxem</a:t>
          </a:r>
          <a:r>
            <a:rPr lang="en-US" b="1" dirty="0" smtClean="0">
              <a:solidFill>
                <a:schemeClr val="tx1"/>
              </a:solidFill>
            </a:rPr>
            <a:t> </a:t>
          </a:r>
          <a:r>
            <a:rPr lang="en-US" b="1" dirty="0" err="1" smtClean="0">
              <a:solidFill>
                <a:schemeClr val="tx1"/>
              </a:solidFill>
            </a:rPr>
            <a:t>yaranan</a:t>
          </a:r>
          <a:r>
            <a:rPr lang="en-US" b="1" dirty="0" smtClean="0">
              <a:solidFill>
                <a:schemeClr val="tx1"/>
              </a:solidFill>
            </a:rPr>
            <a:t> </a:t>
          </a:r>
          <a:r>
            <a:rPr lang="en-US" b="1" dirty="0" err="1" smtClean="0">
              <a:solidFill>
                <a:schemeClr val="tx1"/>
              </a:solidFill>
            </a:rPr>
            <a:t>dəyişiklikləri</a:t>
          </a:r>
          <a:r>
            <a:rPr lang="en-US" b="1" dirty="0" smtClean="0">
              <a:solidFill>
                <a:schemeClr val="tx1"/>
              </a:solidFill>
            </a:rPr>
            <a:t> </a:t>
          </a:r>
          <a:r>
            <a:rPr lang="en-US" b="1" dirty="0" err="1" smtClean="0">
              <a:solidFill>
                <a:schemeClr val="tx1"/>
              </a:solidFill>
            </a:rPr>
            <a:t>dərhal</a:t>
          </a:r>
          <a:r>
            <a:rPr lang="en-US" b="1" dirty="0" smtClean="0">
              <a:solidFill>
                <a:schemeClr val="tx1"/>
              </a:solidFill>
            </a:rPr>
            <a:t> </a:t>
          </a:r>
          <a:r>
            <a:rPr lang="en-US" b="1" dirty="0" err="1" smtClean="0">
              <a:solidFill>
                <a:schemeClr val="tx1"/>
              </a:solidFill>
            </a:rPr>
            <a:t>nəzərə</a:t>
          </a:r>
          <a:r>
            <a:rPr lang="en-US" b="1" dirty="0" smtClean="0">
              <a:solidFill>
                <a:schemeClr val="tx1"/>
              </a:solidFill>
            </a:rPr>
            <a:t> </a:t>
          </a:r>
          <a:r>
            <a:rPr lang="en-US" b="1" dirty="0" err="1" smtClean="0">
              <a:solidFill>
                <a:schemeClr val="tx1"/>
              </a:solidFill>
            </a:rPr>
            <a:t>almağa</a:t>
          </a:r>
          <a:r>
            <a:rPr lang="en-US" b="1" dirty="0" smtClean="0">
              <a:solidFill>
                <a:schemeClr val="tx1"/>
              </a:solidFill>
            </a:rPr>
            <a:t> </a:t>
          </a:r>
          <a:r>
            <a:rPr lang="en-US" b="1" dirty="0" err="1" smtClean="0">
              <a:solidFill>
                <a:schemeClr val="tx1"/>
              </a:solidFill>
            </a:rPr>
            <a:t>və</a:t>
          </a:r>
          <a:r>
            <a:rPr lang="en-US" b="1" dirty="0" smtClean="0">
              <a:solidFill>
                <a:schemeClr val="tx1"/>
              </a:solidFill>
            </a:rPr>
            <a:t> </a:t>
          </a:r>
          <a:r>
            <a:rPr lang="en-US" b="1" dirty="0" err="1" smtClean="0">
              <a:solidFill>
                <a:schemeClr val="tx1"/>
              </a:solidFill>
            </a:rPr>
            <a:t>proqram</a:t>
          </a:r>
          <a:r>
            <a:rPr lang="en-US" b="1" dirty="0" smtClean="0">
              <a:solidFill>
                <a:schemeClr val="tx1"/>
              </a:solidFill>
            </a:rPr>
            <a:t> </a:t>
          </a:r>
          <a:r>
            <a:rPr lang="en-US" b="1" dirty="0" err="1" smtClean="0">
              <a:solidFill>
                <a:schemeClr val="tx1"/>
              </a:solidFill>
            </a:rPr>
            <a:t>təminatı</a:t>
          </a:r>
          <a:r>
            <a:rPr lang="en-US" b="1" dirty="0" smtClean="0">
              <a:solidFill>
                <a:schemeClr val="tx1"/>
              </a:solidFill>
            </a:rPr>
            <a:t> </a:t>
          </a:r>
          <a:r>
            <a:rPr lang="en-US" b="1" dirty="0" err="1" smtClean="0">
              <a:solidFill>
                <a:schemeClr val="tx1"/>
              </a:solidFill>
            </a:rPr>
            <a:t>tələblərini</a:t>
          </a:r>
          <a:r>
            <a:rPr lang="en-US" b="1" dirty="0" smtClean="0">
              <a:solidFill>
                <a:schemeClr val="tx1"/>
              </a:solidFill>
            </a:rPr>
            <a:t> </a:t>
          </a:r>
          <a:r>
            <a:rPr lang="en-US" b="1" dirty="0" err="1" smtClean="0">
              <a:solidFill>
                <a:schemeClr val="tx1"/>
              </a:solidFill>
            </a:rPr>
            <a:t>dəqiqləşdirməyə</a:t>
          </a:r>
          <a:r>
            <a:rPr lang="en-US" b="1" dirty="0" smtClean="0">
              <a:solidFill>
                <a:schemeClr val="tx1"/>
              </a:solidFill>
            </a:rPr>
            <a:t> </a:t>
          </a:r>
          <a:r>
            <a:rPr lang="en-US" b="1" dirty="0" err="1" smtClean="0">
              <a:solidFill>
                <a:schemeClr val="tx1"/>
              </a:solidFill>
            </a:rPr>
            <a:t>imkan</a:t>
          </a:r>
          <a:r>
            <a:rPr lang="en-US" b="1" dirty="0" smtClean="0">
              <a:solidFill>
                <a:schemeClr val="tx1"/>
              </a:solidFill>
            </a:rPr>
            <a:t> </a:t>
          </a:r>
          <a:r>
            <a:rPr lang="en-US" b="1" dirty="0" err="1" smtClean="0">
              <a:solidFill>
                <a:schemeClr val="tx1"/>
              </a:solidFill>
            </a:rPr>
            <a:t>vermir</a:t>
          </a:r>
          <a:endParaRPr lang="ru-RU" b="1" dirty="0">
            <a:solidFill>
              <a:schemeClr val="tx1"/>
            </a:solidFill>
          </a:endParaRPr>
        </a:p>
      </dgm:t>
    </dgm:pt>
    <dgm:pt modelId="{499FD1EA-FCEF-470F-A828-0C2942EC5BAA}" type="parTrans" cxnId="{65EEA60B-A87B-4974-9F8D-840617A42FA7}">
      <dgm:prSet/>
      <dgm:spPr/>
      <dgm:t>
        <a:bodyPr/>
        <a:lstStyle/>
        <a:p>
          <a:endParaRPr lang="en-US"/>
        </a:p>
      </dgm:t>
    </dgm:pt>
    <dgm:pt modelId="{BF7AF3E2-F671-4E70-9011-E107BFC3FCC5}" type="sibTrans" cxnId="{65EEA60B-A87B-4974-9F8D-840617A42FA7}">
      <dgm:prSet/>
      <dgm:spPr/>
      <dgm:t>
        <a:bodyPr/>
        <a:lstStyle/>
        <a:p>
          <a:endParaRPr lang="en-US"/>
        </a:p>
      </dgm:t>
    </dgm:pt>
    <dgm:pt modelId="{3721F2BC-F2E9-4E36-9B37-E53BF66D150D}" type="pres">
      <dgm:prSet presAssocID="{BC357F0A-1442-41FC-8DFE-8565BAEAAB31}" presName="diagram" presStyleCnt="0">
        <dgm:presLayoutVars>
          <dgm:dir/>
          <dgm:resizeHandles val="exact"/>
        </dgm:presLayoutVars>
      </dgm:prSet>
      <dgm:spPr/>
    </dgm:pt>
    <dgm:pt modelId="{E537675C-765F-4326-9E52-58578D2A2DAB}" type="pres">
      <dgm:prSet presAssocID="{A1834AD5-FB07-4AD3-AFED-E6C4105DE33C}" presName="node" presStyleLbl="node1" presStyleIdx="0" presStyleCnt="3">
        <dgm:presLayoutVars>
          <dgm:bulletEnabled val="1"/>
        </dgm:presLayoutVars>
      </dgm:prSet>
      <dgm:spPr/>
      <dgm:t>
        <a:bodyPr/>
        <a:lstStyle/>
        <a:p>
          <a:endParaRPr lang="en-US"/>
        </a:p>
      </dgm:t>
    </dgm:pt>
    <dgm:pt modelId="{9B5A417A-8496-4C7B-9519-5A08741143E5}" type="pres">
      <dgm:prSet presAssocID="{78502DA8-DFD0-4529-BBD7-878D88AE7FA9}" presName="sibTrans" presStyleCnt="0"/>
      <dgm:spPr/>
    </dgm:pt>
    <dgm:pt modelId="{374B0F27-BC75-47E3-8313-BD921B4E5245}" type="pres">
      <dgm:prSet presAssocID="{31CF74F8-D4FC-43F7-BC6A-59A7E1EEC943}" presName="node" presStyleLbl="node1" presStyleIdx="1" presStyleCnt="3" custLinFactNeighborX="564">
        <dgm:presLayoutVars>
          <dgm:bulletEnabled val="1"/>
        </dgm:presLayoutVars>
      </dgm:prSet>
      <dgm:spPr/>
      <dgm:t>
        <a:bodyPr/>
        <a:lstStyle/>
        <a:p>
          <a:endParaRPr lang="en-US"/>
        </a:p>
      </dgm:t>
    </dgm:pt>
    <dgm:pt modelId="{89629E5F-6439-44A4-92DF-A522C7540073}" type="pres">
      <dgm:prSet presAssocID="{5E780BA9-49CE-468F-973C-6C71C68E643B}" presName="sibTrans" presStyleCnt="0"/>
      <dgm:spPr/>
    </dgm:pt>
    <dgm:pt modelId="{D96C4D8E-92FB-4634-8FBD-00975B9DF998}" type="pres">
      <dgm:prSet presAssocID="{800FAF85-20EF-466D-9554-FD1F9F7FF344}" presName="node" presStyleLbl="node1" presStyleIdx="2" presStyleCnt="3">
        <dgm:presLayoutVars>
          <dgm:bulletEnabled val="1"/>
        </dgm:presLayoutVars>
      </dgm:prSet>
      <dgm:spPr/>
    </dgm:pt>
  </dgm:ptLst>
  <dgm:cxnLst>
    <dgm:cxn modelId="{3AA340BD-C10C-4ED3-BB0D-6B8EDD6F9D28}" type="presOf" srcId="{800FAF85-20EF-466D-9554-FD1F9F7FF344}" destId="{D96C4D8E-92FB-4634-8FBD-00975B9DF998}" srcOrd="0" destOrd="0" presId="urn:microsoft.com/office/officeart/2005/8/layout/default"/>
    <dgm:cxn modelId="{A6AA9415-70EF-4CCE-8BB9-D0810CDE3474}" type="presOf" srcId="{A1834AD5-FB07-4AD3-AFED-E6C4105DE33C}" destId="{E537675C-765F-4326-9E52-58578D2A2DAB}" srcOrd="0" destOrd="0" presId="urn:microsoft.com/office/officeart/2005/8/layout/default"/>
    <dgm:cxn modelId="{A8EF3F7E-A16D-4215-84F5-5706BE4596B3}" srcId="{BC357F0A-1442-41FC-8DFE-8565BAEAAB31}" destId="{31CF74F8-D4FC-43F7-BC6A-59A7E1EEC943}" srcOrd="1" destOrd="0" parTransId="{0DAB83AA-C435-49DA-B515-FE5A2A6B4A7C}" sibTransId="{5E780BA9-49CE-468F-973C-6C71C68E643B}"/>
    <dgm:cxn modelId="{35FC6F51-640F-489B-8B3B-03EAC3C138F1}" srcId="{BC357F0A-1442-41FC-8DFE-8565BAEAAB31}" destId="{A1834AD5-FB07-4AD3-AFED-E6C4105DE33C}" srcOrd="0" destOrd="0" parTransId="{4DCC5641-3C74-41E8-8327-0640482A1484}" sibTransId="{78502DA8-DFD0-4529-BBD7-878D88AE7FA9}"/>
    <dgm:cxn modelId="{65EEA60B-A87B-4974-9F8D-840617A42FA7}" srcId="{BC357F0A-1442-41FC-8DFE-8565BAEAAB31}" destId="{800FAF85-20EF-466D-9554-FD1F9F7FF344}" srcOrd="2" destOrd="0" parTransId="{499FD1EA-FCEF-470F-A828-0C2942EC5BAA}" sibTransId="{BF7AF3E2-F671-4E70-9011-E107BFC3FCC5}"/>
    <dgm:cxn modelId="{CE2B0DC7-35A9-4E2A-BADE-D35C8DB7CCB5}" type="presOf" srcId="{BC357F0A-1442-41FC-8DFE-8565BAEAAB31}" destId="{3721F2BC-F2E9-4E36-9B37-E53BF66D150D}" srcOrd="0" destOrd="0" presId="urn:microsoft.com/office/officeart/2005/8/layout/default"/>
    <dgm:cxn modelId="{56A9A529-1D9A-48F4-8A30-41883BB5DF2A}" type="presOf" srcId="{31CF74F8-D4FC-43F7-BC6A-59A7E1EEC943}" destId="{374B0F27-BC75-47E3-8313-BD921B4E5245}" srcOrd="0" destOrd="0" presId="urn:microsoft.com/office/officeart/2005/8/layout/default"/>
    <dgm:cxn modelId="{204BD369-85EC-47C2-9B2C-6FEBE200CE7E}" type="presParOf" srcId="{3721F2BC-F2E9-4E36-9B37-E53BF66D150D}" destId="{E537675C-765F-4326-9E52-58578D2A2DAB}" srcOrd="0" destOrd="0" presId="urn:microsoft.com/office/officeart/2005/8/layout/default"/>
    <dgm:cxn modelId="{EEE92FFC-CCAB-4996-9F15-2EFD2DCCEDA7}" type="presParOf" srcId="{3721F2BC-F2E9-4E36-9B37-E53BF66D150D}" destId="{9B5A417A-8496-4C7B-9519-5A08741143E5}" srcOrd="1" destOrd="0" presId="urn:microsoft.com/office/officeart/2005/8/layout/default"/>
    <dgm:cxn modelId="{E8E5B2E3-209E-4B57-A443-2991BF316C52}" type="presParOf" srcId="{3721F2BC-F2E9-4E36-9B37-E53BF66D150D}" destId="{374B0F27-BC75-47E3-8313-BD921B4E5245}" srcOrd="2" destOrd="0" presId="urn:microsoft.com/office/officeart/2005/8/layout/default"/>
    <dgm:cxn modelId="{A6FC4B73-6827-403F-B13E-EA5AAE6DBC45}" type="presParOf" srcId="{3721F2BC-F2E9-4E36-9B37-E53BF66D150D}" destId="{89629E5F-6439-44A4-92DF-A522C7540073}" srcOrd="3" destOrd="0" presId="urn:microsoft.com/office/officeart/2005/8/layout/default"/>
    <dgm:cxn modelId="{E0BC3140-4E82-4490-82F9-C70AA0F87296}" type="presParOf" srcId="{3721F2BC-F2E9-4E36-9B37-E53BF66D150D}" destId="{D96C4D8E-92FB-4634-8FBD-00975B9DF99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F11B58-3A69-4705-83A0-804AF9ACDCFB}" type="doc">
      <dgm:prSet loTypeId="urn:microsoft.com/office/officeart/2008/layout/VerticalCurvedList" loCatId="list" qsTypeId="urn:microsoft.com/office/officeart/2005/8/quickstyle/3d2" qsCatId="3D" csTypeId="urn:microsoft.com/office/officeart/2005/8/colors/accent1_5" csCatId="accent1" phldr="1"/>
      <dgm:spPr/>
      <dgm:t>
        <a:bodyPr/>
        <a:lstStyle/>
        <a:p>
          <a:endParaRPr lang="en-US"/>
        </a:p>
      </dgm:t>
    </dgm:pt>
    <dgm:pt modelId="{953BE7DE-72B2-43C6-8978-74A2AC230E46}">
      <dgm:prSet phldrT="[Text]" custT="1"/>
      <dgm:spPr/>
      <dgm:t>
        <a:bodyPr/>
        <a:lstStyle/>
        <a:p>
          <a:r>
            <a:rPr lang="az-Latn-AZ" sz="2000" dirty="0" smtClean="0"/>
            <a:t>Əyani texnologiyalardan istifadə etməklə layihələr hazırlayarkən</a:t>
          </a:r>
          <a:endParaRPr lang="en-US" sz="2000" dirty="0"/>
        </a:p>
      </dgm:t>
    </dgm:pt>
    <dgm:pt modelId="{7574BE1B-BC72-451C-B144-04D2C4647EBE}" type="parTrans" cxnId="{15040881-D032-4B70-859F-64518D97D692}">
      <dgm:prSet/>
      <dgm:spPr/>
      <dgm:t>
        <a:bodyPr/>
        <a:lstStyle/>
        <a:p>
          <a:endParaRPr lang="en-US"/>
        </a:p>
      </dgm:t>
    </dgm:pt>
    <dgm:pt modelId="{1425C4F1-0ADC-45C4-9691-A9D479DA62CC}" type="sibTrans" cxnId="{15040881-D032-4B70-859F-64518D97D692}">
      <dgm:prSet/>
      <dgm:spPr/>
      <dgm:t>
        <a:bodyPr/>
        <a:lstStyle/>
        <a:p>
          <a:endParaRPr lang="en-US"/>
        </a:p>
      </dgm:t>
    </dgm:pt>
    <dgm:pt modelId="{08412A13-5A68-4E3D-BF06-BA8808C159BC}">
      <dgm:prSet phldrT="[Text]" custT="1"/>
      <dgm:spPr/>
      <dgm:t>
        <a:bodyPr/>
        <a:lstStyle/>
        <a:p>
          <a:r>
            <a:rPr lang="az-Latn-AZ" sz="2000" dirty="0" smtClean="0"/>
            <a:t>Məhsul və ya sistemlərin yeni seriyasını hazırlayarkən</a:t>
          </a:r>
          <a:endParaRPr lang="en-US" sz="2000" dirty="0"/>
        </a:p>
      </dgm:t>
    </dgm:pt>
    <dgm:pt modelId="{173ACAD6-1EDC-4FA6-9D59-630EDAECFD26}" type="parTrans" cxnId="{F4D82312-E035-444F-B970-A940D03A3E13}">
      <dgm:prSet/>
      <dgm:spPr/>
      <dgm:t>
        <a:bodyPr/>
        <a:lstStyle/>
        <a:p>
          <a:endParaRPr lang="en-US"/>
        </a:p>
      </dgm:t>
    </dgm:pt>
    <dgm:pt modelId="{A66AB09B-A5F4-4B3C-A43F-414F8E95339D}" type="sibTrans" cxnId="{F4D82312-E035-444F-B970-A940D03A3E13}">
      <dgm:prSet/>
      <dgm:spPr/>
      <dgm:t>
        <a:bodyPr/>
        <a:lstStyle/>
        <a:p>
          <a:endParaRPr lang="en-US"/>
        </a:p>
      </dgm:t>
    </dgm:pt>
    <dgm:pt modelId="{16DE9831-2725-408C-9C1D-E7B3F21DEB8B}">
      <dgm:prSet phldrT="[Text]" custT="1"/>
      <dgm:spPr/>
      <dgm:t>
        <a:bodyPr/>
        <a:lstStyle/>
        <a:p>
          <a:r>
            <a:rPr lang="az-Latn-AZ" sz="2000" dirty="0" smtClean="0"/>
            <a:t>Tələblərə əhəmiyyətli dəyişikliklər və ya əlavələr gözlənilən layihələri hazırlayarkən</a:t>
          </a:r>
          <a:endParaRPr lang="en-US" sz="2000" dirty="0"/>
        </a:p>
      </dgm:t>
    </dgm:pt>
    <dgm:pt modelId="{CE14049E-E3C9-4F36-8701-D53499EC0CD0}" type="parTrans" cxnId="{EF28D533-BBE1-458B-8C13-7C52E964FCDF}">
      <dgm:prSet/>
      <dgm:spPr/>
      <dgm:t>
        <a:bodyPr/>
        <a:lstStyle/>
        <a:p>
          <a:endParaRPr lang="en-US"/>
        </a:p>
      </dgm:t>
    </dgm:pt>
    <dgm:pt modelId="{84582DD0-1DB3-4B4F-9FC5-F46949974DE0}" type="sibTrans" cxnId="{EF28D533-BBE1-458B-8C13-7C52E964FCDF}">
      <dgm:prSet/>
      <dgm:spPr/>
      <dgm:t>
        <a:bodyPr/>
        <a:lstStyle/>
        <a:p>
          <a:endParaRPr lang="en-US"/>
        </a:p>
      </dgm:t>
    </dgm:pt>
    <dgm:pt modelId="{F8A290F8-D1C9-4C96-96E1-86CAEE282D7E}">
      <dgm:prSet phldrT="[Text]" custT="1"/>
      <dgm:spPr/>
      <dgm:t>
        <a:bodyPr/>
        <a:lstStyle/>
        <a:p>
          <a:r>
            <a:rPr lang="az-Latn-AZ" sz="2000" dirty="0" smtClean="0"/>
            <a:t>Uzunmüddətli layihələr həyata keçirərkən</a:t>
          </a:r>
          <a:endParaRPr lang="en-US" sz="2000" dirty="0"/>
        </a:p>
      </dgm:t>
    </dgm:pt>
    <dgm:pt modelId="{22BC4755-4123-4A02-A71C-35952D87D52C}" type="parTrans" cxnId="{0477B36D-ECA2-443C-9D8F-12AB62F0C6AE}">
      <dgm:prSet/>
      <dgm:spPr/>
      <dgm:t>
        <a:bodyPr/>
        <a:lstStyle/>
        <a:p>
          <a:endParaRPr lang="en-US"/>
        </a:p>
      </dgm:t>
    </dgm:pt>
    <dgm:pt modelId="{C2347CB1-229B-4F04-992E-337D450FE5B5}" type="sibTrans" cxnId="{0477B36D-ECA2-443C-9D8F-12AB62F0C6AE}">
      <dgm:prSet/>
      <dgm:spPr/>
      <dgm:t>
        <a:bodyPr/>
        <a:lstStyle/>
        <a:p>
          <a:endParaRPr lang="en-US"/>
        </a:p>
      </dgm:t>
    </dgm:pt>
    <dgm:pt modelId="{AA50F753-4C5F-4EFF-B7F1-3BF203458F23}">
      <dgm:prSet phldrT="[Text]" custT="1"/>
      <dgm:spPr/>
      <dgm:t>
        <a:bodyPr/>
        <a:lstStyle/>
        <a:p>
          <a:r>
            <a:rPr lang="az-Latn-AZ" sz="2000" dirty="0" smtClean="0"/>
            <a:t>Qısa müddətdən sonra sistemin və ya məhsulun keyfiyyətinin və versiyalarının nümayiş etdirilməsini tələb edən layihələr hazırlayarkən</a:t>
          </a:r>
          <a:endParaRPr lang="en-US" sz="2000" dirty="0"/>
        </a:p>
      </dgm:t>
    </dgm:pt>
    <dgm:pt modelId="{0BA4A18F-47CE-4BF7-863B-7BC37C98DE36}" type="parTrans" cxnId="{94F0101C-1062-463B-9BE8-E39FD578EE4D}">
      <dgm:prSet/>
      <dgm:spPr/>
      <dgm:t>
        <a:bodyPr/>
        <a:lstStyle/>
        <a:p>
          <a:endParaRPr lang="en-US"/>
        </a:p>
      </dgm:t>
    </dgm:pt>
    <dgm:pt modelId="{83EF8E27-1F53-4944-AD87-C08A39B454D2}" type="sibTrans" cxnId="{94F0101C-1062-463B-9BE8-E39FD578EE4D}">
      <dgm:prSet/>
      <dgm:spPr/>
      <dgm:t>
        <a:bodyPr/>
        <a:lstStyle/>
        <a:p>
          <a:endParaRPr lang="en-US"/>
        </a:p>
      </dgm:t>
    </dgm:pt>
    <dgm:pt modelId="{2B45101B-E846-4F6C-964E-4F312FC1FDD8}">
      <dgm:prSet phldrT="[Text]" custT="1"/>
      <dgm:spPr/>
      <dgm:t>
        <a:bodyPr/>
        <a:lstStyle/>
        <a:p>
          <a:r>
            <a:rPr lang="az-Latn-AZ" sz="2000" dirty="0" smtClean="0"/>
            <a:t>Layihələr hazırlayarkən risklərin qiymətləndirilməsi və həlli ilə bağlı xərclərin hesablanması zəruridir</a:t>
          </a:r>
        </a:p>
        <a:p>
          <a:endParaRPr lang="en-US" sz="2000" dirty="0"/>
        </a:p>
      </dgm:t>
    </dgm:pt>
    <dgm:pt modelId="{AEFD3289-EAF4-46BB-A10C-84225AA960A3}" type="parTrans" cxnId="{8C0828BE-A92F-4AD5-88BC-565ADBAB0BC4}">
      <dgm:prSet/>
      <dgm:spPr/>
      <dgm:t>
        <a:bodyPr/>
        <a:lstStyle/>
        <a:p>
          <a:endParaRPr lang="en-US"/>
        </a:p>
      </dgm:t>
    </dgm:pt>
    <dgm:pt modelId="{9C98FD57-99D2-40EB-8663-9E9E5FB4EB33}" type="sibTrans" cxnId="{8C0828BE-A92F-4AD5-88BC-565ADBAB0BC4}">
      <dgm:prSet/>
      <dgm:spPr/>
      <dgm:t>
        <a:bodyPr/>
        <a:lstStyle/>
        <a:p>
          <a:endParaRPr lang="en-US"/>
        </a:p>
      </dgm:t>
    </dgm:pt>
    <dgm:pt modelId="{8143E768-44F0-4B22-B190-A775F2CCF724}" type="pres">
      <dgm:prSet presAssocID="{71F11B58-3A69-4705-83A0-804AF9ACDCFB}" presName="Name0" presStyleCnt="0">
        <dgm:presLayoutVars>
          <dgm:chMax val="7"/>
          <dgm:chPref val="7"/>
          <dgm:dir/>
        </dgm:presLayoutVars>
      </dgm:prSet>
      <dgm:spPr/>
    </dgm:pt>
    <dgm:pt modelId="{A00541C9-D93A-46A0-BA51-A89FA09B9D5D}" type="pres">
      <dgm:prSet presAssocID="{71F11B58-3A69-4705-83A0-804AF9ACDCFB}" presName="Name1" presStyleCnt="0"/>
      <dgm:spPr/>
    </dgm:pt>
    <dgm:pt modelId="{C7AF43B1-87BE-4801-9485-4FDCA1AE8BA8}" type="pres">
      <dgm:prSet presAssocID="{71F11B58-3A69-4705-83A0-804AF9ACDCFB}" presName="cycle" presStyleCnt="0"/>
      <dgm:spPr/>
    </dgm:pt>
    <dgm:pt modelId="{71254789-C5B3-4273-888E-0A226EE7E387}" type="pres">
      <dgm:prSet presAssocID="{71F11B58-3A69-4705-83A0-804AF9ACDCFB}" presName="srcNode" presStyleLbl="node1" presStyleIdx="0" presStyleCnt="6"/>
      <dgm:spPr/>
    </dgm:pt>
    <dgm:pt modelId="{38824BD6-5098-473C-80FB-9989116CDAE7}" type="pres">
      <dgm:prSet presAssocID="{71F11B58-3A69-4705-83A0-804AF9ACDCFB}" presName="conn" presStyleLbl="parChTrans1D2" presStyleIdx="0" presStyleCnt="1"/>
      <dgm:spPr/>
    </dgm:pt>
    <dgm:pt modelId="{07760043-C4CB-4EB0-B367-F995D0CC5FD5}" type="pres">
      <dgm:prSet presAssocID="{71F11B58-3A69-4705-83A0-804AF9ACDCFB}" presName="extraNode" presStyleLbl="node1" presStyleIdx="0" presStyleCnt="6"/>
      <dgm:spPr/>
    </dgm:pt>
    <dgm:pt modelId="{FB452E0F-CB87-4721-8D4B-28A2E321D931}" type="pres">
      <dgm:prSet presAssocID="{71F11B58-3A69-4705-83A0-804AF9ACDCFB}" presName="dstNode" presStyleLbl="node1" presStyleIdx="0" presStyleCnt="6"/>
      <dgm:spPr/>
    </dgm:pt>
    <dgm:pt modelId="{D5459525-37A5-4039-9953-D8B2DB6E0004}" type="pres">
      <dgm:prSet presAssocID="{953BE7DE-72B2-43C6-8978-74A2AC230E46}" presName="text_1" presStyleLbl="node1" presStyleIdx="0" presStyleCnt="6" custLinFactNeighborX="508">
        <dgm:presLayoutVars>
          <dgm:bulletEnabled val="1"/>
        </dgm:presLayoutVars>
      </dgm:prSet>
      <dgm:spPr/>
      <dgm:t>
        <a:bodyPr/>
        <a:lstStyle/>
        <a:p>
          <a:endParaRPr lang="en-US"/>
        </a:p>
      </dgm:t>
    </dgm:pt>
    <dgm:pt modelId="{3462D4BE-F19A-42D8-82C0-B05F6E527EA4}" type="pres">
      <dgm:prSet presAssocID="{953BE7DE-72B2-43C6-8978-74A2AC230E46}" presName="accent_1" presStyleCnt="0"/>
      <dgm:spPr/>
    </dgm:pt>
    <dgm:pt modelId="{9065D513-C71E-431F-A2C0-433A47AF90AE}" type="pres">
      <dgm:prSet presAssocID="{953BE7DE-72B2-43C6-8978-74A2AC230E46}" presName="accentRepeatNode" presStyleLbl="solidFgAcc1" presStyleIdx="0" presStyleCnt="6"/>
      <dgm:spPr/>
    </dgm:pt>
    <dgm:pt modelId="{FF058628-EAD3-4F33-A7D2-FB59AC466F5D}" type="pres">
      <dgm:prSet presAssocID="{08412A13-5A68-4E3D-BF06-BA8808C159BC}" presName="text_2" presStyleLbl="node1" presStyleIdx="1" presStyleCnt="6">
        <dgm:presLayoutVars>
          <dgm:bulletEnabled val="1"/>
        </dgm:presLayoutVars>
      </dgm:prSet>
      <dgm:spPr/>
    </dgm:pt>
    <dgm:pt modelId="{6C02D66A-9D33-4F71-9ADA-5084059C7EB5}" type="pres">
      <dgm:prSet presAssocID="{08412A13-5A68-4E3D-BF06-BA8808C159BC}" presName="accent_2" presStyleCnt="0"/>
      <dgm:spPr/>
    </dgm:pt>
    <dgm:pt modelId="{3C599659-500D-4139-A249-BD49A8F094B8}" type="pres">
      <dgm:prSet presAssocID="{08412A13-5A68-4E3D-BF06-BA8808C159BC}" presName="accentRepeatNode" presStyleLbl="solidFgAcc1" presStyleIdx="1" presStyleCnt="6"/>
      <dgm:spPr/>
    </dgm:pt>
    <dgm:pt modelId="{963C74D3-CC60-4C22-8AC8-D063B790C453}" type="pres">
      <dgm:prSet presAssocID="{16DE9831-2725-408C-9C1D-E7B3F21DEB8B}" presName="text_3" presStyleLbl="node1" presStyleIdx="2" presStyleCnt="6" custScaleX="100492" custLinFactNeighborX="508">
        <dgm:presLayoutVars>
          <dgm:bulletEnabled val="1"/>
        </dgm:presLayoutVars>
      </dgm:prSet>
      <dgm:spPr/>
      <dgm:t>
        <a:bodyPr/>
        <a:lstStyle/>
        <a:p>
          <a:endParaRPr lang="en-US"/>
        </a:p>
      </dgm:t>
    </dgm:pt>
    <dgm:pt modelId="{AC0B61C1-001B-47F9-ABFF-61A929985879}" type="pres">
      <dgm:prSet presAssocID="{16DE9831-2725-408C-9C1D-E7B3F21DEB8B}" presName="accent_3" presStyleCnt="0"/>
      <dgm:spPr/>
    </dgm:pt>
    <dgm:pt modelId="{E1B239E9-2511-4B49-8D02-7EA78D7A94BA}" type="pres">
      <dgm:prSet presAssocID="{16DE9831-2725-408C-9C1D-E7B3F21DEB8B}" presName="accentRepeatNode" presStyleLbl="solidFgAcc1" presStyleIdx="2" presStyleCnt="6"/>
      <dgm:spPr/>
    </dgm:pt>
    <dgm:pt modelId="{50121562-F4CA-409E-A3FD-D467ADCFFB70}" type="pres">
      <dgm:prSet presAssocID="{F8A290F8-D1C9-4C96-96E1-86CAEE282D7E}" presName="text_4" presStyleLbl="node1" presStyleIdx="3" presStyleCnt="6">
        <dgm:presLayoutVars>
          <dgm:bulletEnabled val="1"/>
        </dgm:presLayoutVars>
      </dgm:prSet>
      <dgm:spPr/>
      <dgm:t>
        <a:bodyPr/>
        <a:lstStyle/>
        <a:p>
          <a:endParaRPr lang="en-US"/>
        </a:p>
      </dgm:t>
    </dgm:pt>
    <dgm:pt modelId="{887C7717-2A99-4820-A41D-9D083C202C8B}" type="pres">
      <dgm:prSet presAssocID="{F8A290F8-D1C9-4C96-96E1-86CAEE282D7E}" presName="accent_4" presStyleCnt="0"/>
      <dgm:spPr/>
    </dgm:pt>
    <dgm:pt modelId="{58EB8813-6873-472D-A0A2-7F2A3113373D}" type="pres">
      <dgm:prSet presAssocID="{F8A290F8-D1C9-4C96-96E1-86CAEE282D7E}" presName="accentRepeatNode" presStyleLbl="solidFgAcc1" presStyleIdx="3" presStyleCnt="6"/>
      <dgm:spPr/>
    </dgm:pt>
    <dgm:pt modelId="{C65FD53B-DE65-400D-B386-5D64753C58E0}" type="pres">
      <dgm:prSet presAssocID="{AA50F753-4C5F-4EFF-B7F1-3BF203458F23}" presName="text_5" presStyleLbl="node1" presStyleIdx="4" presStyleCnt="6">
        <dgm:presLayoutVars>
          <dgm:bulletEnabled val="1"/>
        </dgm:presLayoutVars>
      </dgm:prSet>
      <dgm:spPr/>
      <dgm:t>
        <a:bodyPr/>
        <a:lstStyle/>
        <a:p>
          <a:endParaRPr lang="en-US"/>
        </a:p>
      </dgm:t>
    </dgm:pt>
    <dgm:pt modelId="{BB9FF194-C349-4626-B8CB-73C91CC5A967}" type="pres">
      <dgm:prSet presAssocID="{AA50F753-4C5F-4EFF-B7F1-3BF203458F23}" presName="accent_5" presStyleCnt="0"/>
      <dgm:spPr/>
    </dgm:pt>
    <dgm:pt modelId="{FB4FE5D4-70E0-47A9-8C26-77B0FB6C63A9}" type="pres">
      <dgm:prSet presAssocID="{AA50F753-4C5F-4EFF-B7F1-3BF203458F23}" presName="accentRepeatNode" presStyleLbl="solidFgAcc1" presStyleIdx="4" presStyleCnt="6"/>
      <dgm:spPr/>
    </dgm:pt>
    <dgm:pt modelId="{6DEC1CB3-0816-40D2-BA40-3D4AE2655F6B}" type="pres">
      <dgm:prSet presAssocID="{2B45101B-E846-4F6C-964E-4F312FC1FDD8}" presName="text_6" presStyleLbl="node1" presStyleIdx="5" presStyleCnt="6">
        <dgm:presLayoutVars>
          <dgm:bulletEnabled val="1"/>
        </dgm:presLayoutVars>
      </dgm:prSet>
      <dgm:spPr/>
      <dgm:t>
        <a:bodyPr/>
        <a:lstStyle/>
        <a:p>
          <a:endParaRPr lang="en-US"/>
        </a:p>
      </dgm:t>
    </dgm:pt>
    <dgm:pt modelId="{0D80A464-8877-4F30-A811-36456303B382}" type="pres">
      <dgm:prSet presAssocID="{2B45101B-E846-4F6C-964E-4F312FC1FDD8}" presName="accent_6" presStyleCnt="0"/>
      <dgm:spPr/>
    </dgm:pt>
    <dgm:pt modelId="{FA441C18-8CEA-4CE1-B0B3-877048857EB8}" type="pres">
      <dgm:prSet presAssocID="{2B45101B-E846-4F6C-964E-4F312FC1FDD8}" presName="accentRepeatNode" presStyleLbl="solidFgAcc1" presStyleIdx="5" presStyleCnt="6"/>
      <dgm:spPr/>
    </dgm:pt>
  </dgm:ptLst>
  <dgm:cxnLst>
    <dgm:cxn modelId="{94F0101C-1062-463B-9BE8-E39FD578EE4D}" srcId="{71F11B58-3A69-4705-83A0-804AF9ACDCFB}" destId="{AA50F753-4C5F-4EFF-B7F1-3BF203458F23}" srcOrd="4" destOrd="0" parTransId="{0BA4A18F-47CE-4BF7-863B-7BC37C98DE36}" sibTransId="{83EF8E27-1F53-4944-AD87-C08A39B454D2}"/>
    <dgm:cxn modelId="{71569C7A-9473-4FE8-ADD9-2302576AF19B}" type="presOf" srcId="{08412A13-5A68-4E3D-BF06-BA8808C159BC}" destId="{FF058628-EAD3-4F33-A7D2-FB59AC466F5D}" srcOrd="0" destOrd="0" presId="urn:microsoft.com/office/officeart/2008/layout/VerticalCurvedList"/>
    <dgm:cxn modelId="{0477B36D-ECA2-443C-9D8F-12AB62F0C6AE}" srcId="{71F11B58-3A69-4705-83A0-804AF9ACDCFB}" destId="{F8A290F8-D1C9-4C96-96E1-86CAEE282D7E}" srcOrd="3" destOrd="0" parTransId="{22BC4755-4123-4A02-A71C-35952D87D52C}" sibTransId="{C2347CB1-229B-4F04-992E-337D450FE5B5}"/>
    <dgm:cxn modelId="{E4F16412-64DE-4826-9DD4-455EA954A931}" type="presOf" srcId="{F8A290F8-D1C9-4C96-96E1-86CAEE282D7E}" destId="{50121562-F4CA-409E-A3FD-D467ADCFFB70}" srcOrd="0" destOrd="0" presId="urn:microsoft.com/office/officeart/2008/layout/VerticalCurvedList"/>
    <dgm:cxn modelId="{D2DF0E48-3159-42C8-B909-FDFD39D85F19}" type="presOf" srcId="{2B45101B-E846-4F6C-964E-4F312FC1FDD8}" destId="{6DEC1CB3-0816-40D2-BA40-3D4AE2655F6B}" srcOrd="0" destOrd="0" presId="urn:microsoft.com/office/officeart/2008/layout/VerticalCurvedList"/>
    <dgm:cxn modelId="{8C0828BE-A92F-4AD5-88BC-565ADBAB0BC4}" srcId="{71F11B58-3A69-4705-83A0-804AF9ACDCFB}" destId="{2B45101B-E846-4F6C-964E-4F312FC1FDD8}" srcOrd="5" destOrd="0" parTransId="{AEFD3289-EAF4-46BB-A10C-84225AA960A3}" sibTransId="{9C98FD57-99D2-40EB-8663-9E9E5FB4EB33}"/>
    <dgm:cxn modelId="{EF28D533-BBE1-458B-8C13-7C52E964FCDF}" srcId="{71F11B58-3A69-4705-83A0-804AF9ACDCFB}" destId="{16DE9831-2725-408C-9C1D-E7B3F21DEB8B}" srcOrd="2" destOrd="0" parTransId="{CE14049E-E3C9-4F36-8701-D53499EC0CD0}" sibTransId="{84582DD0-1DB3-4B4F-9FC5-F46949974DE0}"/>
    <dgm:cxn modelId="{D0C30263-C373-4953-A186-66154EEC6118}" type="presOf" srcId="{16DE9831-2725-408C-9C1D-E7B3F21DEB8B}" destId="{963C74D3-CC60-4C22-8AC8-D063B790C453}" srcOrd="0" destOrd="0" presId="urn:microsoft.com/office/officeart/2008/layout/VerticalCurvedList"/>
    <dgm:cxn modelId="{DDB559C2-3C67-45C5-BD75-F3D63105AE89}" type="presOf" srcId="{AA50F753-4C5F-4EFF-B7F1-3BF203458F23}" destId="{C65FD53B-DE65-400D-B386-5D64753C58E0}" srcOrd="0" destOrd="0" presId="urn:microsoft.com/office/officeart/2008/layout/VerticalCurvedList"/>
    <dgm:cxn modelId="{8B7205B0-4B8A-4616-903F-D332DECCEF83}" type="presOf" srcId="{953BE7DE-72B2-43C6-8978-74A2AC230E46}" destId="{D5459525-37A5-4039-9953-D8B2DB6E0004}" srcOrd="0" destOrd="0" presId="urn:microsoft.com/office/officeart/2008/layout/VerticalCurvedList"/>
    <dgm:cxn modelId="{F4D82312-E035-444F-B970-A940D03A3E13}" srcId="{71F11B58-3A69-4705-83A0-804AF9ACDCFB}" destId="{08412A13-5A68-4E3D-BF06-BA8808C159BC}" srcOrd="1" destOrd="0" parTransId="{173ACAD6-1EDC-4FA6-9D59-630EDAECFD26}" sibTransId="{A66AB09B-A5F4-4B3C-A43F-414F8E95339D}"/>
    <dgm:cxn modelId="{4CD0B7E5-AEF8-43A0-A826-2DFCC45EDF62}" type="presOf" srcId="{71F11B58-3A69-4705-83A0-804AF9ACDCFB}" destId="{8143E768-44F0-4B22-B190-A775F2CCF724}" srcOrd="0" destOrd="0" presId="urn:microsoft.com/office/officeart/2008/layout/VerticalCurvedList"/>
    <dgm:cxn modelId="{BBC2B3FD-8F22-4B05-AE2F-10B761AAFE49}" type="presOf" srcId="{1425C4F1-0ADC-45C4-9691-A9D479DA62CC}" destId="{38824BD6-5098-473C-80FB-9989116CDAE7}" srcOrd="0" destOrd="0" presId="urn:microsoft.com/office/officeart/2008/layout/VerticalCurvedList"/>
    <dgm:cxn modelId="{15040881-D032-4B70-859F-64518D97D692}" srcId="{71F11B58-3A69-4705-83A0-804AF9ACDCFB}" destId="{953BE7DE-72B2-43C6-8978-74A2AC230E46}" srcOrd="0" destOrd="0" parTransId="{7574BE1B-BC72-451C-B144-04D2C4647EBE}" sibTransId="{1425C4F1-0ADC-45C4-9691-A9D479DA62CC}"/>
    <dgm:cxn modelId="{F2C1CCF9-88E9-4493-8F4A-2E5D5D2F0389}" type="presParOf" srcId="{8143E768-44F0-4B22-B190-A775F2CCF724}" destId="{A00541C9-D93A-46A0-BA51-A89FA09B9D5D}" srcOrd="0" destOrd="0" presId="urn:microsoft.com/office/officeart/2008/layout/VerticalCurvedList"/>
    <dgm:cxn modelId="{72A50F73-28BE-4C96-A8AE-2F95755BE65A}" type="presParOf" srcId="{A00541C9-D93A-46A0-BA51-A89FA09B9D5D}" destId="{C7AF43B1-87BE-4801-9485-4FDCA1AE8BA8}" srcOrd="0" destOrd="0" presId="urn:microsoft.com/office/officeart/2008/layout/VerticalCurvedList"/>
    <dgm:cxn modelId="{3155EF58-3531-45FB-81BD-D9A253A41BA1}" type="presParOf" srcId="{C7AF43B1-87BE-4801-9485-4FDCA1AE8BA8}" destId="{71254789-C5B3-4273-888E-0A226EE7E387}" srcOrd="0" destOrd="0" presId="urn:microsoft.com/office/officeart/2008/layout/VerticalCurvedList"/>
    <dgm:cxn modelId="{A0AEEA7D-C108-4217-A638-2994CE02E360}" type="presParOf" srcId="{C7AF43B1-87BE-4801-9485-4FDCA1AE8BA8}" destId="{38824BD6-5098-473C-80FB-9989116CDAE7}" srcOrd="1" destOrd="0" presId="urn:microsoft.com/office/officeart/2008/layout/VerticalCurvedList"/>
    <dgm:cxn modelId="{8E094B37-2A9E-4F90-A9E6-CF33690C9F03}" type="presParOf" srcId="{C7AF43B1-87BE-4801-9485-4FDCA1AE8BA8}" destId="{07760043-C4CB-4EB0-B367-F995D0CC5FD5}" srcOrd="2" destOrd="0" presId="urn:microsoft.com/office/officeart/2008/layout/VerticalCurvedList"/>
    <dgm:cxn modelId="{6FCAF98A-0A71-4A12-890B-247381F69B08}" type="presParOf" srcId="{C7AF43B1-87BE-4801-9485-4FDCA1AE8BA8}" destId="{FB452E0F-CB87-4721-8D4B-28A2E321D931}" srcOrd="3" destOrd="0" presId="urn:microsoft.com/office/officeart/2008/layout/VerticalCurvedList"/>
    <dgm:cxn modelId="{B771D645-4073-4EA6-9676-122135AC9504}" type="presParOf" srcId="{A00541C9-D93A-46A0-BA51-A89FA09B9D5D}" destId="{D5459525-37A5-4039-9953-D8B2DB6E0004}" srcOrd="1" destOrd="0" presId="urn:microsoft.com/office/officeart/2008/layout/VerticalCurvedList"/>
    <dgm:cxn modelId="{5DBAC2F2-C366-4F34-8FEB-BF4DA4BF73F4}" type="presParOf" srcId="{A00541C9-D93A-46A0-BA51-A89FA09B9D5D}" destId="{3462D4BE-F19A-42D8-82C0-B05F6E527EA4}" srcOrd="2" destOrd="0" presId="urn:microsoft.com/office/officeart/2008/layout/VerticalCurvedList"/>
    <dgm:cxn modelId="{11E15EBD-DC38-414B-AD89-9B8F4160E861}" type="presParOf" srcId="{3462D4BE-F19A-42D8-82C0-B05F6E527EA4}" destId="{9065D513-C71E-431F-A2C0-433A47AF90AE}" srcOrd="0" destOrd="0" presId="urn:microsoft.com/office/officeart/2008/layout/VerticalCurvedList"/>
    <dgm:cxn modelId="{F23C4B98-63F7-4F8B-84B3-CE6CDFE2F609}" type="presParOf" srcId="{A00541C9-D93A-46A0-BA51-A89FA09B9D5D}" destId="{FF058628-EAD3-4F33-A7D2-FB59AC466F5D}" srcOrd="3" destOrd="0" presId="urn:microsoft.com/office/officeart/2008/layout/VerticalCurvedList"/>
    <dgm:cxn modelId="{2ABA9E1C-B63A-43F2-BCC1-B3DBE1621254}" type="presParOf" srcId="{A00541C9-D93A-46A0-BA51-A89FA09B9D5D}" destId="{6C02D66A-9D33-4F71-9ADA-5084059C7EB5}" srcOrd="4" destOrd="0" presId="urn:microsoft.com/office/officeart/2008/layout/VerticalCurvedList"/>
    <dgm:cxn modelId="{53882185-81F7-4517-B87E-D05CBD2C629F}" type="presParOf" srcId="{6C02D66A-9D33-4F71-9ADA-5084059C7EB5}" destId="{3C599659-500D-4139-A249-BD49A8F094B8}" srcOrd="0" destOrd="0" presId="urn:microsoft.com/office/officeart/2008/layout/VerticalCurvedList"/>
    <dgm:cxn modelId="{3127D5CC-1682-493A-9A6E-FF2CED727584}" type="presParOf" srcId="{A00541C9-D93A-46A0-BA51-A89FA09B9D5D}" destId="{963C74D3-CC60-4C22-8AC8-D063B790C453}" srcOrd="5" destOrd="0" presId="urn:microsoft.com/office/officeart/2008/layout/VerticalCurvedList"/>
    <dgm:cxn modelId="{BC408CF6-E02F-45EA-9EED-DAED9078E477}" type="presParOf" srcId="{A00541C9-D93A-46A0-BA51-A89FA09B9D5D}" destId="{AC0B61C1-001B-47F9-ABFF-61A929985879}" srcOrd="6" destOrd="0" presId="urn:microsoft.com/office/officeart/2008/layout/VerticalCurvedList"/>
    <dgm:cxn modelId="{9CF76954-B651-49D8-ACF0-D4E1EF0B2968}" type="presParOf" srcId="{AC0B61C1-001B-47F9-ABFF-61A929985879}" destId="{E1B239E9-2511-4B49-8D02-7EA78D7A94BA}" srcOrd="0" destOrd="0" presId="urn:microsoft.com/office/officeart/2008/layout/VerticalCurvedList"/>
    <dgm:cxn modelId="{18BDB7D5-9C3C-4593-9B8A-853E316FE94C}" type="presParOf" srcId="{A00541C9-D93A-46A0-BA51-A89FA09B9D5D}" destId="{50121562-F4CA-409E-A3FD-D467ADCFFB70}" srcOrd="7" destOrd="0" presId="urn:microsoft.com/office/officeart/2008/layout/VerticalCurvedList"/>
    <dgm:cxn modelId="{CEB2F688-E006-4D06-AB63-B9377223EC6D}" type="presParOf" srcId="{A00541C9-D93A-46A0-BA51-A89FA09B9D5D}" destId="{887C7717-2A99-4820-A41D-9D083C202C8B}" srcOrd="8" destOrd="0" presId="urn:microsoft.com/office/officeart/2008/layout/VerticalCurvedList"/>
    <dgm:cxn modelId="{5BA3CFEF-FC04-47B6-8B87-43694BC79FA6}" type="presParOf" srcId="{887C7717-2A99-4820-A41D-9D083C202C8B}" destId="{58EB8813-6873-472D-A0A2-7F2A3113373D}" srcOrd="0" destOrd="0" presId="urn:microsoft.com/office/officeart/2008/layout/VerticalCurvedList"/>
    <dgm:cxn modelId="{7DC8F95E-456D-4EF1-B8D2-AC16DB27C93C}" type="presParOf" srcId="{A00541C9-D93A-46A0-BA51-A89FA09B9D5D}" destId="{C65FD53B-DE65-400D-B386-5D64753C58E0}" srcOrd="9" destOrd="0" presId="urn:microsoft.com/office/officeart/2008/layout/VerticalCurvedList"/>
    <dgm:cxn modelId="{6D1BD466-2562-4E86-ACCC-707F77037B0F}" type="presParOf" srcId="{A00541C9-D93A-46A0-BA51-A89FA09B9D5D}" destId="{BB9FF194-C349-4626-B8CB-73C91CC5A967}" srcOrd="10" destOrd="0" presId="urn:microsoft.com/office/officeart/2008/layout/VerticalCurvedList"/>
    <dgm:cxn modelId="{BD15B1C2-3467-4FC9-BC50-BFBB40ADD476}" type="presParOf" srcId="{BB9FF194-C349-4626-B8CB-73C91CC5A967}" destId="{FB4FE5D4-70E0-47A9-8C26-77B0FB6C63A9}" srcOrd="0" destOrd="0" presId="urn:microsoft.com/office/officeart/2008/layout/VerticalCurvedList"/>
    <dgm:cxn modelId="{5E62F0D4-8632-4344-8CF5-6568952213C6}" type="presParOf" srcId="{A00541C9-D93A-46A0-BA51-A89FA09B9D5D}" destId="{6DEC1CB3-0816-40D2-BA40-3D4AE2655F6B}" srcOrd="11" destOrd="0" presId="urn:microsoft.com/office/officeart/2008/layout/VerticalCurvedList"/>
    <dgm:cxn modelId="{E4451746-2438-48AD-9C00-19AC7EE3B541}" type="presParOf" srcId="{A00541C9-D93A-46A0-BA51-A89FA09B9D5D}" destId="{0D80A464-8877-4F30-A811-36456303B382}" srcOrd="12" destOrd="0" presId="urn:microsoft.com/office/officeart/2008/layout/VerticalCurvedList"/>
    <dgm:cxn modelId="{AA7C91F8-6BC9-49BA-9E17-0BFEA9A4647C}" type="presParOf" srcId="{0D80A464-8877-4F30-A811-36456303B382}" destId="{FA441C18-8CEA-4CE1-B0B3-877048857EB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4F18D1-8B28-499E-91CA-4777DCECF8AB}"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en-US"/>
        </a:p>
      </dgm:t>
    </dgm:pt>
    <dgm:pt modelId="{7FBCD353-B10F-4B9A-A180-E10D6D31F4B7}">
      <dgm:prSet phldrT="[Текст]"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buFont typeface="Symbol" panose="05050102010706020507" pitchFamily="18" charset="2"/>
          </a:pPr>
          <a:r>
            <a:rPr lang="az-Latn-AZ" sz="2800" b="1" smtClean="0"/>
            <a:t>P</a:t>
          </a:r>
          <a:r>
            <a:rPr lang="en-US" sz="2800" b="1" smtClean="0"/>
            <a:t>roqram təminatının inkişafı üçün tələblərin dəyişdirilməsinə imkan verir</a:t>
          </a:r>
          <a:endParaRPr lang="en-US" sz="2800" dirty="0"/>
        </a:p>
      </dgm:t>
    </dgm:pt>
    <dgm:pt modelId="{C4FD6F5F-F48E-4A0C-9FFD-DC5543767E61}" type="parTrans" cxnId="{3709E5DC-61EC-4563-AC10-EC161C3DE570}">
      <dgm:prSet/>
      <dgm:spPr/>
      <dgm:t>
        <a:bodyPr/>
        <a:lstStyle/>
        <a:p>
          <a:endParaRPr lang="en-US"/>
        </a:p>
      </dgm:t>
    </dgm:pt>
    <dgm:pt modelId="{00446C63-1256-4235-898D-6B5675CF5EBF}" type="sibTrans" cxnId="{3709E5DC-61EC-4563-AC10-EC161C3DE570}">
      <dgm:prSet/>
      <dgm:spPr/>
      <dgm:t>
        <a:bodyPr/>
        <a:lstStyle/>
        <a:p>
          <a:endParaRPr lang="en-US"/>
        </a:p>
      </dgm:t>
    </dgm:pt>
    <dgm:pt modelId="{C5284ED5-564D-4BCC-9098-DF16B36B936A}">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az-Latn-AZ" sz="2800" b="1" dirty="0" smtClean="0"/>
            <a:t>M</a:t>
          </a:r>
          <a:r>
            <a:rPr lang="en-US" sz="2800" b="1" dirty="0" err="1" smtClean="0"/>
            <a:t>odel</a:t>
          </a:r>
          <a:r>
            <a:rPr lang="en-US" sz="2800" b="1" dirty="0" smtClean="0"/>
            <a:t> </a:t>
          </a:r>
          <a:r>
            <a:rPr lang="en-US" sz="2800" b="1" dirty="0" err="1" smtClean="0"/>
            <a:t>çevik</a:t>
          </a:r>
          <a:r>
            <a:rPr lang="en-US" sz="2800" b="1" dirty="0" smtClean="0"/>
            <a:t> </a:t>
          </a:r>
          <a:r>
            <a:rPr lang="en-US" sz="2800" b="1" dirty="0" err="1" smtClean="0"/>
            <a:t>dizaynı</a:t>
          </a:r>
          <a:r>
            <a:rPr lang="en-US" sz="2800" b="1" dirty="0" smtClean="0"/>
            <a:t> </a:t>
          </a:r>
          <a:r>
            <a:rPr lang="en-US" sz="2800" b="1" dirty="0" err="1" smtClean="0"/>
            <a:t>təmin</a:t>
          </a:r>
          <a:r>
            <a:rPr lang="en-US" sz="2800" b="1" dirty="0" smtClean="0"/>
            <a:t> </a:t>
          </a:r>
          <a:r>
            <a:rPr lang="en-US" sz="2800" b="1" dirty="0" err="1" smtClean="0"/>
            <a:t>edir</a:t>
          </a:r>
          <a:endParaRPr lang="ru-RU" sz="2800" b="1" dirty="0"/>
        </a:p>
      </dgm:t>
    </dgm:pt>
    <dgm:pt modelId="{07196E62-76B3-47E7-B082-478E01587970}" type="parTrans" cxnId="{826AEF37-5E93-4789-88DD-217887792316}">
      <dgm:prSet/>
      <dgm:spPr/>
      <dgm:t>
        <a:bodyPr/>
        <a:lstStyle/>
        <a:p>
          <a:endParaRPr lang="en-US"/>
        </a:p>
      </dgm:t>
    </dgm:pt>
    <dgm:pt modelId="{566BC165-EA79-47C9-BF99-B84A6ED20EE8}" type="sibTrans" cxnId="{826AEF37-5E93-4789-88DD-217887792316}">
      <dgm:prSet/>
      <dgm:spPr/>
      <dgm:t>
        <a:bodyPr/>
        <a:lstStyle/>
        <a:p>
          <a:endParaRPr lang="en-US"/>
        </a:p>
      </dgm:t>
    </dgm:pt>
    <dgm:pt modelId="{ADCAEECF-0F83-4AB6-B920-FB9C36DDD802}">
      <dgm:prSet phldrT="[Текст]"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buFont typeface="Symbol" panose="05050102010706020507" pitchFamily="18" charset="2"/>
          </a:pPr>
          <a:r>
            <a:rPr lang="az-Latn-AZ" sz="2800" b="1" dirty="0" smtClean="0"/>
            <a:t>S</a:t>
          </a:r>
          <a:r>
            <a:rPr lang="en-US" sz="2800" b="1" dirty="0" err="1" smtClean="0"/>
            <a:t>istem</a:t>
          </a:r>
          <a:r>
            <a:rPr lang="en-US" sz="2800" b="1" dirty="0" smtClean="0"/>
            <a:t> </a:t>
          </a:r>
          <a:r>
            <a:rPr lang="en-US" sz="2800" b="1" dirty="0" err="1" smtClean="0"/>
            <a:t>istifadəçilərinə</a:t>
          </a:r>
          <a:r>
            <a:rPr lang="en-US" sz="2800" b="1" dirty="0" smtClean="0"/>
            <a:t> </a:t>
          </a:r>
          <a:r>
            <a:rPr lang="en-US" sz="2800" b="1" dirty="0" err="1" smtClean="0"/>
            <a:t>işlək</a:t>
          </a:r>
          <a:r>
            <a:rPr lang="en-US" sz="2800" b="1" dirty="0" smtClean="0"/>
            <a:t> </a:t>
          </a:r>
          <a:r>
            <a:rPr lang="en-US" sz="2800" b="1" dirty="0" err="1" smtClean="0"/>
            <a:t>məhsulu</a:t>
          </a:r>
          <a:r>
            <a:rPr lang="en-US" sz="2800" b="1" dirty="0" smtClean="0"/>
            <a:t> </a:t>
          </a:r>
          <a:r>
            <a:rPr lang="en-US" sz="2800" b="1" dirty="0" err="1" smtClean="0"/>
            <a:t>tez</a:t>
          </a:r>
          <a:r>
            <a:rPr lang="en-US" sz="2800" b="1" dirty="0" smtClean="0"/>
            <a:t> </a:t>
          </a:r>
          <a:r>
            <a:rPr lang="en-US" sz="2800" b="1" dirty="0" err="1" smtClean="0"/>
            <a:t>göstərməyə</a:t>
          </a:r>
          <a:r>
            <a:rPr lang="en-US" sz="2800" b="1" dirty="0" smtClean="0"/>
            <a:t> </a:t>
          </a:r>
          <a:r>
            <a:rPr lang="en-US" sz="2800" b="1" dirty="0" err="1" smtClean="0"/>
            <a:t>imkan</a:t>
          </a:r>
          <a:r>
            <a:rPr lang="en-US" sz="2800" b="1" dirty="0" smtClean="0"/>
            <a:t> </a:t>
          </a:r>
          <a:r>
            <a:rPr lang="en-US" sz="2800" b="1" dirty="0" err="1" smtClean="0"/>
            <a:t>verir</a:t>
          </a:r>
          <a:endParaRPr lang="ru-RU" sz="2800" b="1" dirty="0"/>
        </a:p>
      </dgm:t>
    </dgm:pt>
    <dgm:pt modelId="{D5BB2842-FCC6-4D8E-98AD-FB2E365ADC5A}" type="parTrans" cxnId="{98F948DD-9E46-4FE1-BA46-237F23D82D3B}">
      <dgm:prSet/>
      <dgm:spPr/>
      <dgm:t>
        <a:bodyPr/>
        <a:lstStyle/>
        <a:p>
          <a:endParaRPr lang="en-US"/>
        </a:p>
      </dgm:t>
    </dgm:pt>
    <dgm:pt modelId="{49FCCE7F-FC6B-498F-92CC-7BADCBBD971F}" type="sibTrans" cxnId="{98F948DD-9E46-4FE1-BA46-237F23D82D3B}">
      <dgm:prSet/>
      <dgm:spPr/>
      <dgm:t>
        <a:bodyPr/>
        <a:lstStyle/>
        <a:p>
          <a:endParaRPr lang="en-US"/>
        </a:p>
      </dgm:t>
    </dgm:pt>
    <dgm:pt modelId="{D3705F65-CCB7-460D-8399-9DBF64353828}" type="pres">
      <dgm:prSet presAssocID="{3D4F18D1-8B28-499E-91CA-4777DCECF8AB}" presName="linear" presStyleCnt="0">
        <dgm:presLayoutVars>
          <dgm:dir/>
          <dgm:animLvl val="lvl"/>
          <dgm:resizeHandles val="exact"/>
        </dgm:presLayoutVars>
      </dgm:prSet>
      <dgm:spPr/>
    </dgm:pt>
    <dgm:pt modelId="{0F0670D4-3C2D-49C0-AE1A-D25EEE390571}" type="pres">
      <dgm:prSet presAssocID="{7FBCD353-B10F-4B9A-A180-E10D6D31F4B7}" presName="parentLin" presStyleCnt="0"/>
      <dgm:spPr/>
    </dgm:pt>
    <dgm:pt modelId="{DBCBE54C-DB8E-411F-87B8-C0A1A848DDBC}" type="pres">
      <dgm:prSet presAssocID="{7FBCD353-B10F-4B9A-A180-E10D6D31F4B7}" presName="parentLeftMargin" presStyleLbl="node1" presStyleIdx="0" presStyleCnt="3"/>
      <dgm:spPr/>
      <dgm:t>
        <a:bodyPr/>
        <a:lstStyle/>
        <a:p>
          <a:endParaRPr lang="en-US"/>
        </a:p>
      </dgm:t>
    </dgm:pt>
    <dgm:pt modelId="{E79D8709-C531-4CEE-9BAD-4B03DF8ED54B}" type="pres">
      <dgm:prSet presAssocID="{7FBCD353-B10F-4B9A-A180-E10D6D31F4B7}" presName="parentText" presStyleLbl="node1" presStyleIdx="0" presStyleCnt="3" custScaleX="142857" custLinFactNeighborX="-49742" custLinFactNeighborY="-5050">
        <dgm:presLayoutVars>
          <dgm:chMax val="0"/>
          <dgm:bulletEnabled val="1"/>
        </dgm:presLayoutVars>
      </dgm:prSet>
      <dgm:spPr/>
      <dgm:t>
        <a:bodyPr/>
        <a:lstStyle/>
        <a:p>
          <a:endParaRPr lang="en-US"/>
        </a:p>
      </dgm:t>
    </dgm:pt>
    <dgm:pt modelId="{6187E75F-0E29-4DEF-9E5C-0C6C7589253F}" type="pres">
      <dgm:prSet presAssocID="{7FBCD353-B10F-4B9A-A180-E10D6D31F4B7}" presName="negativeSpace" presStyleCnt="0"/>
      <dgm:spPr/>
    </dgm:pt>
    <dgm:pt modelId="{49010D1E-EB0B-4323-B7A9-18C04C68FDE9}" type="pres">
      <dgm:prSet presAssocID="{7FBCD353-B10F-4B9A-A180-E10D6D31F4B7}" presName="childText" presStyleLbl="conFgAcc1" presStyleIdx="0" presStyleCnt="3">
        <dgm:presLayoutVars>
          <dgm:bulletEnabled val="1"/>
        </dgm:presLayoutVars>
      </dgm:prSet>
      <dgm:spPr/>
    </dgm:pt>
    <dgm:pt modelId="{48F15BB3-E36C-48FE-A97E-E390B5131F7B}" type="pres">
      <dgm:prSet presAssocID="{00446C63-1256-4235-898D-6B5675CF5EBF}" presName="spaceBetweenRectangles" presStyleCnt="0"/>
      <dgm:spPr/>
    </dgm:pt>
    <dgm:pt modelId="{E09D6868-0B4E-42BE-9006-229EC5DFCA20}" type="pres">
      <dgm:prSet presAssocID="{C5284ED5-564D-4BCC-9098-DF16B36B936A}" presName="parentLin" presStyleCnt="0"/>
      <dgm:spPr/>
    </dgm:pt>
    <dgm:pt modelId="{F22D7976-F6B0-46E0-AA7C-CD96C5B900B5}" type="pres">
      <dgm:prSet presAssocID="{C5284ED5-564D-4BCC-9098-DF16B36B936A}" presName="parentLeftMargin" presStyleLbl="node1" presStyleIdx="0" presStyleCnt="3" custScaleX="142857" custLinFactNeighborX="14442" custLinFactNeighborY="34468"/>
      <dgm:spPr/>
      <dgm:t>
        <a:bodyPr/>
        <a:lstStyle/>
        <a:p>
          <a:endParaRPr lang="en-US"/>
        </a:p>
      </dgm:t>
    </dgm:pt>
    <dgm:pt modelId="{D731CA91-2A27-4ECE-B6D5-098B9C4BB4BA}" type="pres">
      <dgm:prSet presAssocID="{C5284ED5-564D-4BCC-9098-DF16B36B936A}" presName="parentText" presStyleLbl="node1" presStyleIdx="1" presStyleCnt="3" custLinFactNeighborX="-60169">
        <dgm:presLayoutVars>
          <dgm:chMax val="0"/>
          <dgm:bulletEnabled val="1"/>
        </dgm:presLayoutVars>
      </dgm:prSet>
      <dgm:spPr/>
      <dgm:t>
        <a:bodyPr/>
        <a:lstStyle/>
        <a:p>
          <a:endParaRPr lang="en-US"/>
        </a:p>
      </dgm:t>
    </dgm:pt>
    <dgm:pt modelId="{9E2BC970-C000-4476-9BC2-4E8DFABF4210}" type="pres">
      <dgm:prSet presAssocID="{C5284ED5-564D-4BCC-9098-DF16B36B936A}" presName="negativeSpace" presStyleCnt="0"/>
      <dgm:spPr/>
    </dgm:pt>
    <dgm:pt modelId="{2AD5C0AB-5EB2-48EE-81A2-FD1F5B5F9457}" type="pres">
      <dgm:prSet presAssocID="{C5284ED5-564D-4BCC-9098-DF16B36B936A}" presName="childText" presStyleLbl="conFgAcc1" presStyleIdx="1" presStyleCnt="3" custLinFactNeighborX="-1504" custLinFactNeighborY="20752">
        <dgm:presLayoutVars>
          <dgm:bulletEnabled val="1"/>
        </dgm:presLayoutVars>
      </dgm:prSet>
      <dgm:spPr/>
    </dgm:pt>
    <dgm:pt modelId="{D9B7442A-83E4-4255-9C10-82DF9CBFA43D}" type="pres">
      <dgm:prSet presAssocID="{566BC165-EA79-47C9-BF99-B84A6ED20EE8}" presName="spaceBetweenRectangles" presStyleCnt="0"/>
      <dgm:spPr/>
    </dgm:pt>
    <dgm:pt modelId="{FBAC7D18-3FBF-45D6-8C30-435EB47C6E86}" type="pres">
      <dgm:prSet presAssocID="{ADCAEECF-0F83-4AB6-B920-FB9C36DDD802}" presName="parentLin" presStyleCnt="0"/>
      <dgm:spPr/>
    </dgm:pt>
    <dgm:pt modelId="{D8927D56-54C0-4D0B-8D89-C08A66576AA3}" type="pres">
      <dgm:prSet presAssocID="{ADCAEECF-0F83-4AB6-B920-FB9C36DDD802}" presName="parentLeftMargin" presStyleLbl="node1" presStyleIdx="1" presStyleCnt="3"/>
      <dgm:spPr/>
      <dgm:t>
        <a:bodyPr/>
        <a:lstStyle/>
        <a:p>
          <a:endParaRPr lang="en-US"/>
        </a:p>
      </dgm:t>
    </dgm:pt>
    <dgm:pt modelId="{6492C99A-3E6E-4EAD-A493-8B493A6ACA8A}" type="pres">
      <dgm:prSet presAssocID="{ADCAEECF-0F83-4AB6-B920-FB9C36DDD802}" presName="parentText" presStyleLbl="node1" presStyleIdx="2" presStyleCnt="3" custScaleX="142857" custLinFactNeighborX="-49742" custLinFactNeighborY="4353">
        <dgm:presLayoutVars>
          <dgm:chMax val="0"/>
          <dgm:bulletEnabled val="1"/>
        </dgm:presLayoutVars>
      </dgm:prSet>
      <dgm:spPr/>
      <dgm:t>
        <a:bodyPr/>
        <a:lstStyle/>
        <a:p>
          <a:endParaRPr lang="en-US"/>
        </a:p>
      </dgm:t>
    </dgm:pt>
    <dgm:pt modelId="{16CD091D-7E2D-4F8E-AB84-C11905B65664}" type="pres">
      <dgm:prSet presAssocID="{ADCAEECF-0F83-4AB6-B920-FB9C36DDD802}" presName="negativeSpace" presStyleCnt="0"/>
      <dgm:spPr/>
    </dgm:pt>
    <dgm:pt modelId="{298A0DEA-70DA-42B0-8A65-059ED18D2B03}" type="pres">
      <dgm:prSet presAssocID="{ADCAEECF-0F83-4AB6-B920-FB9C36DDD802}" presName="childText" presStyleLbl="conFgAcc1" presStyleIdx="2" presStyleCnt="3">
        <dgm:presLayoutVars>
          <dgm:bulletEnabled val="1"/>
        </dgm:presLayoutVars>
      </dgm:prSet>
      <dgm:spPr/>
    </dgm:pt>
  </dgm:ptLst>
  <dgm:cxnLst>
    <dgm:cxn modelId="{3709E5DC-61EC-4563-AC10-EC161C3DE570}" srcId="{3D4F18D1-8B28-499E-91CA-4777DCECF8AB}" destId="{7FBCD353-B10F-4B9A-A180-E10D6D31F4B7}" srcOrd="0" destOrd="0" parTransId="{C4FD6F5F-F48E-4A0C-9FFD-DC5543767E61}" sibTransId="{00446C63-1256-4235-898D-6B5675CF5EBF}"/>
    <dgm:cxn modelId="{5AD8BC21-6BA8-4737-88CA-EECEED4C344E}" type="presOf" srcId="{3D4F18D1-8B28-499E-91CA-4777DCECF8AB}" destId="{D3705F65-CCB7-460D-8399-9DBF64353828}" srcOrd="0" destOrd="0" presId="urn:microsoft.com/office/officeart/2005/8/layout/list1"/>
    <dgm:cxn modelId="{98F948DD-9E46-4FE1-BA46-237F23D82D3B}" srcId="{3D4F18D1-8B28-499E-91CA-4777DCECF8AB}" destId="{ADCAEECF-0F83-4AB6-B920-FB9C36DDD802}" srcOrd="2" destOrd="0" parTransId="{D5BB2842-FCC6-4D8E-98AD-FB2E365ADC5A}" sibTransId="{49FCCE7F-FC6B-498F-92CC-7BADCBBD971F}"/>
    <dgm:cxn modelId="{C74F0122-71F9-4DD6-BB15-6BE4B95C236A}" type="presOf" srcId="{7FBCD353-B10F-4B9A-A180-E10D6D31F4B7}" destId="{DBCBE54C-DB8E-411F-87B8-C0A1A848DDBC}" srcOrd="0" destOrd="0" presId="urn:microsoft.com/office/officeart/2005/8/layout/list1"/>
    <dgm:cxn modelId="{7589FCB1-F242-45B2-A1AD-4E15A5034851}" type="presOf" srcId="{C5284ED5-564D-4BCC-9098-DF16B36B936A}" destId="{F22D7976-F6B0-46E0-AA7C-CD96C5B900B5}" srcOrd="0" destOrd="0" presId="urn:microsoft.com/office/officeart/2005/8/layout/list1"/>
    <dgm:cxn modelId="{9DE6F6E2-FF6E-441C-8CB5-E94FC9996EAC}" type="presOf" srcId="{ADCAEECF-0F83-4AB6-B920-FB9C36DDD802}" destId="{6492C99A-3E6E-4EAD-A493-8B493A6ACA8A}" srcOrd="1" destOrd="0" presId="urn:microsoft.com/office/officeart/2005/8/layout/list1"/>
    <dgm:cxn modelId="{826AEF37-5E93-4789-88DD-217887792316}" srcId="{3D4F18D1-8B28-499E-91CA-4777DCECF8AB}" destId="{C5284ED5-564D-4BCC-9098-DF16B36B936A}" srcOrd="1" destOrd="0" parTransId="{07196E62-76B3-47E7-B082-478E01587970}" sibTransId="{566BC165-EA79-47C9-BF99-B84A6ED20EE8}"/>
    <dgm:cxn modelId="{3A9FE143-E116-460A-A4B7-DE932D97FE1F}" type="presOf" srcId="{7FBCD353-B10F-4B9A-A180-E10D6D31F4B7}" destId="{E79D8709-C531-4CEE-9BAD-4B03DF8ED54B}" srcOrd="1" destOrd="0" presId="urn:microsoft.com/office/officeart/2005/8/layout/list1"/>
    <dgm:cxn modelId="{3A861C9A-14A8-4990-BC77-C6C1DB72AEEA}" type="presOf" srcId="{C5284ED5-564D-4BCC-9098-DF16B36B936A}" destId="{D731CA91-2A27-4ECE-B6D5-098B9C4BB4BA}" srcOrd="1" destOrd="0" presId="urn:microsoft.com/office/officeart/2005/8/layout/list1"/>
    <dgm:cxn modelId="{4BC7581E-4F8B-4EDB-91B0-49869501E0B5}" type="presOf" srcId="{ADCAEECF-0F83-4AB6-B920-FB9C36DDD802}" destId="{D8927D56-54C0-4D0B-8D89-C08A66576AA3}" srcOrd="0" destOrd="0" presId="urn:microsoft.com/office/officeart/2005/8/layout/list1"/>
    <dgm:cxn modelId="{0F854B78-7C67-4BB2-9174-A9565A5CD836}" type="presParOf" srcId="{D3705F65-CCB7-460D-8399-9DBF64353828}" destId="{0F0670D4-3C2D-49C0-AE1A-D25EEE390571}" srcOrd="0" destOrd="0" presId="urn:microsoft.com/office/officeart/2005/8/layout/list1"/>
    <dgm:cxn modelId="{D359583D-5662-4B26-BF3A-583B50A91027}" type="presParOf" srcId="{0F0670D4-3C2D-49C0-AE1A-D25EEE390571}" destId="{DBCBE54C-DB8E-411F-87B8-C0A1A848DDBC}" srcOrd="0" destOrd="0" presId="urn:microsoft.com/office/officeart/2005/8/layout/list1"/>
    <dgm:cxn modelId="{C31F8EB3-465E-43F4-A2F1-1D86525ECE30}" type="presParOf" srcId="{0F0670D4-3C2D-49C0-AE1A-D25EEE390571}" destId="{E79D8709-C531-4CEE-9BAD-4B03DF8ED54B}" srcOrd="1" destOrd="0" presId="urn:microsoft.com/office/officeart/2005/8/layout/list1"/>
    <dgm:cxn modelId="{1F9C90C9-CC42-4626-969E-2CC35CFCED58}" type="presParOf" srcId="{D3705F65-CCB7-460D-8399-9DBF64353828}" destId="{6187E75F-0E29-4DEF-9E5C-0C6C7589253F}" srcOrd="1" destOrd="0" presId="urn:microsoft.com/office/officeart/2005/8/layout/list1"/>
    <dgm:cxn modelId="{2B02D7A4-FEA6-42A4-9D31-1176F5B8C2DD}" type="presParOf" srcId="{D3705F65-CCB7-460D-8399-9DBF64353828}" destId="{49010D1E-EB0B-4323-B7A9-18C04C68FDE9}" srcOrd="2" destOrd="0" presId="urn:microsoft.com/office/officeart/2005/8/layout/list1"/>
    <dgm:cxn modelId="{DE8EDC44-3975-4020-BDFF-4F00B609CD86}" type="presParOf" srcId="{D3705F65-CCB7-460D-8399-9DBF64353828}" destId="{48F15BB3-E36C-48FE-A97E-E390B5131F7B}" srcOrd="3" destOrd="0" presId="urn:microsoft.com/office/officeart/2005/8/layout/list1"/>
    <dgm:cxn modelId="{6DC3286D-2FEC-476B-9130-9C19647AD429}" type="presParOf" srcId="{D3705F65-CCB7-460D-8399-9DBF64353828}" destId="{E09D6868-0B4E-42BE-9006-229EC5DFCA20}" srcOrd="4" destOrd="0" presId="urn:microsoft.com/office/officeart/2005/8/layout/list1"/>
    <dgm:cxn modelId="{4CD93B4C-B031-4A19-AC31-BC5DB03B1503}" type="presParOf" srcId="{E09D6868-0B4E-42BE-9006-229EC5DFCA20}" destId="{F22D7976-F6B0-46E0-AA7C-CD96C5B900B5}" srcOrd="0" destOrd="0" presId="urn:microsoft.com/office/officeart/2005/8/layout/list1"/>
    <dgm:cxn modelId="{5ED784CA-AFD6-4F96-9B98-59BA0C8D1083}" type="presParOf" srcId="{E09D6868-0B4E-42BE-9006-229EC5DFCA20}" destId="{D731CA91-2A27-4ECE-B6D5-098B9C4BB4BA}" srcOrd="1" destOrd="0" presId="urn:microsoft.com/office/officeart/2005/8/layout/list1"/>
    <dgm:cxn modelId="{C0A67661-CDEC-4F79-9288-D488DABCA81B}" type="presParOf" srcId="{D3705F65-CCB7-460D-8399-9DBF64353828}" destId="{9E2BC970-C000-4476-9BC2-4E8DFABF4210}" srcOrd="5" destOrd="0" presId="urn:microsoft.com/office/officeart/2005/8/layout/list1"/>
    <dgm:cxn modelId="{9027EF2E-6C27-42FE-825A-0376CA9E7006}" type="presParOf" srcId="{D3705F65-CCB7-460D-8399-9DBF64353828}" destId="{2AD5C0AB-5EB2-48EE-81A2-FD1F5B5F9457}" srcOrd="6" destOrd="0" presId="urn:microsoft.com/office/officeart/2005/8/layout/list1"/>
    <dgm:cxn modelId="{0C86F38F-587A-47B4-922D-69330CF1C367}" type="presParOf" srcId="{D3705F65-CCB7-460D-8399-9DBF64353828}" destId="{D9B7442A-83E4-4255-9C10-82DF9CBFA43D}" srcOrd="7" destOrd="0" presId="urn:microsoft.com/office/officeart/2005/8/layout/list1"/>
    <dgm:cxn modelId="{1FAB7FCE-F9EB-4495-A3D9-A52B42DD3BD4}" type="presParOf" srcId="{D3705F65-CCB7-460D-8399-9DBF64353828}" destId="{FBAC7D18-3FBF-45D6-8C30-435EB47C6E86}" srcOrd="8" destOrd="0" presId="urn:microsoft.com/office/officeart/2005/8/layout/list1"/>
    <dgm:cxn modelId="{8E5F3C19-4F9A-4756-9A8A-CC1F53F7DE26}" type="presParOf" srcId="{FBAC7D18-3FBF-45D6-8C30-435EB47C6E86}" destId="{D8927D56-54C0-4D0B-8D89-C08A66576AA3}" srcOrd="0" destOrd="0" presId="urn:microsoft.com/office/officeart/2005/8/layout/list1"/>
    <dgm:cxn modelId="{6790571B-A5E1-408B-B867-121D2DFA6D27}" type="presParOf" srcId="{FBAC7D18-3FBF-45D6-8C30-435EB47C6E86}" destId="{6492C99A-3E6E-4EAD-A493-8B493A6ACA8A}" srcOrd="1" destOrd="0" presId="urn:microsoft.com/office/officeart/2005/8/layout/list1"/>
    <dgm:cxn modelId="{59CADD01-F716-43E0-AAE2-F78E08B5461B}" type="presParOf" srcId="{D3705F65-CCB7-460D-8399-9DBF64353828}" destId="{16CD091D-7E2D-4F8E-AB84-C11905B65664}" srcOrd="9" destOrd="0" presId="urn:microsoft.com/office/officeart/2005/8/layout/list1"/>
    <dgm:cxn modelId="{B8B74994-70DC-4758-A55F-D95434B4AD3D}" type="presParOf" srcId="{D3705F65-CCB7-460D-8399-9DBF64353828}" destId="{298A0DEA-70DA-42B0-8A65-059ED18D2B0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C3166C-C9EB-4915-9048-4579429F789C}"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n-US"/>
        </a:p>
      </dgm:t>
    </dgm:pt>
    <dgm:pt modelId="{37C5FDA1-CE1B-4F81-BF2B-9EE693BD1C09}">
      <dgm:prSet phldrT="[Text]" custT="1"/>
      <dgm:spPr/>
      <dgm:t>
        <a:bodyPr/>
        <a:lstStyle/>
        <a:p>
          <a:r>
            <a:rPr lang="az-Latn-AZ" sz="2000" dirty="0" smtClean="0"/>
            <a:t>Layihə riski azdırsa və ya ölçüsü kiçikdirsə model bahalı ola bilər</a:t>
          </a:r>
          <a:endParaRPr lang="en-US" sz="2000" dirty="0"/>
        </a:p>
      </dgm:t>
    </dgm:pt>
    <dgm:pt modelId="{B51E6729-B1FE-481B-B678-DF552291409A}" type="parTrans" cxnId="{EF7595D6-18E8-481A-973C-C4EC005FAA70}">
      <dgm:prSet/>
      <dgm:spPr/>
      <dgm:t>
        <a:bodyPr/>
        <a:lstStyle/>
        <a:p>
          <a:endParaRPr lang="en-US"/>
        </a:p>
      </dgm:t>
    </dgm:pt>
    <dgm:pt modelId="{8F3AB4C9-0AED-49EF-A83C-652F447626EE}" type="sibTrans" cxnId="{EF7595D6-18E8-481A-973C-C4EC005FAA70}">
      <dgm:prSet/>
      <dgm:spPr/>
      <dgm:t>
        <a:bodyPr/>
        <a:lstStyle/>
        <a:p>
          <a:endParaRPr lang="en-US"/>
        </a:p>
      </dgm:t>
    </dgm:pt>
    <dgm:pt modelId="{4D5900E2-564F-4C2D-A879-9960D7D99541}">
      <dgm:prSet phldrT="[Text]" custT="1"/>
      <dgm:spPr/>
      <dgm:t>
        <a:bodyPr/>
        <a:lstStyle/>
        <a:p>
          <a:r>
            <a:rPr lang="az-Latn-AZ" sz="2000" dirty="0" smtClean="0"/>
            <a:t>Modelin həyat dövrü mürəkkəb bir quruluşa malikdir</a:t>
          </a:r>
          <a:endParaRPr lang="en-US" sz="2000" dirty="0"/>
        </a:p>
      </dgm:t>
    </dgm:pt>
    <dgm:pt modelId="{2E0ECAE2-B01A-4228-971E-98CD80026EB5}" type="parTrans" cxnId="{E6A16F41-D7F1-44E2-A796-B21544DCE8E1}">
      <dgm:prSet/>
      <dgm:spPr/>
      <dgm:t>
        <a:bodyPr/>
        <a:lstStyle/>
        <a:p>
          <a:endParaRPr lang="en-US"/>
        </a:p>
      </dgm:t>
    </dgm:pt>
    <dgm:pt modelId="{F7653F76-38ED-4645-97B6-7AC9FDFA6FA4}" type="sibTrans" cxnId="{E6A16F41-D7F1-44E2-A796-B21544DCE8E1}">
      <dgm:prSet/>
      <dgm:spPr/>
      <dgm:t>
        <a:bodyPr/>
        <a:lstStyle/>
        <a:p>
          <a:endParaRPr lang="en-US"/>
        </a:p>
      </dgm:t>
    </dgm:pt>
    <dgm:pt modelId="{1E2F4ECA-A4E3-40B0-850F-417EAEBC50D6}">
      <dgm:prSet phldrT="[Text]" custT="1"/>
      <dgm:spPr/>
      <dgm:t>
        <a:bodyPr/>
        <a:lstStyle/>
        <a:p>
          <a:r>
            <a:rPr lang="az-Latn-AZ" sz="2000" dirty="0" smtClean="0"/>
            <a:t>Spiral sonsuza qədər davam edə bilər</a:t>
          </a:r>
          <a:endParaRPr lang="en-US" sz="2000" dirty="0"/>
        </a:p>
      </dgm:t>
    </dgm:pt>
    <dgm:pt modelId="{5F8F0E10-FEB9-4DBE-8554-12B848AE1846}" type="parTrans" cxnId="{122B9B86-A9AF-41DB-898D-237FEAFB0B93}">
      <dgm:prSet/>
      <dgm:spPr/>
      <dgm:t>
        <a:bodyPr/>
        <a:lstStyle/>
        <a:p>
          <a:endParaRPr lang="en-US"/>
        </a:p>
      </dgm:t>
    </dgm:pt>
    <dgm:pt modelId="{1F4A1A73-8290-41FC-8CE7-1DC6A8BF67C0}" type="sibTrans" cxnId="{122B9B86-A9AF-41DB-898D-237FEAFB0B93}">
      <dgm:prSet/>
      <dgm:spPr/>
      <dgm:t>
        <a:bodyPr/>
        <a:lstStyle/>
        <a:p>
          <a:endParaRPr lang="en-US"/>
        </a:p>
      </dgm:t>
    </dgm:pt>
    <dgm:pt modelId="{5D67E4DD-C85D-48C0-ADB4-564751D8FB3E}" type="pres">
      <dgm:prSet presAssocID="{36C3166C-C9EB-4915-9048-4579429F789C}" presName="linear" presStyleCnt="0">
        <dgm:presLayoutVars>
          <dgm:dir/>
          <dgm:animLvl val="lvl"/>
          <dgm:resizeHandles val="exact"/>
        </dgm:presLayoutVars>
      </dgm:prSet>
      <dgm:spPr/>
    </dgm:pt>
    <dgm:pt modelId="{2573FFB7-EE87-4B47-8D35-A3627787B481}" type="pres">
      <dgm:prSet presAssocID="{37C5FDA1-CE1B-4F81-BF2B-9EE693BD1C09}" presName="parentLin" presStyleCnt="0"/>
      <dgm:spPr/>
    </dgm:pt>
    <dgm:pt modelId="{0668D360-294C-4B89-A74A-B1975DDBD741}" type="pres">
      <dgm:prSet presAssocID="{37C5FDA1-CE1B-4F81-BF2B-9EE693BD1C09}" presName="parentLeftMargin" presStyleLbl="node1" presStyleIdx="0" presStyleCnt="3"/>
      <dgm:spPr/>
    </dgm:pt>
    <dgm:pt modelId="{A0B31D85-7A27-4DA6-B4C7-9D69E3F99B2C}" type="pres">
      <dgm:prSet presAssocID="{37C5FDA1-CE1B-4F81-BF2B-9EE693BD1C09}" presName="parentText" presStyleLbl="node1" presStyleIdx="0" presStyleCnt="3">
        <dgm:presLayoutVars>
          <dgm:chMax val="0"/>
          <dgm:bulletEnabled val="1"/>
        </dgm:presLayoutVars>
      </dgm:prSet>
      <dgm:spPr/>
      <dgm:t>
        <a:bodyPr/>
        <a:lstStyle/>
        <a:p>
          <a:endParaRPr lang="en-US"/>
        </a:p>
      </dgm:t>
    </dgm:pt>
    <dgm:pt modelId="{D714F269-6FEA-4ECD-AD9D-90722D4BF4AB}" type="pres">
      <dgm:prSet presAssocID="{37C5FDA1-CE1B-4F81-BF2B-9EE693BD1C09}" presName="negativeSpace" presStyleCnt="0"/>
      <dgm:spPr/>
    </dgm:pt>
    <dgm:pt modelId="{508DAFAD-D471-4A05-8FF0-837B4805DA0A}" type="pres">
      <dgm:prSet presAssocID="{37C5FDA1-CE1B-4F81-BF2B-9EE693BD1C09}" presName="childText" presStyleLbl="conFgAcc1" presStyleIdx="0" presStyleCnt="3">
        <dgm:presLayoutVars>
          <dgm:bulletEnabled val="1"/>
        </dgm:presLayoutVars>
      </dgm:prSet>
      <dgm:spPr/>
    </dgm:pt>
    <dgm:pt modelId="{0759A108-FC8D-404E-93D3-0C98538178AC}" type="pres">
      <dgm:prSet presAssocID="{8F3AB4C9-0AED-49EF-A83C-652F447626EE}" presName="spaceBetweenRectangles" presStyleCnt="0"/>
      <dgm:spPr/>
    </dgm:pt>
    <dgm:pt modelId="{177C2B96-82FA-4105-AE36-492097B05B98}" type="pres">
      <dgm:prSet presAssocID="{4D5900E2-564F-4C2D-A879-9960D7D99541}" presName="parentLin" presStyleCnt="0"/>
      <dgm:spPr/>
    </dgm:pt>
    <dgm:pt modelId="{3C795791-0A64-4B51-AD46-B284EF8B50E6}" type="pres">
      <dgm:prSet presAssocID="{4D5900E2-564F-4C2D-A879-9960D7D99541}" presName="parentLeftMargin" presStyleLbl="node1" presStyleIdx="0" presStyleCnt="3"/>
      <dgm:spPr/>
    </dgm:pt>
    <dgm:pt modelId="{8021ACC5-DC4F-4881-A9EE-BAFCDC8AE741}" type="pres">
      <dgm:prSet presAssocID="{4D5900E2-564F-4C2D-A879-9960D7D99541}" presName="parentText" presStyleLbl="node1" presStyleIdx="1" presStyleCnt="3">
        <dgm:presLayoutVars>
          <dgm:chMax val="0"/>
          <dgm:bulletEnabled val="1"/>
        </dgm:presLayoutVars>
      </dgm:prSet>
      <dgm:spPr/>
      <dgm:t>
        <a:bodyPr/>
        <a:lstStyle/>
        <a:p>
          <a:endParaRPr lang="en-US"/>
        </a:p>
      </dgm:t>
    </dgm:pt>
    <dgm:pt modelId="{6038C02B-189C-481F-B2A1-F9BA3CCF81C4}" type="pres">
      <dgm:prSet presAssocID="{4D5900E2-564F-4C2D-A879-9960D7D99541}" presName="negativeSpace" presStyleCnt="0"/>
      <dgm:spPr/>
    </dgm:pt>
    <dgm:pt modelId="{88207AB6-E45F-4017-8A83-EF3228019273}" type="pres">
      <dgm:prSet presAssocID="{4D5900E2-564F-4C2D-A879-9960D7D99541}" presName="childText" presStyleLbl="conFgAcc1" presStyleIdx="1" presStyleCnt="3">
        <dgm:presLayoutVars>
          <dgm:bulletEnabled val="1"/>
        </dgm:presLayoutVars>
      </dgm:prSet>
      <dgm:spPr/>
    </dgm:pt>
    <dgm:pt modelId="{021D4B00-3417-4D43-8264-C28EBB3E4879}" type="pres">
      <dgm:prSet presAssocID="{F7653F76-38ED-4645-97B6-7AC9FDFA6FA4}" presName="spaceBetweenRectangles" presStyleCnt="0"/>
      <dgm:spPr/>
    </dgm:pt>
    <dgm:pt modelId="{82276E13-9022-41D1-A2BD-A53CB528B7DF}" type="pres">
      <dgm:prSet presAssocID="{1E2F4ECA-A4E3-40B0-850F-417EAEBC50D6}" presName="parentLin" presStyleCnt="0"/>
      <dgm:spPr/>
    </dgm:pt>
    <dgm:pt modelId="{31A51C48-9EDC-4048-B74E-A2777E834661}" type="pres">
      <dgm:prSet presAssocID="{1E2F4ECA-A4E3-40B0-850F-417EAEBC50D6}" presName="parentLeftMargin" presStyleLbl="node1" presStyleIdx="1" presStyleCnt="3"/>
      <dgm:spPr/>
    </dgm:pt>
    <dgm:pt modelId="{A3998D4C-A9E4-4969-B36D-C132B05743D5}" type="pres">
      <dgm:prSet presAssocID="{1E2F4ECA-A4E3-40B0-850F-417EAEBC50D6}" presName="parentText" presStyleLbl="node1" presStyleIdx="2" presStyleCnt="3">
        <dgm:presLayoutVars>
          <dgm:chMax val="0"/>
          <dgm:bulletEnabled val="1"/>
        </dgm:presLayoutVars>
      </dgm:prSet>
      <dgm:spPr/>
    </dgm:pt>
    <dgm:pt modelId="{A967F7E7-BA41-464B-80F8-8DE98EC09F02}" type="pres">
      <dgm:prSet presAssocID="{1E2F4ECA-A4E3-40B0-850F-417EAEBC50D6}" presName="negativeSpace" presStyleCnt="0"/>
      <dgm:spPr/>
    </dgm:pt>
    <dgm:pt modelId="{0C7540DF-14EE-43A9-987D-51D37758DCC0}" type="pres">
      <dgm:prSet presAssocID="{1E2F4ECA-A4E3-40B0-850F-417EAEBC50D6}" presName="childText" presStyleLbl="conFgAcc1" presStyleIdx="2" presStyleCnt="3">
        <dgm:presLayoutVars>
          <dgm:bulletEnabled val="1"/>
        </dgm:presLayoutVars>
      </dgm:prSet>
      <dgm:spPr/>
    </dgm:pt>
  </dgm:ptLst>
  <dgm:cxnLst>
    <dgm:cxn modelId="{420BB274-954D-4788-9128-FEDB0EC22E6B}" type="presOf" srcId="{37C5FDA1-CE1B-4F81-BF2B-9EE693BD1C09}" destId="{0668D360-294C-4B89-A74A-B1975DDBD741}" srcOrd="0" destOrd="0" presId="urn:microsoft.com/office/officeart/2005/8/layout/list1"/>
    <dgm:cxn modelId="{E2BBFC1D-994D-4600-8051-FDAAFD720B60}" type="presOf" srcId="{1E2F4ECA-A4E3-40B0-850F-417EAEBC50D6}" destId="{A3998D4C-A9E4-4969-B36D-C132B05743D5}" srcOrd="1" destOrd="0" presId="urn:microsoft.com/office/officeart/2005/8/layout/list1"/>
    <dgm:cxn modelId="{301148DC-C32C-4D1D-9B76-6669C5949A81}" type="presOf" srcId="{4D5900E2-564F-4C2D-A879-9960D7D99541}" destId="{8021ACC5-DC4F-4881-A9EE-BAFCDC8AE741}" srcOrd="1" destOrd="0" presId="urn:microsoft.com/office/officeart/2005/8/layout/list1"/>
    <dgm:cxn modelId="{EF7595D6-18E8-481A-973C-C4EC005FAA70}" srcId="{36C3166C-C9EB-4915-9048-4579429F789C}" destId="{37C5FDA1-CE1B-4F81-BF2B-9EE693BD1C09}" srcOrd="0" destOrd="0" parTransId="{B51E6729-B1FE-481B-B678-DF552291409A}" sibTransId="{8F3AB4C9-0AED-49EF-A83C-652F447626EE}"/>
    <dgm:cxn modelId="{C2CB0D38-7F36-406B-AC2B-B52BAFF22D9C}" type="presOf" srcId="{36C3166C-C9EB-4915-9048-4579429F789C}" destId="{5D67E4DD-C85D-48C0-ADB4-564751D8FB3E}" srcOrd="0" destOrd="0" presId="urn:microsoft.com/office/officeart/2005/8/layout/list1"/>
    <dgm:cxn modelId="{48087BFE-F6CB-4644-A915-2A9417890777}" type="presOf" srcId="{37C5FDA1-CE1B-4F81-BF2B-9EE693BD1C09}" destId="{A0B31D85-7A27-4DA6-B4C7-9D69E3F99B2C}" srcOrd="1" destOrd="0" presId="urn:microsoft.com/office/officeart/2005/8/layout/list1"/>
    <dgm:cxn modelId="{E6A16F41-D7F1-44E2-A796-B21544DCE8E1}" srcId="{36C3166C-C9EB-4915-9048-4579429F789C}" destId="{4D5900E2-564F-4C2D-A879-9960D7D99541}" srcOrd="1" destOrd="0" parTransId="{2E0ECAE2-B01A-4228-971E-98CD80026EB5}" sibTransId="{F7653F76-38ED-4645-97B6-7AC9FDFA6FA4}"/>
    <dgm:cxn modelId="{122B9B86-A9AF-41DB-898D-237FEAFB0B93}" srcId="{36C3166C-C9EB-4915-9048-4579429F789C}" destId="{1E2F4ECA-A4E3-40B0-850F-417EAEBC50D6}" srcOrd="2" destOrd="0" parTransId="{5F8F0E10-FEB9-4DBE-8554-12B848AE1846}" sibTransId="{1F4A1A73-8290-41FC-8CE7-1DC6A8BF67C0}"/>
    <dgm:cxn modelId="{7E776854-BDC8-43F7-A07E-0EA5EAF1DCF1}" type="presOf" srcId="{1E2F4ECA-A4E3-40B0-850F-417EAEBC50D6}" destId="{31A51C48-9EDC-4048-B74E-A2777E834661}" srcOrd="0" destOrd="0" presId="urn:microsoft.com/office/officeart/2005/8/layout/list1"/>
    <dgm:cxn modelId="{13C8B106-A54C-4AB6-82B4-9B6B2D7D639C}" type="presOf" srcId="{4D5900E2-564F-4C2D-A879-9960D7D99541}" destId="{3C795791-0A64-4B51-AD46-B284EF8B50E6}" srcOrd="0" destOrd="0" presId="urn:microsoft.com/office/officeart/2005/8/layout/list1"/>
    <dgm:cxn modelId="{0C1AE005-1D10-4BBA-8BF3-71432480746B}" type="presParOf" srcId="{5D67E4DD-C85D-48C0-ADB4-564751D8FB3E}" destId="{2573FFB7-EE87-4B47-8D35-A3627787B481}" srcOrd="0" destOrd="0" presId="urn:microsoft.com/office/officeart/2005/8/layout/list1"/>
    <dgm:cxn modelId="{B45C5F74-3CD9-4180-970E-805F4DE7D61B}" type="presParOf" srcId="{2573FFB7-EE87-4B47-8D35-A3627787B481}" destId="{0668D360-294C-4B89-A74A-B1975DDBD741}" srcOrd="0" destOrd="0" presId="urn:microsoft.com/office/officeart/2005/8/layout/list1"/>
    <dgm:cxn modelId="{25F75B64-1341-4AD8-BEF5-D983EE959437}" type="presParOf" srcId="{2573FFB7-EE87-4B47-8D35-A3627787B481}" destId="{A0B31D85-7A27-4DA6-B4C7-9D69E3F99B2C}" srcOrd="1" destOrd="0" presId="urn:microsoft.com/office/officeart/2005/8/layout/list1"/>
    <dgm:cxn modelId="{10D53A6D-E839-4134-BF36-B562D57C1C1D}" type="presParOf" srcId="{5D67E4DD-C85D-48C0-ADB4-564751D8FB3E}" destId="{D714F269-6FEA-4ECD-AD9D-90722D4BF4AB}" srcOrd="1" destOrd="0" presId="urn:microsoft.com/office/officeart/2005/8/layout/list1"/>
    <dgm:cxn modelId="{60C4BF87-0040-4ED0-98AE-65C5952B5307}" type="presParOf" srcId="{5D67E4DD-C85D-48C0-ADB4-564751D8FB3E}" destId="{508DAFAD-D471-4A05-8FF0-837B4805DA0A}" srcOrd="2" destOrd="0" presId="urn:microsoft.com/office/officeart/2005/8/layout/list1"/>
    <dgm:cxn modelId="{77F4CFCB-C75A-449A-8F1A-DC1C5289F007}" type="presParOf" srcId="{5D67E4DD-C85D-48C0-ADB4-564751D8FB3E}" destId="{0759A108-FC8D-404E-93D3-0C98538178AC}" srcOrd="3" destOrd="0" presId="urn:microsoft.com/office/officeart/2005/8/layout/list1"/>
    <dgm:cxn modelId="{6E46C944-4E5A-4B1C-B602-1B2D5BA80076}" type="presParOf" srcId="{5D67E4DD-C85D-48C0-ADB4-564751D8FB3E}" destId="{177C2B96-82FA-4105-AE36-492097B05B98}" srcOrd="4" destOrd="0" presId="urn:microsoft.com/office/officeart/2005/8/layout/list1"/>
    <dgm:cxn modelId="{4AF6CF36-E12D-4743-9A11-5732FF3D7A39}" type="presParOf" srcId="{177C2B96-82FA-4105-AE36-492097B05B98}" destId="{3C795791-0A64-4B51-AD46-B284EF8B50E6}" srcOrd="0" destOrd="0" presId="urn:microsoft.com/office/officeart/2005/8/layout/list1"/>
    <dgm:cxn modelId="{97CC966C-37F9-48F2-917C-5D7549FDB188}" type="presParOf" srcId="{177C2B96-82FA-4105-AE36-492097B05B98}" destId="{8021ACC5-DC4F-4881-A9EE-BAFCDC8AE741}" srcOrd="1" destOrd="0" presId="urn:microsoft.com/office/officeart/2005/8/layout/list1"/>
    <dgm:cxn modelId="{59CC179B-5CD5-40D0-B245-1C7EB4772374}" type="presParOf" srcId="{5D67E4DD-C85D-48C0-ADB4-564751D8FB3E}" destId="{6038C02B-189C-481F-B2A1-F9BA3CCF81C4}" srcOrd="5" destOrd="0" presId="urn:microsoft.com/office/officeart/2005/8/layout/list1"/>
    <dgm:cxn modelId="{D9FC82EF-B256-42BB-A6ED-1C85BA34F15A}" type="presParOf" srcId="{5D67E4DD-C85D-48C0-ADB4-564751D8FB3E}" destId="{88207AB6-E45F-4017-8A83-EF3228019273}" srcOrd="6" destOrd="0" presId="urn:microsoft.com/office/officeart/2005/8/layout/list1"/>
    <dgm:cxn modelId="{BFFA851B-E517-4B9B-90E6-EBD71000C921}" type="presParOf" srcId="{5D67E4DD-C85D-48C0-ADB4-564751D8FB3E}" destId="{021D4B00-3417-4D43-8264-C28EBB3E4879}" srcOrd="7" destOrd="0" presId="urn:microsoft.com/office/officeart/2005/8/layout/list1"/>
    <dgm:cxn modelId="{77F33CEF-67B5-42F8-81CA-2B408BE97041}" type="presParOf" srcId="{5D67E4DD-C85D-48C0-ADB4-564751D8FB3E}" destId="{82276E13-9022-41D1-A2BD-A53CB528B7DF}" srcOrd="8" destOrd="0" presId="urn:microsoft.com/office/officeart/2005/8/layout/list1"/>
    <dgm:cxn modelId="{20C552B6-D65B-44C1-9754-3AFE3ED9DACD}" type="presParOf" srcId="{82276E13-9022-41D1-A2BD-A53CB528B7DF}" destId="{31A51C48-9EDC-4048-B74E-A2777E834661}" srcOrd="0" destOrd="0" presId="urn:microsoft.com/office/officeart/2005/8/layout/list1"/>
    <dgm:cxn modelId="{1FAD3DAE-A9F7-4731-972D-0F7890148897}" type="presParOf" srcId="{82276E13-9022-41D1-A2BD-A53CB528B7DF}" destId="{A3998D4C-A9E4-4969-B36D-C132B05743D5}" srcOrd="1" destOrd="0" presId="urn:microsoft.com/office/officeart/2005/8/layout/list1"/>
    <dgm:cxn modelId="{D60026E3-65CE-47DA-BFB9-9F01350E9DC8}" type="presParOf" srcId="{5D67E4DD-C85D-48C0-ADB4-564751D8FB3E}" destId="{A967F7E7-BA41-464B-80F8-8DE98EC09F02}" srcOrd="9" destOrd="0" presId="urn:microsoft.com/office/officeart/2005/8/layout/list1"/>
    <dgm:cxn modelId="{AE72F213-2C58-4382-9571-7008F075FBB1}" type="presParOf" srcId="{5D67E4DD-C85D-48C0-ADB4-564751D8FB3E}" destId="{0C7540DF-14EE-43A9-987D-51D37758DCC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4CF71-469D-4DF9-9189-0B3CEFEB3588}">
      <dsp:nvSpPr>
        <dsp:cNvPr id="0" name=""/>
        <dsp:cNvSpPr/>
      </dsp:nvSpPr>
      <dsp:spPr>
        <a:xfrm rot="5400000">
          <a:off x="5200593" y="108710"/>
          <a:ext cx="1648364" cy="1434077"/>
        </a:xfrm>
        <a:prstGeom prst="hexagon">
          <a:avLst>
            <a:gd name="adj" fmla="val 25000"/>
            <a:gd name="vf" fmla="val 115470"/>
          </a:avLst>
        </a:prstGeom>
        <a:gradFill rotWithShape="0">
          <a:gsLst>
            <a:gs pos="0">
              <a:schemeClr val="accent1">
                <a:shade val="80000"/>
                <a:hueOff val="0"/>
                <a:satOff val="0"/>
                <a:lumOff val="0"/>
                <a:alphaOff val="0"/>
                <a:tint val="98000"/>
                <a:lumMod val="100000"/>
              </a:schemeClr>
            </a:gs>
            <a:gs pos="100000">
              <a:schemeClr val="accent1">
                <a:shade val="8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az-Latn-AZ" sz="2300" kern="1200" dirty="0" smtClean="0"/>
            <a:t>Şəlalə</a:t>
          </a:r>
          <a:endParaRPr lang="en-US" sz="2300" kern="1200" dirty="0"/>
        </a:p>
      </dsp:txBody>
      <dsp:txXfrm rot="-5400000">
        <a:off x="5531213" y="258437"/>
        <a:ext cx="987123" cy="1134624"/>
      </dsp:txXfrm>
    </dsp:sp>
    <dsp:sp modelId="{8A1A3312-E1CD-43E4-AAB9-3FD5A9310EE6}">
      <dsp:nvSpPr>
        <dsp:cNvPr id="0" name=""/>
        <dsp:cNvSpPr/>
      </dsp:nvSpPr>
      <dsp:spPr>
        <a:xfrm>
          <a:off x="6785331" y="331239"/>
          <a:ext cx="1839574" cy="98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endParaRPr lang="en-US" sz="2300" kern="1200"/>
        </a:p>
      </dsp:txBody>
      <dsp:txXfrm>
        <a:off x="6785331" y="331239"/>
        <a:ext cx="1839574" cy="989018"/>
      </dsp:txXfrm>
    </dsp:sp>
    <dsp:sp modelId="{05112A08-31E7-48C6-8130-0CBBD9D0AAD7}">
      <dsp:nvSpPr>
        <dsp:cNvPr id="0" name=""/>
        <dsp:cNvSpPr/>
      </dsp:nvSpPr>
      <dsp:spPr>
        <a:xfrm rot="5400000">
          <a:off x="3651790" y="108710"/>
          <a:ext cx="1648364" cy="1434077"/>
        </a:xfrm>
        <a:prstGeom prst="hexagon">
          <a:avLst>
            <a:gd name="adj" fmla="val 25000"/>
            <a:gd name="vf" fmla="val 115470"/>
          </a:avLst>
        </a:prstGeom>
        <a:gradFill rotWithShape="0">
          <a:gsLst>
            <a:gs pos="0">
              <a:schemeClr val="accent1">
                <a:shade val="80000"/>
                <a:hueOff val="67027"/>
                <a:satOff val="1933"/>
                <a:lumOff val="4917"/>
                <a:alphaOff val="0"/>
                <a:tint val="98000"/>
                <a:lumMod val="100000"/>
              </a:schemeClr>
            </a:gs>
            <a:gs pos="100000">
              <a:schemeClr val="accent1">
                <a:shade val="80000"/>
                <a:hueOff val="67027"/>
                <a:satOff val="1933"/>
                <a:lumOff val="4917"/>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3982410" y="258437"/>
        <a:ext cx="987123" cy="1134624"/>
      </dsp:txXfrm>
    </dsp:sp>
    <dsp:sp modelId="{EBA45278-1C74-4A77-96FF-E5B767F8A6A0}">
      <dsp:nvSpPr>
        <dsp:cNvPr id="0" name=""/>
        <dsp:cNvSpPr/>
      </dsp:nvSpPr>
      <dsp:spPr>
        <a:xfrm rot="5400000">
          <a:off x="4423224" y="1507842"/>
          <a:ext cx="1648364" cy="1434077"/>
        </a:xfrm>
        <a:prstGeom prst="hexagon">
          <a:avLst>
            <a:gd name="adj" fmla="val 25000"/>
            <a:gd name="vf" fmla="val 115470"/>
          </a:avLst>
        </a:prstGeom>
        <a:gradFill rotWithShape="0">
          <a:gsLst>
            <a:gs pos="0">
              <a:schemeClr val="accent1">
                <a:shade val="80000"/>
                <a:hueOff val="134054"/>
                <a:satOff val="3865"/>
                <a:lumOff val="9833"/>
                <a:alphaOff val="0"/>
                <a:tint val="98000"/>
                <a:lumMod val="100000"/>
              </a:schemeClr>
            </a:gs>
            <a:gs pos="100000">
              <a:schemeClr val="accent1">
                <a:shade val="80000"/>
                <a:hueOff val="134054"/>
                <a:satOff val="3865"/>
                <a:lumOff val="9833"/>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az-Latn-AZ" sz="2300" kern="1200" dirty="0" smtClean="0"/>
            <a:t>Artımlı</a:t>
          </a:r>
          <a:endParaRPr lang="en-US" sz="2300" kern="1200" dirty="0"/>
        </a:p>
      </dsp:txBody>
      <dsp:txXfrm rot="-5400000">
        <a:off x="4753844" y="1657569"/>
        <a:ext cx="987123" cy="1134624"/>
      </dsp:txXfrm>
    </dsp:sp>
    <dsp:sp modelId="{B5D1E54C-CA71-4AE9-9CFE-308051EF9D8D}">
      <dsp:nvSpPr>
        <dsp:cNvPr id="0" name=""/>
        <dsp:cNvSpPr/>
      </dsp:nvSpPr>
      <dsp:spPr>
        <a:xfrm>
          <a:off x="2690793" y="1730371"/>
          <a:ext cx="1780233" cy="98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r" defTabSz="1022350">
            <a:lnSpc>
              <a:spcPct val="90000"/>
            </a:lnSpc>
            <a:spcBef>
              <a:spcPct val="0"/>
            </a:spcBef>
            <a:spcAft>
              <a:spcPct val="35000"/>
            </a:spcAft>
          </a:pPr>
          <a:endParaRPr lang="en-US" sz="2300" kern="1200"/>
        </a:p>
      </dsp:txBody>
      <dsp:txXfrm>
        <a:off x="2690793" y="1730371"/>
        <a:ext cx="1780233" cy="989018"/>
      </dsp:txXfrm>
    </dsp:sp>
    <dsp:sp modelId="{229537B2-F0FA-4338-B84B-0A996FEDD9AD}">
      <dsp:nvSpPr>
        <dsp:cNvPr id="0" name=""/>
        <dsp:cNvSpPr/>
      </dsp:nvSpPr>
      <dsp:spPr>
        <a:xfrm rot="5400000">
          <a:off x="5972028" y="1507842"/>
          <a:ext cx="1648364" cy="1434077"/>
        </a:xfrm>
        <a:prstGeom prst="hexagon">
          <a:avLst>
            <a:gd name="adj" fmla="val 25000"/>
            <a:gd name="vf" fmla="val 115470"/>
          </a:avLst>
        </a:prstGeom>
        <a:gradFill rotWithShape="0">
          <a:gsLst>
            <a:gs pos="0">
              <a:schemeClr val="accent1">
                <a:shade val="80000"/>
                <a:hueOff val="201082"/>
                <a:satOff val="5798"/>
                <a:lumOff val="14750"/>
                <a:alphaOff val="0"/>
                <a:tint val="98000"/>
                <a:lumMod val="100000"/>
              </a:schemeClr>
            </a:gs>
            <a:gs pos="100000">
              <a:schemeClr val="accent1">
                <a:shade val="80000"/>
                <a:hueOff val="201082"/>
                <a:satOff val="5798"/>
                <a:lumOff val="1475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6302648" y="1657569"/>
        <a:ext cx="987123" cy="1134624"/>
      </dsp:txXfrm>
    </dsp:sp>
    <dsp:sp modelId="{E04EB01C-F5C6-4E16-8A36-01EF55DE2584}">
      <dsp:nvSpPr>
        <dsp:cNvPr id="0" name=""/>
        <dsp:cNvSpPr/>
      </dsp:nvSpPr>
      <dsp:spPr>
        <a:xfrm rot="5400000">
          <a:off x="5200593" y="2906974"/>
          <a:ext cx="1648364" cy="1434077"/>
        </a:xfrm>
        <a:prstGeom prst="hexagon">
          <a:avLst>
            <a:gd name="adj" fmla="val 25000"/>
            <a:gd name="vf" fmla="val 115470"/>
          </a:avLst>
        </a:prstGeom>
        <a:gradFill rotWithShape="0">
          <a:gsLst>
            <a:gs pos="0">
              <a:schemeClr val="accent1">
                <a:shade val="80000"/>
                <a:hueOff val="268109"/>
                <a:satOff val="7730"/>
                <a:lumOff val="19666"/>
                <a:alphaOff val="0"/>
                <a:tint val="98000"/>
                <a:lumMod val="100000"/>
              </a:schemeClr>
            </a:gs>
            <a:gs pos="100000">
              <a:schemeClr val="accent1">
                <a:shade val="80000"/>
                <a:hueOff val="268109"/>
                <a:satOff val="7730"/>
                <a:lumOff val="19666"/>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az-Latn-AZ" sz="2300" kern="1200" dirty="0" smtClean="0"/>
            <a:t>Spiral </a:t>
          </a:r>
          <a:endParaRPr lang="en-US" sz="2300" kern="1200" dirty="0"/>
        </a:p>
      </dsp:txBody>
      <dsp:txXfrm rot="-5400000">
        <a:off x="5531213" y="3056701"/>
        <a:ext cx="987123" cy="1134624"/>
      </dsp:txXfrm>
    </dsp:sp>
    <dsp:sp modelId="{5C2D1135-E8C0-4500-A4BF-F6CFC9691FE8}">
      <dsp:nvSpPr>
        <dsp:cNvPr id="0" name=""/>
        <dsp:cNvSpPr/>
      </dsp:nvSpPr>
      <dsp:spPr>
        <a:xfrm>
          <a:off x="6785331" y="3129503"/>
          <a:ext cx="1839574" cy="98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endParaRPr lang="en-US" sz="2300" kern="1200"/>
        </a:p>
      </dsp:txBody>
      <dsp:txXfrm>
        <a:off x="6785331" y="3129503"/>
        <a:ext cx="1839574" cy="989018"/>
      </dsp:txXfrm>
    </dsp:sp>
    <dsp:sp modelId="{D119F6DE-ADAC-432A-9A94-6A23DA1DCD33}">
      <dsp:nvSpPr>
        <dsp:cNvPr id="0" name=""/>
        <dsp:cNvSpPr/>
      </dsp:nvSpPr>
      <dsp:spPr>
        <a:xfrm rot="5400000">
          <a:off x="3651790" y="2906974"/>
          <a:ext cx="1648364" cy="1434077"/>
        </a:xfrm>
        <a:prstGeom prst="hexagon">
          <a:avLst>
            <a:gd name="adj" fmla="val 25000"/>
            <a:gd name="vf" fmla="val 115470"/>
          </a:avLst>
        </a:prstGeom>
        <a:gradFill rotWithShape="0">
          <a:gsLst>
            <a:gs pos="0">
              <a:schemeClr val="accent1">
                <a:shade val="80000"/>
                <a:hueOff val="335136"/>
                <a:satOff val="9663"/>
                <a:lumOff val="24583"/>
                <a:alphaOff val="0"/>
                <a:tint val="98000"/>
                <a:lumMod val="100000"/>
              </a:schemeClr>
            </a:gs>
            <a:gs pos="100000">
              <a:schemeClr val="accent1">
                <a:shade val="80000"/>
                <a:hueOff val="335136"/>
                <a:satOff val="9663"/>
                <a:lumOff val="24583"/>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3982410" y="3056701"/>
        <a:ext cx="987123" cy="11346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FE82B-B250-402E-A0B2-5A5A01C1CA31}">
      <dsp:nvSpPr>
        <dsp:cNvPr id="0" name=""/>
        <dsp:cNvSpPr/>
      </dsp:nvSpPr>
      <dsp:spPr>
        <a:xfrm>
          <a:off x="2054" y="281958"/>
          <a:ext cx="6056442" cy="156572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az-Latn-AZ" sz="3600" kern="1200" dirty="0" smtClean="0"/>
            <a:t>1. Kompüter işinizə zərər verməməli</a:t>
          </a:r>
          <a:endParaRPr lang="en-US" sz="3600" kern="1200" dirty="0"/>
        </a:p>
      </dsp:txBody>
      <dsp:txXfrm>
        <a:off x="888999" y="511252"/>
        <a:ext cx="4282552" cy="1107132"/>
      </dsp:txXfrm>
    </dsp:sp>
    <dsp:sp modelId="{C279BF27-DBD6-4F4A-A75A-2A95F36051C2}">
      <dsp:nvSpPr>
        <dsp:cNvPr id="0" name=""/>
        <dsp:cNvSpPr/>
      </dsp:nvSpPr>
      <dsp:spPr>
        <a:xfrm>
          <a:off x="2576216" y="1974815"/>
          <a:ext cx="908118" cy="90811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696587" y="2322079"/>
        <a:ext cx="667376" cy="213590"/>
      </dsp:txXfrm>
    </dsp:sp>
    <dsp:sp modelId="{A8D0E0DA-E89F-43BB-95F2-0179A1B2D428}">
      <dsp:nvSpPr>
        <dsp:cNvPr id="0" name=""/>
        <dsp:cNvSpPr/>
      </dsp:nvSpPr>
      <dsp:spPr>
        <a:xfrm>
          <a:off x="69294" y="3010070"/>
          <a:ext cx="5921962" cy="156572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az-Latn-AZ" sz="3600" kern="1200" dirty="0" smtClean="0"/>
            <a:t>2.Kompüter vaxtınızı itirməməli</a:t>
          </a:r>
          <a:endParaRPr lang="en-US" sz="3600" kern="1200" dirty="0"/>
        </a:p>
      </dsp:txBody>
      <dsp:txXfrm>
        <a:off x="936545" y="3239364"/>
        <a:ext cx="4187460" cy="1107132"/>
      </dsp:txXfrm>
    </dsp:sp>
    <dsp:sp modelId="{7B02C588-2633-4EE3-8498-37FCFB941BD0}">
      <dsp:nvSpPr>
        <dsp:cNvPr id="0" name=""/>
        <dsp:cNvSpPr/>
      </dsp:nvSpPr>
      <dsp:spPr>
        <a:xfrm>
          <a:off x="6293354" y="2137650"/>
          <a:ext cx="497899" cy="5824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6293354" y="2254140"/>
        <a:ext cx="348529" cy="349468"/>
      </dsp:txXfrm>
    </dsp:sp>
    <dsp:sp modelId="{556BBE8E-1643-4251-AEF4-C92C14BFB19B}">
      <dsp:nvSpPr>
        <dsp:cNvPr id="0" name=""/>
        <dsp:cNvSpPr/>
      </dsp:nvSpPr>
      <dsp:spPr>
        <a:xfrm>
          <a:off x="6997929" y="863154"/>
          <a:ext cx="3131441" cy="313144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az-Latn-AZ" sz="3800" kern="1200" dirty="0" smtClean="0"/>
            <a:t>İnterfeysin 2 qanunu</a:t>
          </a:r>
          <a:endParaRPr lang="en-US" sz="3800" kern="1200" dirty="0"/>
        </a:p>
      </dsp:txBody>
      <dsp:txXfrm>
        <a:off x="7456518" y="1321743"/>
        <a:ext cx="2214263" cy="22142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00535-027E-4239-88B8-5AF295DEB6C1}">
      <dsp:nvSpPr>
        <dsp:cNvPr id="0" name=""/>
        <dsp:cNvSpPr/>
      </dsp:nvSpPr>
      <dsp:spPr>
        <a:xfrm>
          <a:off x="8477250" y="1486911"/>
          <a:ext cx="2860356" cy="2860356"/>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az-Latn-AZ" sz="2200" kern="1200" dirty="0" smtClean="0"/>
            <a:t>İstifadəçi özünü axmaq kimi hiss etməməli</a:t>
          </a:r>
          <a:endParaRPr lang="en-US" sz="2200" kern="1200" dirty="0"/>
        </a:p>
      </dsp:txBody>
      <dsp:txXfrm>
        <a:off x="9052309" y="2156936"/>
        <a:ext cx="1710238" cy="1470282"/>
      </dsp:txXfrm>
    </dsp:sp>
    <dsp:sp modelId="{704EFAB1-5C4F-4558-88AC-87678998CBDC}">
      <dsp:nvSpPr>
        <dsp:cNvPr id="0" name=""/>
        <dsp:cNvSpPr/>
      </dsp:nvSpPr>
      <dsp:spPr>
        <a:xfrm>
          <a:off x="1617648" y="1130188"/>
          <a:ext cx="3172375" cy="2935059"/>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az-Latn-AZ" sz="2100" kern="1200" dirty="0" smtClean="0"/>
            <a:t>Proqram tapşırığın icrasına kömək etməli</a:t>
          </a:r>
          <a:endParaRPr lang="en-US" sz="2100" kern="1200" dirty="0"/>
        </a:p>
      </dsp:txBody>
      <dsp:txXfrm>
        <a:off x="2391055" y="1873564"/>
        <a:ext cx="1625561" cy="1448307"/>
      </dsp:txXfrm>
    </dsp:sp>
    <dsp:sp modelId="{F6633CDF-102F-47B5-A0DB-8B11669E397D}">
      <dsp:nvSpPr>
        <dsp:cNvPr id="0" name=""/>
        <dsp:cNvSpPr/>
      </dsp:nvSpPr>
      <dsp:spPr>
        <a:xfrm rot="20700000">
          <a:off x="4884354" y="1431854"/>
          <a:ext cx="3214181" cy="341096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az-Latn-AZ" sz="2100" kern="1200" dirty="0" smtClean="0"/>
            <a:t>İstifadəçi kompüteri axmaq hesab etməməmli</a:t>
          </a:r>
          <a:endParaRPr lang="en-US" sz="2100" kern="1200" dirty="0"/>
        </a:p>
      </dsp:txBody>
      <dsp:txXfrm rot="-20700000">
        <a:off x="5577647" y="2191649"/>
        <a:ext cx="1827596" cy="1891370"/>
      </dsp:txXfrm>
    </dsp:sp>
    <dsp:sp modelId="{E4E6B293-3927-4F91-BEAF-326AF539E717}">
      <dsp:nvSpPr>
        <dsp:cNvPr id="0" name=""/>
        <dsp:cNvSpPr/>
      </dsp:nvSpPr>
      <dsp:spPr>
        <a:xfrm>
          <a:off x="9896705" y="408500"/>
          <a:ext cx="1851424" cy="2006405"/>
        </a:xfrm>
        <a:prstGeom prst="circularArrow">
          <a:avLst>
            <a:gd name="adj1" fmla="val 4687"/>
            <a:gd name="adj2" fmla="val 299029"/>
            <a:gd name="adj3" fmla="val 2535900"/>
            <a:gd name="adj4" fmla="val 1581940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C46871-EE3E-4A3F-9DFD-5261993D66BF}">
      <dsp:nvSpPr>
        <dsp:cNvPr id="0" name=""/>
        <dsp:cNvSpPr/>
      </dsp:nvSpPr>
      <dsp:spPr>
        <a:xfrm>
          <a:off x="2241017" y="4349"/>
          <a:ext cx="2660131" cy="266013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917840-F501-42F1-8B88-FA6FB722CCFE}">
      <dsp:nvSpPr>
        <dsp:cNvPr id="0" name=""/>
        <dsp:cNvSpPr/>
      </dsp:nvSpPr>
      <dsp:spPr>
        <a:xfrm>
          <a:off x="4394123" y="3384766"/>
          <a:ext cx="2868157" cy="2868157"/>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F199E-32F2-4542-815D-22CD1BD7B7E6}">
      <dsp:nvSpPr>
        <dsp:cNvPr id="0" name=""/>
        <dsp:cNvSpPr/>
      </dsp:nvSpPr>
      <dsp:spPr>
        <a:xfrm rot="5400000">
          <a:off x="382926" y="1344779"/>
          <a:ext cx="2106848" cy="25383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F7D14D-CF89-439A-811B-880096065618}">
      <dsp:nvSpPr>
        <dsp:cNvPr id="0" name=""/>
        <dsp:cNvSpPr/>
      </dsp:nvSpPr>
      <dsp:spPr>
        <a:xfrm>
          <a:off x="868069" y="899"/>
          <a:ext cx="2820358" cy="16922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az-Latn-AZ" sz="1800" kern="1200" dirty="0" smtClean="0"/>
            <a:t>Dizayn </a:t>
          </a:r>
          <a:endParaRPr lang="en-US" sz="1800" kern="1200" dirty="0"/>
        </a:p>
        <a:p>
          <a:pPr marL="171450" lvl="1" indent="-171450" algn="l" defTabSz="800100">
            <a:lnSpc>
              <a:spcPct val="90000"/>
            </a:lnSpc>
            <a:spcBef>
              <a:spcPct val="0"/>
            </a:spcBef>
            <a:spcAft>
              <a:spcPct val="15000"/>
            </a:spcAft>
            <a:buChar char="••"/>
          </a:pPr>
          <a:r>
            <a:rPr lang="az-Latn-AZ" sz="1800" kern="1200" dirty="0" smtClean="0"/>
            <a:t>Onun dizaynının dəyişmək imkanını nəzərə alaraq proqram yaratmaq</a:t>
          </a:r>
          <a:endParaRPr lang="en-US" sz="1800" kern="1200" dirty="0"/>
        </a:p>
      </dsp:txBody>
      <dsp:txXfrm>
        <a:off x="917632" y="50462"/>
        <a:ext cx="2721232" cy="1593088"/>
      </dsp:txXfrm>
    </dsp:sp>
    <dsp:sp modelId="{67677BB1-9179-46A0-A6B1-F3EAA13284AE}">
      <dsp:nvSpPr>
        <dsp:cNvPr id="0" name=""/>
        <dsp:cNvSpPr/>
      </dsp:nvSpPr>
      <dsp:spPr>
        <a:xfrm rot="5400000">
          <a:off x="382926" y="3460047"/>
          <a:ext cx="2106848" cy="25383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89E4D2-F226-4D7B-9AE3-4054206B753C}">
      <dsp:nvSpPr>
        <dsp:cNvPr id="0" name=""/>
        <dsp:cNvSpPr/>
      </dsp:nvSpPr>
      <dsp:spPr>
        <a:xfrm>
          <a:off x="868069" y="2116167"/>
          <a:ext cx="2820358" cy="16922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az-Latn-AZ" sz="1800" kern="1200" dirty="0" smtClean="0"/>
            <a:t>Funksional tələblər</a:t>
          </a:r>
          <a:endParaRPr lang="en-US" sz="1800" kern="1200" dirty="0"/>
        </a:p>
        <a:p>
          <a:pPr marL="171450" lvl="1" indent="-171450" algn="l" defTabSz="800100">
            <a:lnSpc>
              <a:spcPct val="90000"/>
            </a:lnSpc>
            <a:spcBef>
              <a:spcPct val="0"/>
            </a:spcBef>
            <a:spcAft>
              <a:spcPct val="15000"/>
            </a:spcAft>
            <a:buChar char="••"/>
          </a:pPr>
          <a:r>
            <a:rPr lang="az-Latn-AZ" sz="1800" kern="1200" dirty="0" smtClean="0"/>
            <a:t>İnkişaf məqsədinin və ilkin tələblərin müəyyən edilməsi</a:t>
          </a:r>
          <a:endParaRPr lang="en-US" sz="1800" kern="1200" dirty="0"/>
        </a:p>
      </dsp:txBody>
      <dsp:txXfrm>
        <a:off x="917632" y="2165730"/>
        <a:ext cx="2721232" cy="1593088"/>
      </dsp:txXfrm>
    </dsp:sp>
    <dsp:sp modelId="{D396F89E-A500-4437-BEAB-3B15436534F5}">
      <dsp:nvSpPr>
        <dsp:cNvPr id="0" name=""/>
        <dsp:cNvSpPr/>
      </dsp:nvSpPr>
      <dsp:spPr>
        <a:xfrm>
          <a:off x="1440561" y="4517681"/>
          <a:ext cx="3742656" cy="25383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889099-D7F6-43A6-8BAE-2A2D10D44CE2}">
      <dsp:nvSpPr>
        <dsp:cNvPr id="0" name=""/>
        <dsp:cNvSpPr/>
      </dsp:nvSpPr>
      <dsp:spPr>
        <a:xfrm>
          <a:off x="868069" y="4231436"/>
          <a:ext cx="2820358" cy="16922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az-Latn-AZ" sz="1800" kern="1200" dirty="0" smtClean="0"/>
            <a:t>Konseptual dizayn</a:t>
          </a:r>
          <a:endParaRPr lang="en-US" sz="1800" kern="1200" dirty="0"/>
        </a:p>
        <a:p>
          <a:pPr marL="171450" lvl="1" indent="-171450" algn="l" defTabSz="800100">
            <a:lnSpc>
              <a:spcPct val="90000"/>
            </a:lnSpc>
            <a:spcBef>
              <a:spcPct val="0"/>
            </a:spcBef>
            <a:spcAft>
              <a:spcPct val="15000"/>
            </a:spcAft>
            <a:buChar char="••"/>
          </a:pPr>
          <a:r>
            <a:rPr lang="az-Latn-AZ" sz="1800" kern="1200" dirty="0" smtClean="0"/>
            <a:t>Tətbiqin hazırlandığı prosesin simulyasiyası</a:t>
          </a:r>
          <a:endParaRPr lang="en-US" sz="1800" kern="1200" dirty="0"/>
        </a:p>
      </dsp:txBody>
      <dsp:txXfrm>
        <a:off x="917632" y="4280999"/>
        <a:ext cx="2721232" cy="1593088"/>
      </dsp:txXfrm>
    </dsp:sp>
    <dsp:sp modelId="{D8748A1A-5D59-46AC-B4ED-36445FFBD5F8}">
      <dsp:nvSpPr>
        <dsp:cNvPr id="0" name=""/>
        <dsp:cNvSpPr/>
      </dsp:nvSpPr>
      <dsp:spPr>
        <a:xfrm rot="16200000">
          <a:off x="4134003" y="3460047"/>
          <a:ext cx="2106848" cy="25383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C5AE8A-E1FD-4080-B0AE-5712F316E5F0}">
      <dsp:nvSpPr>
        <dsp:cNvPr id="0" name=""/>
        <dsp:cNvSpPr/>
      </dsp:nvSpPr>
      <dsp:spPr>
        <a:xfrm>
          <a:off x="4619145" y="4231436"/>
          <a:ext cx="2820358" cy="16922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az-Latn-AZ" sz="1800" kern="1200" dirty="0" smtClean="0"/>
            <a:t>Məntiqi dizayn</a:t>
          </a:r>
        </a:p>
        <a:p>
          <a:pPr lvl="0" algn="ctr" defTabSz="800100">
            <a:lnSpc>
              <a:spcPct val="90000"/>
            </a:lnSpc>
            <a:spcBef>
              <a:spcPct val="0"/>
            </a:spcBef>
            <a:spcAft>
              <a:spcPct val="35000"/>
            </a:spcAft>
          </a:pPr>
          <a:r>
            <a:rPr lang="az-Latn-AZ" sz="1800" kern="1200" dirty="0" smtClean="0"/>
            <a:t>Proqramda məlumat axınının müəyyən olunması</a:t>
          </a:r>
        </a:p>
      </dsp:txBody>
      <dsp:txXfrm>
        <a:off x="4668708" y="4280999"/>
        <a:ext cx="2721232" cy="1593088"/>
      </dsp:txXfrm>
    </dsp:sp>
    <dsp:sp modelId="{83FEF83D-A555-444A-84EC-D6009A55D5CE}">
      <dsp:nvSpPr>
        <dsp:cNvPr id="0" name=""/>
        <dsp:cNvSpPr/>
      </dsp:nvSpPr>
      <dsp:spPr>
        <a:xfrm rot="16200000">
          <a:off x="4134003" y="1344779"/>
          <a:ext cx="2106848" cy="25383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D3E71C-93F9-447F-82CF-23CC44AB13BE}">
      <dsp:nvSpPr>
        <dsp:cNvPr id="0" name=""/>
        <dsp:cNvSpPr/>
      </dsp:nvSpPr>
      <dsp:spPr>
        <a:xfrm>
          <a:off x="4619145" y="2116167"/>
          <a:ext cx="2820358" cy="16922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az-Latn-AZ" sz="1800" kern="1200" dirty="0" smtClean="0"/>
            <a:t>Fiziki dizayn</a:t>
          </a:r>
        </a:p>
        <a:p>
          <a:pPr lvl="0" algn="ctr" defTabSz="800100">
            <a:lnSpc>
              <a:spcPct val="90000"/>
            </a:lnSpc>
            <a:spcBef>
              <a:spcPct val="0"/>
            </a:spcBef>
            <a:spcAft>
              <a:spcPct val="35000"/>
            </a:spcAft>
          </a:pPr>
          <a:r>
            <a:rPr lang="az-Latn-AZ" sz="1800" kern="1200" dirty="0" smtClean="0"/>
            <a:t>Layihənin icra keçiriləcəyi platformanın və inkişaf vasitələrinin seçilməsi </a:t>
          </a:r>
        </a:p>
      </dsp:txBody>
      <dsp:txXfrm>
        <a:off x="4668708" y="2165730"/>
        <a:ext cx="2721232" cy="1593088"/>
      </dsp:txXfrm>
    </dsp:sp>
    <dsp:sp modelId="{16560CE1-A5D6-4047-8C63-BEF2A76C7A61}">
      <dsp:nvSpPr>
        <dsp:cNvPr id="0" name=""/>
        <dsp:cNvSpPr/>
      </dsp:nvSpPr>
      <dsp:spPr>
        <a:xfrm>
          <a:off x="5191637" y="287144"/>
          <a:ext cx="3742656" cy="25383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AB0555C-DE0B-4AD0-9849-397EC39DF24A}">
      <dsp:nvSpPr>
        <dsp:cNvPr id="0" name=""/>
        <dsp:cNvSpPr/>
      </dsp:nvSpPr>
      <dsp:spPr>
        <a:xfrm>
          <a:off x="4619145" y="899"/>
          <a:ext cx="2820358" cy="16922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az-Latn-AZ" sz="1800" kern="1200" dirty="0" smtClean="0"/>
            <a:t>İcra</a:t>
          </a:r>
        </a:p>
      </dsp:txBody>
      <dsp:txXfrm>
        <a:off x="4668708" y="50462"/>
        <a:ext cx="2721232" cy="1593088"/>
      </dsp:txXfrm>
    </dsp:sp>
    <dsp:sp modelId="{AD343D51-0A88-413B-A10E-47DA00CCB33D}">
      <dsp:nvSpPr>
        <dsp:cNvPr id="0" name=""/>
        <dsp:cNvSpPr/>
      </dsp:nvSpPr>
      <dsp:spPr>
        <a:xfrm rot="5400000">
          <a:off x="7885079" y="1344779"/>
          <a:ext cx="2106848" cy="25383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D5F6DF-8B5E-4E8E-8FDC-D95F9D25DC37}">
      <dsp:nvSpPr>
        <dsp:cNvPr id="0" name=""/>
        <dsp:cNvSpPr/>
      </dsp:nvSpPr>
      <dsp:spPr>
        <a:xfrm>
          <a:off x="8370222" y="899"/>
          <a:ext cx="2820358" cy="16922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az-Latn-AZ" sz="1800" kern="1200" dirty="0" smtClean="0"/>
            <a:t>Test</a:t>
          </a:r>
        </a:p>
      </dsp:txBody>
      <dsp:txXfrm>
        <a:off x="8419785" y="50462"/>
        <a:ext cx="2721232" cy="1593088"/>
      </dsp:txXfrm>
    </dsp:sp>
    <dsp:sp modelId="{07446D86-4949-4B9B-81F5-B298FBBA467E}">
      <dsp:nvSpPr>
        <dsp:cNvPr id="0" name=""/>
        <dsp:cNvSpPr/>
      </dsp:nvSpPr>
      <dsp:spPr>
        <a:xfrm rot="5400000">
          <a:off x="7885079" y="3460047"/>
          <a:ext cx="2106848" cy="25383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2F5879-D3FD-4C93-A601-DEEBD3499AC9}">
      <dsp:nvSpPr>
        <dsp:cNvPr id="0" name=""/>
        <dsp:cNvSpPr/>
      </dsp:nvSpPr>
      <dsp:spPr>
        <a:xfrm>
          <a:off x="8370222" y="2116167"/>
          <a:ext cx="2820358" cy="16922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az-Latn-AZ" sz="1800" kern="1200" dirty="0" smtClean="0"/>
            <a:t>Prototipləşdirmə</a:t>
          </a:r>
        </a:p>
        <a:p>
          <a:pPr lvl="0" algn="ctr" defTabSz="800100">
            <a:lnSpc>
              <a:spcPct val="90000"/>
            </a:lnSpc>
            <a:spcBef>
              <a:spcPct val="0"/>
            </a:spcBef>
            <a:spcAft>
              <a:spcPct val="35000"/>
            </a:spcAft>
          </a:pPr>
          <a:r>
            <a:rPr lang="az-Latn-AZ" sz="1800" kern="1200" dirty="0" smtClean="0"/>
            <a:t>Kağız və yauxd ekran formalarının interaktiv planlarının hazırlanması</a:t>
          </a:r>
        </a:p>
      </dsp:txBody>
      <dsp:txXfrm>
        <a:off x="8419785" y="2165730"/>
        <a:ext cx="2721232" cy="1593088"/>
      </dsp:txXfrm>
    </dsp:sp>
    <dsp:sp modelId="{395B7B0E-DBBC-4D75-9989-27E026E7AB77}">
      <dsp:nvSpPr>
        <dsp:cNvPr id="0" name=""/>
        <dsp:cNvSpPr/>
      </dsp:nvSpPr>
      <dsp:spPr>
        <a:xfrm>
          <a:off x="8370222" y="4231436"/>
          <a:ext cx="2820358" cy="16922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az-Latn-AZ" sz="1800" kern="1200" dirty="0" smtClean="0"/>
            <a:t>İstifadə qabiliyyətinin yoxlanması      tətbiqin müxtəlif istifadəçilər tərəfindən sınaqdan keçirilməsi o cümlədən əlilliyi olan istifadəçilər üçün</a:t>
          </a:r>
        </a:p>
      </dsp:txBody>
      <dsp:txXfrm>
        <a:off x="8419785" y="4280999"/>
        <a:ext cx="2721232" cy="1593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10EAF-1D5E-4355-AE0A-4D8C0EEFC35A}">
      <dsp:nvSpPr>
        <dsp:cNvPr id="0" name=""/>
        <dsp:cNvSpPr/>
      </dsp:nvSpPr>
      <dsp:spPr>
        <a:xfrm>
          <a:off x="1401938" y="1366089"/>
          <a:ext cx="3166709" cy="316670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az-Latn-AZ" sz="3700" kern="1200" dirty="0" smtClean="0"/>
            <a:t>Əsas mərhələlər</a:t>
          </a:r>
          <a:endParaRPr lang="en-US" sz="3700" kern="1200" dirty="0"/>
        </a:p>
      </dsp:txBody>
      <dsp:txXfrm>
        <a:off x="1865692" y="1829843"/>
        <a:ext cx="2239201" cy="2239201"/>
      </dsp:txXfrm>
    </dsp:sp>
    <dsp:sp modelId="{051387D0-AD94-431F-AE80-8DB45546AAA6}">
      <dsp:nvSpPr>
        <dsp:cNvPr id="0" name=""/>
        <dsp:cNvSpPr/>
      </dsp:nvSpPr>
      <dsp:spPr>
        <a:xfrm>
          <a:off x="2193616" y="97700"/>
          <a:ext cx="1583354" cy="1583354"/>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az-Latn-AZ" sz="1700" kern="1200" dirty="0" smtClean="0"/>
            <a:t>Tələblərin təhlili</a:t>
          </a:r>
          <a:endParaRPr lang="en-US" sz="1700" kern="1200" dirty="0"/>
        </a:p>
      </dsp:txBody>
      <dsp:txXfrm>
        <a:off x="2425493" y="329577"/>
        <a:ext cx="1119600" cy="1119600"/>
      </dsp:txXfrm>
    </dsp:sp>
    <dsp:sp modelId="{11A35799-AA7C-4C12-A1B5-6F956F689F9D}">
      <dsp:nvSpPr>
        <dsp:cNvPr id="0" name=""/>
        <dsp:cNvSpPr/>
      </dsp:nvSpPr>
      <dsp:spPr>
        <a:xfrm>
          <a:off x="4152855" y="1521171"/>
          <a:ext cx="1583354" cy="1583354"/>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az-Latn-AZ" sz="1700" kern="1200" dirty="0" smtClean="0"/>
            <a:t>dizayn</a:t>
          </a:r>
          <a:endParaRPr lang="en-US" sz="1700" kern="1200" dirty="0"/>
        </a:p>
      </dsp:txBody>
      <dsp:txXfrm>
        <a:off x="4384732" y="1753048"/>
        <a:ext cx="1119600" cy="1119600"/>
      </dsp:txXfrm>
    </dsp:sp>
    <dsp:sp modelId="{4FEC321A-FFC7-4F9F-9011-EAB7F21E76C5}">
      <dsp:nvSpPr>
        <dsp:cNvPr id="0" name=""/>
        <dsp:cNvSpPr/>
      </dsp:nvSpPr>
      <dsp:spPr>
        <a:xfrm>
          <a:off x="3404492" y="3824394"/>
          <a:ext cx="1583354" cy="1583354"/>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az-Latn-AZ" sz="1700" kern="1200" dirty="0" smtClean="0"/>
            <a:t>kodlaşdırma</a:t>
          </a:r>
          <a:endParaRPr lang="en-US" sz="1700" kern="1200" dirty="0"/>
        </a:p>
      </dsp:txBody>
      <dsp:txXfrm>
        <a:off x="3636369" y="4056271"/>
        <a:ext cx="1119600" cy="1119600"/>
      </dsp:txXfrm>
    </dsp:sp>
    <dsp:sp modelId="{104C73E6-F425-4FD1-A536-F5D368727EAE}">
      <dsp:nvSpPr>
        <dsp:cNvPr id="0" name=""/>
        <dsp:cNvSpPr/>
      </dsp:nvSpPr>
      <dsp:spPr>
        <a:xfrm>
          <a:off x="982739" y="3824394"/>
          <a:ext cx="1583354" cy="1583354"/>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az-Latn-AZ" sz="1700" kern="1200" dirty="0" smtClean="0"/>
            <a:t>Test və sazlama</a:t>
          </a:r>
          <a:endParaRPr lang="en-US" sz="1700" kern="1200" dirty="0"/>
        </a:p>
      </dsp:txBody>
      <dsp:txXfrm>
        <a:off x="1214616" y="4056271"/>
        <a:ext cx="1119600" cy="1119600"/>
      </dsp:txXfrm>
    </dsp:sp>
    <dsp:sp modelId="{4C0CBDFC-38A3-4C65-8C5F-9474631F9BB8}">
      <dsp:nvSpPr>
        <dsp:cNvPr id="0" name=""/>
        <dsp:cNvSpPr/>
      </dsp:nvSpPr>
      <dsp:spPr>
        <a:xfrm>
          <a:off x="234376" y="1521171"/>
          <a:ext cx="1583354" cy="1583354"/>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az-Latn-AZ" sz="1700" kern="1200" dirty="0" smtClean="0"/>
            <a:t>İstismar və texniki xidmət</a:t>
          </a:r>
          <a:endParaRPr lang="en-US" sz="1700" kern="1200" dirty="0"/>
        </a:p>
      </dsp:txBody>
      <dsp:txXfrm>
        <a:off x="466253" y="1753048"/>
        <a:ext cx="1119600" cy="1119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05FC0-ED1D-45DC-A8E1-D613BED81BB9}">
      <dsp:nvSpPr>
        <dsp:cNvPr id="0" name=""/>
        <dsp:cNvSpPr/>
      </dsp:nvSpPr>
      <dsp:spPr>
        <a:xfrm>
          <a:off x="-150796" y="0"/>
          <a:ext cx="8231985" cy="924464"/>
        </a:xfrm>
        <a:prstGeom prst="roundRect">
          <a:avLst>
            <a:gd name="adj" fmla="val 10000"/>
          </a:avLst>
        </a:prstGeom>
        <a:solidFill>
          <a:schemeClr val="accent1">
            <a:shade val="80000"/>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buFont typeface="Symbol" panose="05050102010706020507" pitchFamily="18" charset="2"/>
          </a:pPr>
          <a:r>
            <a:rPr lang="en-US" sz="2400" b="1" kern="1200" dirty="0" err="1" smtClean="0"/>
            <a:t>hər</a:t>
          </a:r>
          <a:r>
            <a:rPr lang="en-US" sz="2400" b="1" kern="1200" dirty="0" smtClean="0"/>
            <a:t> </a:t>
          </a:r>
          <a:r>
            <a:rPr lang="en-US" sz="2400" b="1" kern="1200" dirty="0" err="1" smtClean="0"/>
            <a:t>mərhələdə</a:t>
          </a:r>
          <a:r>
            <a:rPr lang="en-US" sz="2400" b="1" kern="1200" dirty="0" smtClean="0"/>
            <a:t> </a:t>
          </a:r>
          <a:r>
            <a:rPr lang="en-US" sz="2400" b="1" kern="1200" dirty="0" err="1" smtClean="0"/>
            <a:t>layihə</a:t>
          </a:r>
          <a:r>
            <a:rPr lang="en-US" sz="2400" b="1" kern="1200" dirty="0" smtClean="0"/>
            <a:t> </a:t>
          </a:r>
          <a:r>
            <a:rPr lang="en-US" sz="2400" b="1" kern="1200" dirty="0" err="1" smtClean="0"/>
            <a:t>sənədlərinin</a:t>
          </a:r>
          <a:r>
            <a:rPr lang="en-US" sz="2400" b="1" kern="1200" dirty="0" smtClean="0"/>
            <a:t> tam </a:t>
          </a:r>
          <a:r>
            <a:rPr lang="en-US" sz="2400" b="1" kern="1200" dirty="0" err="1" smtClean="0"/>
            <a:t>dəsti</a:t>
          </a:r>
          <a:r>
            <a:rPr lang="en-US" sz="2400" b="1" kern="1200" dirty="0" smtClean="0"/>
            <a:t> </a:t>
          </a:r>
          <a:r>
            <a:rPr lang="en-US" sz="2400" b="1" kern="1200" dirty="0" err="1" smtClean="0"/>
            <a:t>formalaşır</a:t>
          </a:r>
          <a:endParaRPr lang="en-US" sz="2400" kern="1200" dirty="0"/>
        </a:p>
      </dsp:txBody>
      <dsp:txXfrm>
        <a:off x="-123719" y="27077"/>
        <a:ext cx="7140311" cy="870310"/>
      </dsp:txXfrm>
    </dsp:sp>
    <dsp:sp modelId="{D6A338E2-1594-4CE4-97A5-9894920691CE}">
      <dsp:nvSpPr>
        <dsp:cNvPr id="0" name=""/>
        <dsp:cNvSpPr/>
      </dsp:nvSpPr>
      <dsp:spPr>
        <a:xfrm>
          <a:off x="528009" y="1092549"/>
          <a:ext cx="8231985" cy="924464"/>
        </a:xfrm>
        <a:prstGeom prst="roundRect">
          <a:avLst>
            <a:gd name="adj" fmla="val 10000"/>
          </a:avLst>
        </a:prstGeom>
        <a:solidFill>
          <a:schemeClr val="accent1">
            <a:shade val="80000"/>
            <a:hueOff val="111712"/>
            <a:satOff val="3221"/>
            <a:lumOff val="8194"/>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smtClean="0"/>
            <a:t>bütün inkişafın həyat dövrü ərzində tələblərin sabitliyi</a:t>
          </a:r>
          <a:endParaRPr lang="en-US" sz="2400" kern="1200" dirty="0"/>
        </a:p>
      </dsp:txBody>
      <dsp:txXfrm>
        <a:off x="555086" y="1119626"/>
        <a:ext cx="6878096" cy="870310"/>
      </dsp:txXfrm>
    </dsp:sp>
    <dsp:sp modelId="{63445730-A91A-47E1-B258-1ED9C39C9A85}">
      <dsp:nvSpPr>
        <dsp:cNvPr id="0" name=""/>
        <dsp:cNvSpPr/>
      </dsp:nvSpPr>
      <dsp:spPr>
        <a:xfrm>
          <a:off x="1196683" y="2185098"/>
          <a:ext cx="8231985" cy="924464"/>
        </a:xfrm>
        <a:prstGeom prst="roundRect">
          <a:avLst>
            <a:gd name="adj" fmla="val 10000"/>
          </a:avLst>
        </a:prstGeom>
        <a:solidFill>
          <a:schemeClr val="accent1">
            <a:shade val="80000"/>
            <a:hueOff val="223424"/>
            <a:satOff val="6442"/>
            <a:lumOff val="16389"/>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buFont typeface="Symbol" panose="05050102010706020507" pitchFamily="18" charset="2"/>
          </a:pPr>
          <a:r>
            <a:rPr lang="en-US" sz="2400" b="1" kern="1200" smtClean="0"/>
            <a:t>modelin addımlarının dəqiqliyi </a:t>
          </a:r>
          <a:r>
            <a:rPr lang="az-Latn-AZ" sz="2400" b="1" kern="1200" smtClean="0"/>
            <a:t>,</a:t>
          </a:r>
          <a:r>
            <a:rPr lang="en-US" sz="2400" b="1" kern="1200" smtClean="0"/>
            <a:t> başa düşülməsi və onun tətbiqi</a:t>
          </a:r>
          <a:r>
            <a:rPr lang="az-Latn-AZ" sz="2400" b="1" kern="1200" smtClean="0"/>
            <a:t>nin</a:t>
          </a:r>
          <a:r>
            <a:rPr lang="en-US" sz="2400" b="1" kern="1200" smtClean="0"/>
            <a:t> asanlığ</a:t>
          </a:r>
          <a:r>
            <a:rPr lang="az-Latn-AZ" sz="2400" b="1" kern="1200" smtClean="0"/>
            <a:t>ı</a:t>
          </a:r>
          <a:r>
            <a:rPr lang="en-US" sz="2400" b="1" kern="1200" smtClean="0"/>
            <a:t>;</a:t>
          </a:r>
          <a:r>
            <a:rPr lang="az-Latn-AZ" sz="2400" b="1" kern="1200" smtClean="0"/>
            <a:t>  </a:t>
          </a:r>
          <a:endParaRPr lang="en-US" sz="2400" kern="1200" dirty="0"/>
        </a:p>
      </dsp:txBody>
      <dsp:txXfrm>
        <a:off x="1223760" y="2212175"/>
        <a:ext cx="6888386" cy="870310"/>
      </dsp:txXfrm>
    </dsp:sp>
    <dsp:sp modelId="{28BB7DF6-B5EA-4AC1-86D0-E01334B1B1D0}">
      <dsp:nvSpPr>
        <dsp:cNvPr id="0" name=""/>
        <dsp:cNvSpPr/>
      </dsp:nvSpPr>
      <dsp:spPr>
        <a:xfrm>
          <a:off x="1700742" y="3277647"/>
          <a:ext cx="8581479" cy="924464"/>
        </a:xfrm>
        <a:prstGeom prst="roundRect">
          <a:avLst>
            <a:gd name="adj" fmla="val 10000"/>
          </a:avLst>
        </a:prstGeom>
        <a:solidFill>
          <a:schemeClr val="accent1">
            <a:shade val="80000"/>
            <a:hueOff val="335136"/>
            <a:satOff val="9663"/>
            <a:lumOff val="24583"/>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err="1" smtClean="0"/>
            <a:t>məntiqi</a:t>
          </a:r>
          <a:r>
            <a:rPr lang="en-US" sz="2400" b="1" kern="1200" dirty="0" smtClean="0"/>
            <a:t> </a:t>
          </a:r>
          <a:r>
            <a:rPr lang="en-US" sz="2400" b="1" kern="1200" dirty="0" err="1" smtClean="0"/>
            <a:t>ardıcıllıqla</a:t>
          </a:r>
          <a:r>
            <a:rPr lang="en-US" sz="2400" b="1" kern="1200" dirty="0" smtClean="0"/>
            <a:t> </a:t>
          </a:r>
          <a:r>
            <a:rPr lang="en-US" sz="2400" b="1" kern="1200" dirty="0" err="1" smtClean="0"/>
            <a:t>yerinə</a:t>
          </a:r>
          <a:r>
            <a:rPr lang="en-US" sz="2400" b="1" kern="1200" dirty="0" smtClean="0"/>
            <a:t> </a:t>
          </a:r>
          <a:r>
            <a:rPr lang="en-US" sz="2400" b="1" kern="1200" dirty="0" err="1" smtClean="0"/>
            <a:t>yetirilən</a:t>
          </a:r>
          <a:r>
            <a:rPr lang="en-US" sz="2400" b="1" kern="1200" dirty="0" smtClean="0"/>
            <a:t> </a:t>
          </a:r>
          <a:r>
            <a:rPr lang="en-US" sz="2400" b="1" kern="1200" dirty="0" err="1" smtClean="0"/>
            <a:t>işin</a:t>
          </a:r>
          <a:r>
            <a:rPr lang="en-US" sz="2400" b="1" kern="1200" dirty="0" smtClean="0"/>
            <a:t> </a:t>
          </a:r>
          <a:r>
            <a:rPr lang="en-US" sz="2400" b="1" kern="1200" dirty="0" err="1" smtClean="0"/>
            <a:t>mərhələləri</a:t>
          </a:r>
          <a:endParaRPr lang="en-US" sz="2400" kern="1200" dirty="0"/>
        </a:p>
      </dsp:txBody>
      <dsp:txXfrm>
        <a:off x="1727819" y="3304724"/>
        <a:ext cx="7172409" cy="870310"/>
      </dsp:txXfrm>
    </dsp:sp>
    <dsp:sp modelId="{3BDCC8BA-9EF6-4A37-879C-B9314C3B5AAC}">
      <dsp:nvSpPr>
        <dsp:cNvPr id="0" name=""/>
        <dsp:cNvSpPr/>
      </dsp:nvSpPr>
      <dsp:spPr>
        <a:xfrm>
          <a:off x="7416864" y="708055"/>
          <a:ext cx="600902" cy="600902"/>
        </a:xfrm>
        <a:prstGeom prst="downArrow">
          <a:avLst>
            <a:gd name="adj1" fmla="val 55000"/>
            <a:gd name="adj2" fmla="val 45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552067" y="708055"/>
        <a:ext cx="330496" cy="452179"/>
      </dsp:txXfrm>
    </dsp:sp>
    <dsp:sp modelId="{AB22967D-D0DB-4459-A5AB-C47DCA649C25}">
      <dsp:nvSpPr>
        <dsp:cNvPr id="0" name=""/>
        <dsp:cNvSpPr/>
      </dsp:nvSpPr>
      <dsp:spPr>
        <a:xfrm>
          <a:off x="8095670" y="1800604"/>
          <a:ext cx="600902" cy="600902"/>
        </a:xfrm>
        <a:prstGeom prst="downArrow">
          <a:avLst>
            <a:gd name="adj1" fmla="val 55000"/>
            <a:gd name="adj2" fmla="val 45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230873" y="1800604"/>
        <a:ext cx="330496" cy="452179"/>
      </dsp:txXfrm>
    </dsp:sp>
    <dsp:sp modelId="{A767D59A-DFB7-4F33-AD4E-5C6C79AFBF81}">
      <dsp:nvSpPr>
        <dsp:cNvPr id="0" name=""/>
        <dsp:cNvSpPr/>
      </dsp:nvSpPr>
      <dsp:spPr>
        <a:xfrm>
          <a:off x="8764344" y="2893154"/>
          <a:ext cx="600902" cy="600902"/>
        </a:xfrm>
        <a:prstGeom prst="downArrow">
          <a:avLst>
            <a:gd name="adj1" fmla="val 55000"/>
            <a:gd name="adj2" fmla="val 45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899547" y="2893154"/>
        <a:ext cx="330496" cy="452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42797-44EC-4DFB-97A5-EFA5D7064BF2}">
      <dsp:nvSpPr>
        <dsp:cNvPr id="0" name=""/>
        <dsp:cNvSpPr/>
      </dsp:nvSpPr>
      <dsp:spPr>
        <a:xfrm>
          <a:off x="0" y="139303"/>
          <a:ext cx="3595687" cy="2157412"/>
        </a:xfrm>
        <a:prstGeom prst="rect">
          <a:avLst/>
        </a:prstGeom>
        <a:gradFill rotWithShape="0">
          <a:gsLst>
            <a:gs pos="0">
              <a:schemeClr val="accent1">
                <a:alpha val="90000"/>
                <a:hueOff val="0"/>
                <a:satOff val="0"/>
                <a:lumOff val="0"/>
                <a:alphaOff val="0"/>
                <a:tint val="98000"/>
                <a:lumMod val="100000"/>
              </a:schemeClr>
            </a:gs>
            <a:gs pos="100000">
              <a:schemeClr val="accent1">
                <a:alpha val="9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smtClean="0"/>
            <a:t>tələblərin aydın formalaşdırılmasının mürəkkəbliyi və onların dinamik dəyişməsinin mümkünsüzlüyü</a:t>
          </a:r>
          <a:endParaRPr lang="en-US" sz="2300" kern="1200" dirty="0"/>
        </a:p>
      </dsp:txBody>
      <dsp:txXfrm>
        <a:off x="0" y="139303"/>
        <a:ext cx="3595687" cy="2157412"/>
      </dsp:txXfrm>
    </dsp:sp>
    <dsp:sp modelId="{3FFA8958-3B98-45C7-889C-B2ACA11CE519}">
      <dsp:nvSpPr>
        <dsp:cNvPr id="0" name=""/>
        <dsp:cNvSpPr/>
      </dsp:nvSpPr>
      <dsp:spPr>
        <a:xfrm>
          <a:off x="3955256" y="139303"/>
          <a:ext cx="3595687" cy="2157412"/>
        </a:xfrm>
        <a:prstGeom prst="rect">
          <a:avLst/>
        </a:prstGeom>
        <a:gradFill rotWithShape="0">
          <a:gsLst>
            <a:gs pos="0">
              <a:schemeClr val="accent1">
                <a:alpha val="90000"/>
                <a:hueOff val="0"/>
                <a:satOff val="0"/>
                <a:lumOff val="0"/>
                <a:alphaOff val="-10000"/>
                <a:tint val="98000"/>
                <a:lumMod val="100000"/>
              </a:schemeClr>
            </a:gs>
            <a:gs pos="100000">
              <a:schemeClr val="accent1">
                <a:alpha val="90000"/>
                <a:hueOff val="0"/>
                <a:satOff val="0"/>
                <a:lumOff val="0"/>
                <a:alphaOff val="-10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smtClean="0"/>
            <a:t>yaranan problemləri həll etmək üçün əvvəlki addımlara qayıtmaq nəticəsində inkişaf prosesinin xətti strukturunun ardıcıllığı</a:t>
          </a:r>
          <a:endParaRPr lang="en-US" sz="2300" kern="1200" dirty="0"/>
        </a:p>
      </dsp:txBody>
      <dsp:txXfrm>
        <a:off x="3955256" y="139303"/>
        <a:ext cx="3595687" cy="2157412"/>
      </dsp:txXfrm>
    </dsp:sp>
    <dsp:sp modelId="{76392AC6-798F-4C73-BB5B-CDBBFA870187}">
      <dsp:nvSpPr>
        <dsp:cNvPr id="0" name=""/>
        <dsp:cNvSpPr/>
      </dsp:nvSpPr>
      <dsp:spPr>
        <a:xfrm>
          <a:off x="7861683" y="163725"/>
          <a:ext cx="3595687" cy="2157412"/>
        </a:xfrm>
        <a:prstGeom prst="rect">
          <a:avLst/>
        </a:prstGeom>
        <a:gradFill rotWithShape="0">
          <a:gsLst>
            <a:gs pos="0">
              <a:schemeClr val="accent1">
                <a:alpha val="90000"/>
                <a:hueOff val="0"/>
                <a:satOff val="0"/>
                <a:lumOff val="0"/>
                <a:alphaOff val="-20000"/>
                <a:tint val="98000"/>
                <a:lumMod val="100000"/>
              </a:schemeClr>
            </a:gs>
            <a:gs pos="100000">
              <a:schemeClr val="accent1">
                <a:alpha val="90000"/>
                <a:hueOff val="0"/>
                <a:satOff val="0"/>
                <a:lumOff val="0"/>
                <a:alphaOff val="-20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smtClean="0"/>
            <a:t>aralıq məhsulun istifadəyə yararsızlığı</a:t>
          </a:r>
          <a:endParaRPr lang="en-US" sz="2300" kern="1200" dirty="0"/>
        </a:p>
      </dsp:txBody>
      <dsp:txXfrm>
        <a:off x="7861683" y="163725"/>
        <a:ext cx="3595687" cy="2157412"/>
      </dsp:txXfrm>
    </dsp:sp>
    <dsp:sp modelId="{94AB2E63-361C-4739-9E48-630A2E2A86CB}">
      <dsp:nvSpPr>
        <dsp:cNvPr id="0" name=""/>
        <dsp:cNvSpPr/>
      </dsp:nvSpPr>
      <dsp:spPr>
        <a:xfrm>
          <a:off x="1977628" y="2656284"/>
          <a:ext cx="3595687" cy="2157412"/>
        </a:xfrm>
        <a:prstGeom prst="rect">
          <a:avLst/>
        </a:prstGeom>
        <a:gradFill rotWithShape="0">
          <a:gsLst>
            <a:gs pos="0">
              <a:schemeClr val="accent1">
                <a:alpha val="90000"/>
                <a:hueOff val="0"/>
                <a:satOff val="0"/>
                <a:lumOff val="0"/>
                <a:alphaOff val="-30000"/>
                <a:tint val="98000"/>
                <a:lumMod val="100000"/>
              </a:schemeClr>
            </a:gs>
            <a:gs pos="100000">
              <a:schemeClr val="accent1">
                <a:alpha val="90000"/>
                <a:hueOff val="0"/>
                <a:satOff val="0"/>
                <a:lumOff val="0"/>
                <a:alphaOff val="-30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smtClean="0"/>
            <a:t>layihənin idarə edilməsində aşağı çeviklik</a:t>
          </a:r>
          <a:endParaRPr lang="en-US" sz="2300" kern="1200" dirty="0"/>
        </a:p>
      </dsp:txBody>
      <dsp:txXfrm>
        <a:off x="1977628" y="2656284"/>
        <a:ext cx="3595687" cy="2157412"/>
      </dsp:txXfrm>
    </dsp:sp>
    <dsp:sp modelId="{2FC37040-8212-42AC-9D36-771E9D12BEE2}">
      <dsp:nvSpPr>
        <dsp:cNvPr id="0" name=""/>
        <dsp:cNvSpPr/>
      </dsp:nvSpPr>
      <dsp:spPr>
        <a:xfrm>
          <a:off x="5932884" y="2656284"/>
          <a:ext cx="3595687" cy="2157412"/>
        </a:xfrm>
        <a:prstGeom prst="rect">
          <a:avLst/>
        </a:prstGeom>
        <a:gradFill rotWithShape="0">
          <a:gsLst>
            <a:gs pos="0">
              <a:schemeClr val="accent1">
                <a:alpha val="90000"/>
                <a:hueOff val="0"/>
                <a:satOff val="0"/>
                <a:lumOff val="0"/>
                <a:alphaOff val="-40000"/>
                <a:tint val="98000"/>
                <a:lumMod val="100000"/>
              </a:schemeClr>
            </a:gs>
            <a:gs pos="100000">
              <a:schemeClr val="accent1">
                <a:alpha val="90000"/>
                <a:hueOff val="0"/>
                <a:satOff val="0"/>
                <a:lumOff val="0"/>
                <a:alphaOff val="-40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smtClean="0"/>
            <a:t>unikal sistemlərin çevik modelləşdirilməsinin mümkünsüzlüyü</a:t>
          </a:r>
          <a:endParaRPr lang="en-US" sz="2300" kern="1200" dirty="0"/>
        </a:p>
      </dsp:txBody>
      <dsp:txXfrm>
        <a:off x="5932884" y="2656284"/>
        <a:ext cx="3595687" cy="2157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5EB12-E5CF-4FCE-8EA9-09D786C38096}">
      <dsp:nvSpPr>
        <dsp:cNvPr id="0" name=""/>
        <dsp:cNvSpPr/>
      </dsp:nvSpPr>
      <dsp:spPr>
        <a:xfrm>
          <a:off x="925712" y="2172"/>
          <a:ext cx="8280000" cy="1434005"/>
        </a:xfrm>
        <a:prstGeom prst="rect">
          <a:avLst/>
        </a:prstGeom>
        <a:gradFill rotWithShape="0">
          <a:gsLst>
            <a:gs pos="0">
              <a:schemeClr val="accent1">
                <a:shade val="50000"/>
                <a:hueOff val="0"/>
                <a:satOff val="0"/>
                <a:lumOff val="0"/>
                <a:alphaOff val="0"/>
                <a:tint val="98000"/>
                <a:lumMod val="100000"/>
              </a:schemeClr>
            </a:gs>
            <a:gs pos="100000">
              <a:schemeClr val="accent1">
                <a:shade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9220" tIns="109220" rIns="109220" bIns="109220" numCol="1" spcCol="1270" anchor="ctr" anchorCtr="0">
          <a:noAutofit/>
        </a:bodyPr>
        <a:lstStyle/>
        <a:p>
          <a:pPr lvl="0" algn="ctr" defTabSz="1911350">
            <a:lnSpc>
              <a:spcPct val="90000"/>
            </a:lnSpc>
            <a:spcBef>
              <a:spcPct val="0"/>
            </a:spcBef>
            <a:spcAft>
              <a:spcPct val="35000"/>
            </a:spcAft>
          </a:pPr>
          <a:r>
            <a:rPr lang="az-Latn-AZ" sz="4300" kern="1200" dirty="0" smtClean="0"/>
            <a:t>DƏYİŞƏN İSTİFADƏÇİ TƏLƏBLƏRİNƏ GÖRƏ ÇƏKİLƏN XƏRCLƏR AZALIR</a:t>
          </a:r>
          <a:endParaRPr lang="en-US" sz="4300" kern="1200" dirty="0"/>
        </a:p>
      </dsp:txBody>
      <dsp:txXfrm>
        <a:off x="925712" y="2172"/>
        <a:ext cx="8280000" cy="1434005"/>
      </dsp:txXfrm>
    </dsp:sp>
    <dsp:sp modelId="{658CAB60-860F-4A4A-B628-259FD5DDC149}">
      <dsp:nvSpPr>
        <dsp:cNvPr id="0" name=""/>
        <dsp:cNvSpPr/>
      </dsp:nvSpPr>
      <dsp:spPr>
        <a:xfrm>
          <a:off x="582587" y="1507878"/>
          <a:ext cx="8966249" cy="1434005"/>
        </a:xfrm>
        <a:prstGeom prst="rect">
          <a:avLst/>
        </a:prstGeom>
        <a:gradFill rotWithShape="0">
          <a:gsLst>
            <a:gs pos="0">
              <a:schemeClr val="accent1">
                <a:shade val="50000"/>
                <a:hueOff val="259697"/>
                <a:satOff val="9587"/>
                <a:lumOff val="27298"/>
                <a:alphaOff val="0"/>
                <a:tint val="98000"/>
                <a:lumMod val="100000"/>
              </a:schemeClr>
            </a:gs>
            <a:gs pos="100000">
              <a:schemeClr val="accent1">
                <a:shade val="50000"/>
                <a:hueOff val="259697"/>
                <a:satOff val="9587"/>
                <a:lumOff val="27298"/>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9220" tIns="109220" rIns="109220" bIns="109220" numCol="1" spcCol="1270" anchor="ctr" anchorCtr="0">
          <a:noAutofit/>
        </a:bodyPr>
        <a:lstStyle/>
        <a:p>
          <a:pPr lvl="0" algn="ctr" defTabSz="1911350">
            <a:lnSpc>
              <a:spcPct val="90000"/>
            </a:lnSpc>
            <a:spcBef>
              <a:spcPct val="0"/>
            </a:spcBef>
            <a:spcAft>
              <a:spcPct val="35000"/>
            </a:spcAft>
          </a:pPr>
          <a:r>
            <a:rPr lang="az-Latn-AZ" sz="4300" kern="1200" dirty="0" smtClean="0"/>
            <a:t>GÖRÜLƏN İŞ HAQQINDA MÜŞTƏRİDƏN RƏY ALMAQ DAHA ASAN OLUR</a:t>
          </a:r>
          <a:endParaRPr lang="en-US" sz="4300" kern="1200" dirty="0"/>
        </a:p>
      </dsp:txBody>
      <dsp:txXfrm>
        <a:off x="582587" y="1507878"/>
        <a:ext cx="8966249" cy="1434005"/>
      </dsp:txXfrm>
    </dsp:sp>
    <dsp:sp modelId="{6ACE0B9C-9EAC-4125-821B-71E516EDD5F0}">
      <dsp:nvSpPr>
        <dsp:cNvPr id="0" name=""/>
        <dsp:cNvSpPr/>
      </dsp:nvSpPr>
      <dsp:spPr>
        <a:xfrm>
          <a:off x="512275" y="3013583"/>
          <a:ext cx="9106874" cy="1434005"/>
        </a:xfrm>
        <a:prstGeom prst="rect">
          <a:avLst/>
        </a:prstGeom>
        <a:gradFill rotWithShape="0">
          <a:gsLst>
            <a:gs pos="0">
              <a:schemeClr val="accent1">
                <a:shade val="50000"/>
                <a:hueOff val="259697"/>
                <a:satOff val="9587"/>
                <a:lumOff val="27298"/>
                <a:alphaOff val="0"/>
                <a:tint val="98000"/>
                <a:lumMod val="100000"/>
              </a:schemeClr>
            </a:gs>
            <a:gs pos="100000">
              <a:schemeClr val="accent1">
                <a:shade val="50000"/>
                <a:hueOff val="259697"/>
                <a:satOff val="9587"/>
                <a:lumOff val="27298"/>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9220" tIns="109220" rIns="109220" bIns="109220" numCol="1" spcCol="1270" anchor="ctr" anchorCtr="0">
          <a:noAutofit/>
        </a:bodyPr>
        <a:lstStyle/>
        <a:p>
          <a:pPr lvl="0" algn="ctr" defTabSz="1911350">
            <a:lnSpc>
              <a:spcPct val="90000"/>
            </a:lnSpc>
            <a:spcBef>
              <a:spcPct val="0"/>
            </a:spcBef>
            <a:spcAft>
              <a:spcPct val="35000"/>
            </a:spcAft>
          </a:pPr>
          <a:r>
            <a:rPr lang="az-Latn-AZ" sz="4300" kern="1200" dirty="0" smtClean="0"/>
            <a:t>MÜŞTƏRİNİN PROQRAMI TEZ ƏLDƏ ETMƏK VƏ MƏNİMSƏMƏK İMKANI VAR</a:t>
          </a:r>
          <a:endParaRPr lang="en-US" sz="4300" kern="1200" dirty="0"/>
        </a:p>
      </dsp:txBody>
      <dsp:txXfrm>
        <a:off x="512275" y="3013583"/>
        <a:ext cx="9106874" cy="14340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7675C-765F-4326-9E52-58578D2A2DAB}">
      <dsp:nvSpPr>
        <dsp:cNvPr id="0" name=""/>
        <dsp:cNvSpPr/>
      </dsp:nvSpPr>
      <dsp:spPr>
        <a:xfrm>
          <a:off x="1485449" y="930"/>
          <a:ext cx="3728786" cy="22372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1"/>
              </a:solidFill>
            </a:rPr>
            <a:t>Menecerlər</a:t>
          </a:r>
          <a:r>
            <a:rPr lang="en-US" sz="2400" b="1" kern="1200" dirty="0" smtClean="0">
              <a:solidFill>
                <a:schemeClr val="tx1"/>
              </a:solidFill>
            </a:rPr>
            <a:t> </a:t>
          </a:r>
          <a:r>
            <a:rPr lang="en-US" sz="2400" b="1" kern="1200" dirty="0" err="1" smtClean="0">
              <a:solidFill>
                <a:schemeClr val="tx1"/>
              </a:solidFill>
            </a:rPr>
            <a:t>prosesin</a:t>
          </a:r>
          <a:r>
            <a:rPr lang="en-US" sz="2400" b="1" kern="1200" dirty="0" smtClean="0">
              <a:solidFill>
                <a:schemeClr val="tx1"/>
              </a:solidFill>
            </a:rPr>
            <a:t> </a:t>
          </a:r>
          <a:r>
            <a:rPr lang="en-US" sz="2400" b="1" kern="1200" dirty="0" err="1" smtClean="0">
              <a:solidFill>
                <a:schemeClr val="tx1"/>
              </a:solidFill>
            </a:rPr>
            <a:t>gedişatını</a:t>
          </a:r>
          <a:r>
            <a:rPr lang="en-US" sz="2400" b="1" kern="1200" dirty="0" smtClean="0">
              <a:solidFill>
                <a:schemeClr val="tx1"/>
              </a:solidFill>
            </a:rPr>
            <a:t> </a:t>
          </a:r>
          <a:r>
            <a:rPr lang="en-US" sz="2400" b="1" kern="1200" dirty="0" err="1" smtClean="0">
              <a:solidFill>
                <a:schemeClr val="tx1"/>
              </a:solidFill>
            </a:rPr>
            <a:t>davamlı</a:t>
          </a:r>
          <a:r>
            <a:rPr lang="en-US" sz="2400" b="1" kern="1200" dirty="0" smtClean="0">
              <a:solidFill>
                <a:schemeClr val="tx1"/>
              </a:solidFill>
            </a:rPr>
            <a:t> </a:t>
          </a:r>
          <a:r>
            <a:rPr lang="en-US" sz="2400" b="1" kern="1200" dirty="0" err="1" smtClean="0">
              <a:solidFill>
                <a:schemeClr val="tx1"/>
              </a:solidFill>
            </a:rPr>
            <a:t>olaraq</a:t>
          </a:r>
          <a:r>
            <a:rPr lang="en-US" sz="2400" b="1" kern="1200" dirty="0" smtClean="0">
              <a:solidFill>
                <a:schemeClr val="tx1"/>
              </a:solidFill>
            </a:rPr>
            <a:t> </a:t>
          </a:r>
          <a:r>
            <a:rPr lang="en-US" sz="2400" b="1" kern="1200" dirty="0" err="1" smtClean="0">
              <a:solidFill>
                <a:schemeClr val="tx1"/>
              </a:solidFill>
            </a:rPr>
            <a:t>ölçməlidirlər</a:t>
          </a:r>
          <a:r>
            <a:rPr lang="en-US" sz="2400" b="1" kern="1200" dirty="0" smtClean="0">
              <a:solidFill>
                <a:schemeClr val="tx1"/>
              </a:solidFill>
            </a:rPr>
            <a:t>;</a:t>
          </a:r>
          <a:endParaRPr lang="en-US" sz="2400" kern="1200" dirty="0">
            <a:solidFill>
              <a:schemeClr val="tx1"/>
            </a:solidFill>
          </a:endParaRPr>
        </a:p>
      </dsp:txBody>
      <dsp:txXfrm>
        <a:off x="1485449" y="930"/>
        <a:ext cx="3728786" cy="2237271"/>
      </dsp:txXfrm>
    </dsp:sp>
    <dsp:sp modelId="{374B0F27-BC75-47E3-8313-BD921B4E5245}">
      <dsp:nvSpPr>
        <dsp:cNvPr id="0" name=""/>
        <dsp:cNvSpPr/>
      </dsp:nvSpPr>
      <dsp:spPr>
        <a:xfrm>
          <a:off x="5608144" y="930"/>
          <a:ext cx="3728786" cy="22372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1"/>
              </a:solidFill>
            </a:rPr>
            <a:t>Yeni</a:t>
          </a:r>
          <a:r>
            <a:rPr lang="en-US" sz="2400" b="1" kern="1200" dirty="0" smtClean="0">
              <a:solidFill>
                <a:schemeClr val="tx1"/>
              </a:solidFill>
            </a:rPr>
            <a:t> </a:t>
          </a:r>
          <a:r>
            <a:rPr lang="en-US" sz="2400" b="1" kern="1200" dirty="0" err="1" smtClean="0">
              <a:solidFill>
                <a:schemeClr val="tx1"/>
              </a:solidFill>
            </a:rPr>
            <a:t>komponentlər</a:t>
          </a:r>
          <a:r>
            <a:rPr lang="en-US" sz="2400" b="1" kern="1200" dirty="0" smtClean="0">
              <a:solidFill>
                <a:schemeClr val="tx1"/>
              </a:solidFill>
            </a:rPr>
            <a:t> </a:t>
          </a:r>
          <a:r>
            <a:rPr lang="en-US" sz="2400" b="1" kern="1200" dirty="0" err="1" smtClean="0">
              <a:solidFill>
                <a:schemeClr val="tx1"/>
              </a:solidFill>
            </a:rPr>
            <a:t>əlavə</a:t>
          </a:r>
          <a:r>
            <a:rPr lang="en-US" sz="2400" b="1" kern="1200" dirty="0" smtClean="0">
              <a:solidFill>
                <a:schemeClr val="tx1"/>
              </a:solidFill>
            </a:rPr>
            <a:t> </a:t>
          </a:r>
          <a:r>
            <a:rPr lang="en-US" sz="2400" b="1" kern="1200" dirty="0" err="1" smtClean="0">
              <a:solidFill>
                <a:schemeClr val="tx1"/>
              </a:solidFill>
            </a:rPr>
            <a:t>edildikdə</a:t>
          </a:r>
          <a:r>
            <a:rPr lang="en-US" sz="2400" b="1" kern="1200" dirty="0" smtClean="0">
              <a:solidFill>
                <a:schemeClr val="tx1"/>
              </a:solidFill>
            </a:rPr>
            <a:t> </a:t>
          </a:r>
          <a:r>
            <a:rPr lang="en-US" sz="2400" b="1" kern="1200" dirty="0" err="1" smtClean="0">
              <a:solidFill>
                <a:schemeClr val="tx1"/>
              </a:solidFill>
            </a:rPr>
            <a:t>sistemin</a:t>
          </a:r>
          <a:r>
            <a:rPr lang="en-US" sz="2400" b="1" kern="1200" dirty="0" smtClean="0">
              <a:solidFill>
                <a:schemeClr val="tx1"/>
              </a:solidFill>
            </a:rPr>
            <a:t> </a:t>
          </a:r>
          <a:r>
            <a:rPr lang="en-US" sz="2400" b="1" kern="1200" dirty="0" err="1" smtClean="0">
              <a:solidFill>
                <a:schemeClr val="tx1"/>
              </a:solidFill>
            </a:rPr>
            <a:t>strukturu</a:t>
          </a:r>
          <a:r>
            <a:rPr lang="en-US" sz="2400" b="1" kern="1200" dirty="0" smtClean="0">
              <a:solidFill>
                <a:schemeClr val="tx1"/>
              </a:solidFill>
            </a:rPr>
            <a:t> </a:t>
          </a:r>
          <a:r>
            <a:rPr lang="en-US" sz="2400" b="1" kern="1200" dirty="0" err="1" smtClean="0">
              <a:solidFill>
                <a:schemeClr val="tx1"/>
              </a:solidFill>
            </a:rPr>
            <a:t>pisləşməyə</a:t>
          </a:r>
          <a:r>
            <a:rPr lang="en-US" sz="2400" b="1" kern="1200" dirty="0" smtClean="0">
              <a:solidFill>
                <a:schemeClr val="tx1"/>
              </a:solidFill>
            </a:rPr>
            <a:t> </a:t>
          </a:r>
          <a:r>
            <a:rPr lang="en-US" sz="2400" b="1" kern="1200" dirty="0" err="1" smtClean="0">
              <a:solidFill>
                <a:schemeClr val="tx1"/>
              </a:solidFill>
            </a:rPr>
            <a:t>meyllidir</a:t>
          </a:r>
          <a:endParaRPr lang="en-US" sz="2400" kern="1200" dirty="0">
            <a:solidFill>
              <a:schemeClr val="tx1"/>
            </a:solidFill>
          </a:endParaRPr>
        </a:p>
      </dsp:txBody>
      <dsp:txXfrm>
        <a:off x="5608144" y="930"/>
        <a:ext cx="3728786" cy="2237271"/>
      </dsp:txXfrm>
    </dsp:sp>
    <dsp:sp modelId="{D96C4D8E-92FB-4634-8FBD-00975B9DF998}">
      <dsp:nvSpPr>
        <dsp:cNvPr id="0" name=""/>
        <dsp:cNvSpPr/>
      </dsp:nvSpPr>
      <dsp:spPr>
        <a:xfrm>
          <a:off x="3536281" y="2611080"/>
          <a:ext cx="3728786" cy="22372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1"/>
              </a:solidFill>
            </a:rPr>
            <a:t>Sxem</a:t>
          </a:r>
          <a:r>
            <a:rPr lang="en-US" sz="2400" b="1" kern="1200" dirty="0" smtClean="0">
              <a:solidFill>
                <a:schemeClr val="tx1"/>
              </a:solidFill>
            </a:rPr>
            <a:t> </a:t>
          </a:r>
          <a:r>
            <a:rPr lang="en-US" sz="2400" b="1" kern="1200" dirty="0" err="1" smtClean="0">
              <a:solidFill>
                <a:schemeClr val="tx1"/>
              </a:solidFill>
            </a:rPr>
            <a:t>yaranan</a:t>
          </a:r>
          <a:r>
            <a:rPr lang="en-US" sz="2400" b="1" kern="1200" dirty="0" smtClean="0">
              <a:solidFill>
                <a:schemeClr val="tx1"/>
              </a:solidFill>
            </a:rPr>
            <a:t> </a:t>
          </a:r>
          <a:r>
            <a:rPr lang="en-US" sz="2400" b="1" kern="1200" dirty="0" err="1" smtClean="0">
              <a:solidFill>
                <a:schemeClr val="tx1"/>
              </a:solidFill>
            </a:rPr>
            <a:t>dəyişiklikləri</a:t>
          </a:r>
          <a:r>
            <a:rPr lang="en-US" sz="2400" b="1" kern="1200" dirty="0" smtClean="0">
              <a:solidFill>
                <a:schemeClr val="tx1"/>
              </a:solidFill>
            </a:rPr>
            <a:t> </a:t>
          </a:r>
          <a:r>
            <a:rPr lang="en-US" sz="2400" b="1" kern="1200" dirty="0" err="1" smtClean="0">
              <a:solidFill>
                <a:schemeClr val="tx1"/>
              </a:solidFill>
            </a:rPr>
            <a:t>dərhal</a:t>
          </a:r>
          <a:r>
            <a:rPr lang="en-US" sz="2400" b="1" kern="1200" dirty="0" smtClean="0">
              <a:solidFill>
                <a:schemeClr val="tx1"/>
              </a:solidFill>
            </a:rPr>
            <a:t> </a:t>
          </a:r>
          <a:r>
            <a:rPr lang="en-US" sz="2400" b="1" kern="1200" dirty="0" err="1" smtClean="0">
              <a:solidFill>
                <a:schemeClr val="tx1"/>
              </a:solidFill>
            </a:rPr>
            <a:t>nəzərə</a:t>
          </a:r>
          <a:r>
            <a:rPr lang="en-US" sz="2400" b="1" kern="1200" dirty="0" smtClean="0">
              <a:solidFill>
                <a:schemeClr val="tx1"/>
              </a:solidFill>
            </a:rPr>
            <a:t> </a:t>
          </a:r>
          <a:r>
            <a:rPr lang="en-US" sz="2400" b="1" kern="1200" dirty="0" err="1" smtClean="0">
              <a:solidFill>
                <a:schemeClr val="tx1"/>
              </a:solidFill>
            </a:rPr>
            <a:t>almağa</a:t>
          </a:r>
          <a:r>
            <a:rPr lang="en-US" sz="2400" b="1" kern="1200" dirty="0" smtClean="0">
              <a:solidFill>
                <a:schemeClr val="tx1"/>
              </a:solidFill>
            </a:rPr>
            <a:t> </a:t>
          </a:r>
          <a:r>
            <a:rPr lang="en-US" sz="2400" b="1" kern="1200" dirty="0" err="1" smtClean="0">
              <a:solidFill>
                <a:schemeClr val="tx1"/>
              </a:solidFill>
            </a:rPr>
            <a:t>və</a:t>
          </a:r>
          <a:r>
            <a:rPr lang="en-US" sz="2400" b="1" kern="1200" dirty="0" smtClean="0">
              <a:solidFill>
                <a:schemeClr val="tx1"/>
              </a:solidFill>
            </a:rPr>
            <a:t> </a:t>
          </a:r>
          <a:r>
            <a:rPr lang="en-US" sz="2400" b="1" kern="1200" dirty="0" err="1" smtClean="0">
              <a:solidFill>
                <a:schemeClr val="tx1"/>
              </a:solidFill>
            </a:rPr>
            <a:t>proqram</a:t>
          </a:r>
          <a:r>
            <a:rPr lang="en-US" sz="2400" b="1" kern="1200" dirty="0" smtClean="0">
              <a:solidFill>
                <a:schemeClr val="tx1"/>
              </a:solidFill>
            </a:rPr>
            <a:t> </a:t>
          </a:r>
          <a:r>
            <a:rPr lang="en-US" sz="2400" b="1" kern="1200" dirty="0" err="1" smtClean="0">
              <a:solidFill>
                <a:schemeClr val="tx1"/>
              </a:solidFill>
            </a:rPr>
            <a:t>təminatı</a:t>
          </a:r>
          <a:r>
            <a:rPr lang="en-US" sz="2400" b="1" kern="1200" dirty="0" smtClean="0">
              <a:solidFill>
                <a:schemeClr val="tx1"/>
              </a:solidFill>
            </a:rPr>
            <a:t> </a:t>
          </a:r>
          <a:r>
            <a:rPr lang="en-US" sz="2400" b="1" kern="1200" dirty="0" err="1" smtClean="0">
              <a:solidFill>
                <a:schemeClr val="tx1"/>
              </a:solidFill>
            </a:rPr>
            <a:t>tələblərini</a:t>
          </a:r>
          <a:r>
            <a:rPr lang="en-US" sz="2400" b="1" kern="1200" dirty="0" smtClean="0">
              <a:solidFill>
                <a:schemeClr val="tx1"/>
              </a:solidFill>
            </a:rPr>
            <a:t> </a:t>
          </a:r>
          <a:r>
            <a:rPr lang="en-US" sz="2400" b="1" kern="1200" dirty="0" err="1" smtClean="0">
              <a:solidFill>
                <a:schemeClr val="tx1"/>
              </a:solidFill>
            </a:rPr>
            <a:t>dəqiqləşdirməyə</a:t>
          </a:r>
          <a:r>
            <a:rPr lang="en-US" sz="2400" b="1" kern="1200" dirty="0" smtClean="0">
              <a:solidFill>
                <a:schemeClr val="tx1"/>
              </a:solidFill>
            </a:rPr>
            <a:t> </a:t>
          </a:r>
          <a:r>
            <a:rPr lang="en-US" sz="2400" b="1" kern="1200" dirty="0" err="1" smtClean="0">
              <a:solidFill>
                <a:schemeClr val="tx1"/>
              </a:solidFill>
            </a:rPr>
            <a:t>imkan</a:t>
          </a:r>
          <a:r>
            <a:rPr lang="en-US" sz="2400" b="1" kern="1200" dirty="0" smtClean="0">
              <a:solidFill>
                <a:schemeClr val="tx1"/>
              </a:solidFill>
            </a:rPr>
            <a:t> </a:t>
          </a:r>
          <a:r>
            <a:rPr lang="en-US" sz="2400" b="1" kern="1200" dirty="0" err="1" smtClean="0">
              <a:solidFill>
                <a:schemeClr val="tx1"/>
              </a:solidFill>
            </a:rPr>
            <a:t>vermir</a:t>
          </a:r>
          <a:endParaRPr lang="ru-RU" sz="2400" b="1" kern="1200" dirty="0">
            <a:solidFill>
              <a:schemeClr val="tx1"/>
            </a:solidFill>
          </a:endParaRPr>
        </a:p>
      </dsp:txBody>
      <dsp:txXfrm>
        <a:off x="3536281" y="2611080"/>
        <a:ext cx="3728786" cy="22372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24BD6-5098-473C-80FB-9989116CDAE7}">
      <dsp:nvSpPr>
        <dsp:cNvPr id="0" name=""/>
        <dsp:cNvSpPr/>
      </dsp:nvSpPr>
      <dsp:spPr>
        <a:xfrm>
          <a:off x="-6755747" y="-1030975"/>
          <a:ext cx="8024601" cy="8024601"/>
        </a:xfrm>
        <a:prstGeom prst="blockArc">
          <a:avLst>
            <a:gd name="adj1" fmla="val 18900000"/>
            <a:gd name="adj2" fmla="val 2700000"/>
            <a:gd name="adj3" fmla="val 269"/>
          </a:avLst>
        </a:prstGeom>
        <a:noFill/>
        <a:ln w="19050" cap="rnd" cmpd="sng" algn="ctr">
          <a:solidFill>
            <a:schemeClr val="accent1">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5459525-37A5-4039-9953-D8B2DB6E0004}">
      <dsp:nvSpPr>
        <dsp:cNvPr id="0" name=""/>
        <dsp:cNvSpPr/>
      </dsp:nvSpPr>
      <dsp:spPr>
        <a:xfrm>
          <a:off x="523450" y="313993"/>
          <a:ext cx="11744022" cy="627747"/>
        </a:xfrm>
        <a:prstGeom prst="rect">
          <a:avLst/>
        </a:prstGeom>
        <a:gradFill rotWithShape="0">
          <a:gsLst>
            <a:gs pos="0">
              <a:schemeClr val="accent1">
                <a:alpha val="90000"/>
                <a:hueOff val="0"/>
                <a:satOff val="0"/>
                <a:lumOff val="0"/>
                <a:alphaOff val="0"/>
                <a:tint val="98000"/>
                <a:lumMod val="100000"/>
              </a:schemeClr>
            </a:gs>
            <a:gs pos="100000">
              <a:schemeClr val="accent1">
                <a:alpha val="9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8275" tIns="50800" rIns="50800" bIns="50800" numCol="1" spcCol="1270" anchor="ctr" anchorCtr="0">
          <a:noAutofit/>
        </a:bodyPr>
        <a:lstStyle/>
        <a:p>
          <a:pPr lvl="0" algn="l" defTabSz="889000">
            <a:lnSpc>
              <a:spcPct val="90000"/>
            </a:lnSpc>
            <a:spcBef>
              <a:spcPct val="0"/>
            </a:spcBef>
            <a:spcAft>
              <a:spcPct val="35000"/>
            </a:spcAft>
          </a:pPr>
          <a:r>
            <a:rPr lang="az-Latn-AZ" sz="2000" kern="1200" dirty="0" smtClean="0"/>
            <a:t>Əyani texnologiyalardan istifadə etməklə layihələr hazırlayarkən</a:t>
          </a:r>
          <a:endParaRPr lang="en-US" sz="2000" kern="1200" dirty="0"/>
        </a:p>
      </dsp:txBody>
      <dsp:txXfrm>
        <a:off x="523450" y="313993"/>
        <a:ext cx="11744022" cy="627747"/>
      </dsp:txXfrm>
    </dsp:sp>
    <dsp:sp modelId="{9065D513-C71E-431F-A2C0-433A47AF90AE}">
      <dsp:nvSpPr>
        <dsp:cNvPr id="0" name=""/>
        <dsp:cNvSpPr/>
      </dsp:nvSpPr>
      <dsp:spPr>
        <a:xfrm>
          <a:off x="71448" y="235524"/>
          <a:ext cx="784684" cy="784684"/>
        </a:xfrm>
        <a:prstGeom prst="ellipse">
          <a:avLst/>
        </a:prstGeom>
        <a:solidFill>
          <a:schemeClr val="lt1">
            <a:hueOff val="0"/>
            <a:satOff val="0"/>
            <a:lumOff val="0"/>
            <a:alphaOff val="0"/>
          </a:schemeClr>
        </a:solidFill>
        <a:ln w="9525" cap="rnd" cmpd="sng" algn="ctr">
          <a:solidFill>
            <a:schemeClr val="accent1">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F058628-EAD3-4F33-A7D2-FB59AC466F5D}">
      <dsp:nvSpPr>
        <dsp:cNvPr id="0" name=""/>
        <dsp:cNvSpPr/>
      </dsp:nvSpPr>
      <dsp:spPr>
        <a:xfrm>
          <a:off x="980156" y="1255495"/>
          <a:ext cx="11227656" cy="627747"/>
        </a:xfrm>
        <a:prstGeom prst="rect">
          <a:avLst/>
        </a:prstGeom>
        <a:gradFill rotWithShape="0">
          <a:gsLst>
            <a:gs pos="0">
              <a:schemeClr val="accent1">
                <a:alpha val="90000"/>
                <a:hueOff val="0"/>
                <a:satOff val="0"/>
                <a:lumOff val="0"/>
                <a:alphaOff val="-8000"/>
                <a:tint val="98000"/>
                <a:lumMod val="100000"/>
              </a:schemeClr>
            </a:gs>
            <a:gs pos="100000">
              <a:schemeClr val="accent1">
                <a:alpha val="90000"/>
                <a:hueOff val="0"/>
                <a:satOff val="0"/>
                <a:lumOff val="0"/>
                <a:alphaOff val="-8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8275" tIns="50800" rIns="50800" bIns="50800" numCol="1" spcCol="1270" anchor="ctr" anchorCtr="0">
          <a:noAutofit/>
        </a:bodyPr>
        <a:lstStyle/>
        <a:p>
          <a:pPr lvl="0" algn="l" defTabSz="889000">
            <a:lnSpc>
              <a:spcPct val="90000"/>
            </a:lnSpc>
            <a:spcBef>
              <a:spcPct val="0"/>
            </a:spcBef>
            <a:spcAft>
              <a:spcPct val="35000"/>
            </a:spcAft>
          </a:pPr>
          <a:r>
            <a:rPr lang="az-Latn-AZ" sz="2000" kern="1200" dirty="0" smtClean="0"/>
            <a:t>Məhsul və ya sistemlərin yeni seriyasını hazırlayarkən</a:t>
          </a:r>
          <a:endParaRPr lang="en-US" sz="2000" kern="1200" dirty="0"/>
        </a:p>
      </dsp:txBody>
      <dsp:txXfrm>
        <a:off x="980156" y="1255495"/>
        <a:ext cx="11227656" cy="627747"/>
      </dsp:txXfrm>
    </dsp:sp>
    <dsp:sp modelId="{3C599659-500D-4139-A249-BD49A8F094B8}">
      <dsp:nvSpPr>
        <dsp:cNvPr id="0" name=""/>
        <dsp:cNvSpPr/>
      </dsp:nvSpPr>
      <dsp:spPr>
        <a:xfrm>
          <a:off x="587813" y="1177027"/>
          <a:ext cx="784684" cy="784684"/>
        </a:xfrm>
        <a:prstGeom prst="ellipse">
          <a:avLst/>
        </a:prstGeom>
        <a:solidFill>
          <a:schemeClr val="lt1">
            <a:hueOff val="0"/>
            <a:satOff val="0"/>
            <a:lumOff val="0"/>
            <a:alphaOff val="0"/>
          </a:schemeClr>
        </a:solidFill>
        <a:ln w="9525" cap="rnd" cmpd="sng" algn="ctr">
          <a:solidFill>
            <a:schemeClr val="accent1">
              <a:alpha val="90000"/>
              <a:hueOff val="0"/>
              <a:satOff val="0"/>
              <a:lumOff val="0"/>
              <a:alphaOff val="-800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63C74D3-CC60-4C22-8AC8-D063B790C453}">
      <dsp:nvSpPr>
        <dsp:cNvPr id="0" name=""/>
        <dsp:cNvSpPr/>
      </dsp:nvSpPr>
      <dsp:spPr>
        <a:xfrm>
          <a:off x="1245074" y="2196998"/>
          <a:ext cx="11045614" cy="627747"/>
        </a:xfrm>
        <a:prstGeom prst="rect">
          <a:avLst/>
        </a:prstGeom>
        <a:gradFill rotWithShape="0">
          <a:gsLst>
            <a:gs pos="0">
              <a:schemeClr val="accent1">
                <a:alpha val="90000"/>
                <a:hueOff val="0"/>
                <a:satOff val="0"/>
                <a:lumOff val="0"/>
                <a:alphaOff val="-16000"/>
                <a:tint val="98000"/>
                <a:lumMod val="100000"/>
              </a:schemeClr>
            </a:gs>
            <a:gs pos="100000">
              <a:schemeClr val="accent1">
                <a:alpha val="90000"/>
                <a:hueOff val="0"/>
                <a:satOff val="0"/>
                <a:lumOff val="0"/>
                <a:alphaOff val="-16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8275" tIns="50800" rIns="50800" bIns="50800" numCol="1" spcCol="1270" anchor="ctr" anchorCtr="0">
          <a:noAutofit/>
        </a:bodyPr>
        <a:lstStyle/>
        <a:p>
          <a:pPr lvl="0" algn="l" defTabSz="889000">
            <a:lnSpc>
              <a:spcPct val="90000"/>
            </a:lnSpc>
            <a:spcBef>
              <a:spcPct val="0"/>
            </a:spcBef>
            <a:spcAft>
              <a:spcPct val="35000"/>
            </a:spcAft>
          </a:pPr>
          <a:r>
            <a:rPr lang="az-Latn-AZ" sz="2000" kern="1200" dirty="0" smtClean="0"/>
            <a:t>Tələblərə əhəmiyyətli dəyişikliklər və ya əlavələr gözlənilən layihələri hazırlayarkən</a:t>
          </a:r>
          <a:endParaRPr lang="en-US" sz="2000" kern="1200" dirty="0"/>
        </a:p>
      </dsp:txBody>
      <dsp:txXfrm>
        <a:off x="1245074" y="2196998"/>
        <a:ext cx="11045614" cy="627747"/>
      </dsp:txXfrm>
    </dsp:sp>
    <dsp:sp modelId="{E1B239E9-2511-4B49-8D02-7EA78D7A94BA}">
      <dsp:nvSpPr>
        <dsp:cNvPr id="0" name=""/>
        <dsp:cNvSpPr/>
      </dsp:nvSpPr>
      <dsp:spPr>
        <a:xfrm>
          <a:off x="823934" y="2118529"/>
          <a:ext cx="784684" cy="784684"/>
        </a:xfrm>
        <a:prstGeom prst="ellipse">
          <a:avLst/>
        </a:prstGeom>
        <a:solidFill>
          <a:schemeClr val="lt1">
            <a:hueOff val="0"/>
            <a:satOff val="0"/>
            <a:lumOff val="0"/>
            <a:alphaOff val="0"/>
          </a:schemeClr>
        </a:solidFill>
        <a:ln w="9525" cap="rnd" cmpd="sng" algn="ctr">
          <a:solidFill>
            <a:schemeClr val="accent1">
              <a:alpha val="90000"/>
              <a:hueOff val="0"/>
              <a:satOff val="0"/>
              <a:lumOff val="0"/>
              <a:alphaOff val="-1600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0121562-F4CA-409E-A3FD-D467ADCFFB70}">
      <dsp:nvSpPr>
        <dsp:cNvPr id="0" name=""/>
        <dsp:cNvSpPr/>
      </dsp:nvSpPr>
      <dsp:spPr>
        <a:xfrm>
          <a:off x="1216276" y="3137904"/>
          <a:ext cx="10991535" cy="627747"/>
        </a:xfrm>
        <a:prstGeom prst="rect">
          <a:avLst/>
        </a:prstGeom>
        <a:gradFill rotWithShape="0">
          <a:gsLst>
            <a:gs pos="0">
              <a:schemeClr val="accent1">
                <a:alpha val="90000"/>
                <a:hueOff val="0"/>
                <a:satOff val="0"/>
                <a:lumOff val="0"/>
                <a:alphaOff val="-24000"/>
                <a:tint val="98000"/>
                <a:lumMod val="100000"/>
              </a:schemeClr>
            </a:gs>
            <a:gs pos="100000">
              <a:schemeClr val="accent1">
                <a:alpha val="90000"/>
                <a:hueOff val="0"/>
                <a:satOff val="0"/>
                <a:lumOff val="0"/>
                <a:alphaOff val="-24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8275" tIns="50800" rIns="50800" bIns="50800" numCol="1" spcCol="1270" anchor="ctr" anchorCtr="0">
          <a:noAutofit/>
        </a:bodyPr>
        <a:lstStyle/>
        <a:p>
          <a:pPr lvl="0" algn="l" defTabSz="889000">
            <a:lnSpc>
              <a:spcPct val="90000"/>
            </a:lnSpc>
            <a:spcBef>
              <a:spcPct val="0"/>
            </a:spcBef>
            <a:spcAft>
              <a:spcPct val="35000"/>
            </a:spcAft>
          </a:pPr>
          <a:r>
            <a:rPr lang="az-Latn-AZ" sz="2000" kern="1200" dirty="0" smtClean="0"/>
            <a:t>Uzunmüddətli layihələr həyata keçirərkən</a:t>
          </a:r>
          <a:endParaRPr lang="en-US" sz="2000" kern="1200" dirty="0"/>
        </a:p>
      </dsp:txBody>
      <dsp:txXfrm>
        <a:off x="1216276" y="3137904"/>
        <a:ext cx="10991535" cy="627747"/>
      </dsp:txXfrm>
    </dsp:sp>
    <dsp:sp modelId="{58EB8813-6873-472D-A0A2-7F2A3113373D}">
      <dsp:nvSpPr>
        <dsp:cNvPr id="0" name=""/>
        <dsp:cNvSpPr/>
      </dsp:nvSpPr>
      <dsp:spPr>
        <a:xfrm>
          <a:off x="823934" y="3059435"/>
          <a:ext cx="784684" cy="784684"/>
        </a:xfrm>
        <a:prstGeom prst="ellipse">
          <a:avLst/>
        </a:prstGeom>
        <a:solidFill>
          <a:schemeClr val="lt1">
            <a:hueOff val="0"/>
            <a:satOff val="0"/>
            <a:lumOff val="0"/>
            <a:alphaOff val="0"/>
          </a:schemeClr>
        </a:solidFill>
        <a:ln w="9525" cap="rnd" cmpd="sng" algn="ctr">
          <a:solidFill>
            <a:schemeClr val="accent1">
              <a:alpha val="90000"/>
              <a:hueOff val="0"/>
              <a:satOff val="0"/>
              <a:lumOff val="0"/>
              <a:alphaOff val="-2400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65FD53B-DE65-400D-B386-5D64753C58E0}">
      <dsp:nvSpPr>
        <dsp:cNvPr id="0" name=""/>
        <dsp:cNvSpPr/>
      </dsp:nvSpPr>
      <dsp:spPr>
        <a:xfrm>
          <a:off x="980156" y="4079406"/>
          <a:ext cx="11227656" cy="627747"/>
        </a:xfrm>
        <a:prstGeom prst="rect">
          <a:avLst/>
        </a:prstGeom>
        <a:gradFill rotWithShape="0">
          <a:gsLst>
            <a:gs pos="0">
              <a:schemeClr val="accent1">
                <a:alpha val="90000"/>
                <a:hueOff val="0"/>
                <a:satOff val="0"/>
                <a:lumOff val="0"/>
                <a:alphaOff val="-32000"/>
                <a:tint val="98000"/>
                <a:lumMod val="100000"/>
              </a:schemeClr>
            </a:gs>
            <a:gs pos="100000">
              <a:schemeClr val="accent1">
                <a:alpha val="90000"/>
                <a:hueOff val="0"/>
                <a:satOff val="0"/>
                <a:lumOff val="0"/>
                <a:alphaOff val="-32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8275" tIns="50800" rIns="50800" bIns="50800" numCol="1" spcCol="1270" anchor="ctr" anchorCtr="0">
          <a:noAutofit/>
        </a:bodyPr>
        <a:lstStyle/>
        <a:p>
          <a:pPr lvl="0" algn="l" defTabSz="889000">
            <a:lnSpc>
              <a:spcPct val="90000"/>
            </a:lnSpc>
            <a:spcBef>
              <a:spcPct val="0"/>
            </a:spcBef>
            <a:spcAft>
              <a:spcPct val="35000"/>
            </a:spcAft>
          </a:pPr>
          <a:r>
            <a:rPr lang="az-Latn-AZ" sz="2000" kern="1200" dirty="0" smtClean="0"/>
            <a:t>Qısa müddətdən sonra sistemin və ya məhsulun keyfiyyətinin və versiyalarının nümayiş etdirilməsini tələb edən layihələr hazırlayarkən</a:t>
          </a:r>
          <a:endParaRPr lang="en-US" sz="2000" kern="1200" dirty="0"/>
        </a:p>
      </dsp:txBody>
      <dsp:txXfrm>
        <a:off x="980156" y="4079406"/>
        <a:ext cx="11227656" cy="627747"/>
      </dsp:txXfrm>
    </dsp:sp>
    <dsp:sp modelId="{FB4FE5D4-70E0-47A9-8C26-77B0FB6C63A9}">
      <dsp:nvSpPr>
        <dsp:cNvPr id="0" name=""/>
        <dsp:cNvSpPr/>
      </dsp:nvSpPr>
      <dsp:spPr>
        <a:xfrm>
          <a:off x="587813" y="4000938"/>
          <a:ext cx="784684" cy="784684"/>
        </a:xfrm>
        <a:prstGeom prst="ellipse">
          <a:avLst/>
        </a:prstGeom>
        <a:solidFill>
          <a:schemeClr val="lt1">
            <a:hueOff val="0"/>
            <a:satOff val="0"/>
            <a:lumOff val="0"/>
            <a:alphaOff val="0"/>
          </a:schemeClr>
        </a:solidFill>
        <a:ln w="9525" cap="rnd" cmpd="sng" algn="ctr">
          <a:solidFill>
            <a:schemeClr val="accent1">
              <a:alpha val="90000"/>
              <a:hueOff val="0"/>
              <a:satOff val="0"/>
              <a:lumOff val="0"/>
              <a:alphaOff val="-3200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DEC1CB3-0816-40D2-BA40-3D4AE2655F6B}">
      <dsp:nvSpPr>
        <dsp:cNvPr id="0" name=""/>
        <dsp:cNvSpPr/>
      </dsp:nvSpPr>
      <dsp:spPr>
        <a:xfrm>
          <a:off x="463790" y="5020909"/>
          <a:ext cx="11744022" cy="627747"/>
        </a:xfrm>
        <a:prstGeom prst="rect">
          <a:avLst/>
        </a:prstGeom>
        <a:gradFill rotWithShape="0">
          <a:gsLst>
            <a:gs pos="0">
              <a:schemeClr val="accent1">
                <a:alpha val="90000"/>
                <a:hueOff val="0"/>
                <a:satOff val="0"/>
                <a:lumOff val="0"/>
                <a:alphaOff val="-40000"/>
                <a:tint val="98000"/>
                <a:lumMod val="100000"/>
              </a:schemeClr>
            </a:gs>
            <a:gs pos="100000">
              <a:schemeClr val="accent1">
                <a:alpha val="90000"/>
                <a:hueOff val="0"/>
                <a:satOff val="0"/>
                <a:lumOff val="0"/>
                <a:alphaOff val="-4000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8275" tIns="50800" rIns="50800" bIns="50800" numCol="1" spcCol="1270" anchor="ctr" anchorCtr="0">
          <a:noAutofit/>
        </a:bodyPr>
        <a:lstStyle/>
        <a:p>
          <a:pPr lvl="0" algn="l" defTabSz="889000">
            <a:lnSpc>
              <a:spcPct val="90000"/>
            </a:lnSpc>
            <a:spcBef>
              <a:spcPct val="0"/>
            </a:spcBef>
            <a:spcAft>
              <a:spcPct val="35000"/>
            </a:spcAft>
          </a:pPr>
          <a:r>
            <a:rPr lang="az-Latn-AZ" sz="2000" kern="1200" dirty="0" smtClean="0"/>
            <a:t>Layihələr hazırlayarkən risklərin qiymətləndirilməsi və həlli ilə bağlı xərclərin hesablanması zəruridir</a:t>
          </a:r>
        </a:p>
        <a:p>
          <a:pPr lvl="0" algn="l" defTabSz="889000">
            <a:lnSpc>
              <a:spcPct val="90000"/>
            </a:lnSpc>
            <a:spcBef>
              <a:spcPct val="0"/>
            </a:spcBef>
            <a:spcAft>
              <a:spcPct val="35000"/>
            </a:spcAft>
          </a:pPr>
          <a:endParaRPr lang="en-US" sz="2000" kern="1200" dirty="0"/>
        </a:p>
      </dsp:txBody>
      <dsp:txXfrm>
        <a:off x="463790" y="5020909"/>
        <a:ext cx="11744022" cy="627747"/>
      </dsp:txXfrm>
    </dsp:sp>
    <dsp:sp modelId="{FA441C18-8CEA-4CE1-B0B3-877048857EB8}">
      <dsp:nvSpPr>
        <dsp:cNvPr id="0" name=""/>
        <dsp:cNvSpPr/>
      </dsp:nvSpPr>
      <dsp:spPr>
        <a:xfrm>
          <a:off x="71448" y="4942440"/>
          <a:ext cx="784684" cy="784684"/>
        </a:xfrm>
        <a:prstGeom prst="ellipse">
          <a:avLst/>
        </a:prstGeom>
        <a:solidFill>
          <a:schemeClr val="lt1">
            <a:hueOff val="0"/>
            <a:satOff val="0"/>
            <a:lumOff val="0"/>
            <a:alphaOff val="0"/>
          </a:schemeClr>
        </a:solidFill>
        <a:ln w="9525" cap="rnd" cmpd="sng" algn="ctr">
          <a:solidFill>
            <a:schemeClr val="accent1">
              <a:alpha val="90000"/>
              <a:hueOff val="0"/>
              <a:satOff val="0"/>
              <a:lumOff val="0"/>
              <a:alphaOff val="-4000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10D1E-EB0B-4323-B7A9-18C04C68FDE9}">
      <dsp:nvSpPr>
        <dsp:cNvPr id="0" name=""/>
        <dsp:cNvSpPr/>
      </dsp:nvSpPr>
      <dsp:spPr>
        <a:xfrm>
          <a:off x="0" y="552521"/>
          <a:ext cx="10131425" cy="856800"/>
        </a:xfrm>
        <a:prstGeom prst="rect">
          <a:avLst/>
        </a:prstGeom>
        <a:solidFill>
          <a:schemeClr val="lt1">
            <a:alpha val="9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9D8709-C531-4CEE-9BAD-4B03DF8ED54B}">
      <dsp:nvSpPr>
        <dsp:cNvPr id="0" name=""/>
        <dsp:cNvSpPr/>
      </dsp:nvSpPr>
      <dsp:spPr>
        <a:xfrm>
          <a:off x="242409" y="0"/>
          <a:ext cx="9646610" cy="1003680"/>
        </a:xfrm>
        <a:prstGeom prst="round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68061" tIns="0" rIns="268061" bIns="0" numCol="1" spcCol="1270" anchor="ctr" anchorCtr="0">
          <a:noAutofit/>
        </a:bodyPr>
        <a:lstStyle/>
        <a:p>
          <a:pPr lvl="0" algn="l" defTabSz="1244600">
            <a:lnSpc>
              <a:spcPct val="90000"/>
            </a:lnSpc>
            <a:spcBef>
              <a:spcPct val="0"/>
            </a:spcBef>
            <a:spcAft>
              <a:spcPct val="35000"/>
            </a:spcAft>
            <a:buFont typeface="Symbol" panose="05050102010706020507" pitchFamily="18" charset="2"/>
          </a:pPr>
          <a:r>
            <a:rPr lang="az-Latn-AZ" sz="2800" b="1" kern="1200" smtClean="0"/>
            <a:t>P</a:t>
          </a:r>
          <a:r>
            <a:rPr lang="en-US" sz="2800" b="1" kern="1200" smtClean="0"/>
            <a:t>roqram təminatının inkişafı üçün tələblərin dəyişdirilməsinə imkan verir</a:t>
          </a:r>
          <a:endParaRPr lang="en-US" sz="2800" kern="1200" dirty="0"/>
        </a:p>
      </dsp:txBody>
      <dsp:txXfrm>
        <a:off x="291405" y="48996"/>
        <a:ext cx="9548618" cy="905688"/>
      </dsp:txXfrm>
    </dsp:sp>
    <dsp:sp modelId="{2AD5C0AB-5EB2-48EE-81A2-FD1F5B5F9457}">
      <dsp:nvSpPr>
        <dsp:cNvPr id="0" name=""/>
        <dsp:cNvSpPr/>
      </dsp:nvSpPr>
      <dsp:spPr>
        <a:xfrm>
          <a:off x="0" y="2132862"/>
          <a:ext cx="10131425" cy="856800"/>
        </a:xfrm>
        <a:prstGeom prst="rect">
          <a:avLst/>
        </a:prstGeom>
        <a:solidFill>
          <a:schemeClr val="lt1">
            <a:alpha val="90000"/>
            <a:hueOff val="0"/>
            <a:satOff val="0"/>
            <a:lumOff val="0"/>
            <a:alphaOff val="0"/>
          </a:schemeClr>
        </a:solidFill>
        <a:ln w="19050" cap="rnd" cmpd="sng" algn="ctr">
          <a:solidFill>
            <a:schemeClr val="accent1">
              <a:shade val="80000"/>
              <a:hueOff val="167568"/>
              <a:satOff val="4832"/>
              <a:lumOff val="12291"/>
              <a:alphaOff val="0"/>
            </a:schemeClr>
          </a:solidFill>
          <a:prstDash val="solid"/>
        </a:ln>
        <a:effectLst/>
      </dsp:spPr>
      <dsp:style>
        <a:lnRef idx="2">
          <a:scrgbClr r="0" g="0" b="0"/>
        </a:lnRef>
        <a:fillRef idx="1">
          <a:scrgbClr r="0" g="0" b="0"/>
        </a:fillRef>
        <a:effectRef idx="0">
          <a:scrgbClr r="0" g="0" b="0"/>
        </a:effectRef>
        <a:fontRef idx="minor"/>
      </dsp:style>
    </dsp:sp>
    <dsp:sp modelId="{D731CA91-2A27-4ECE-B6D5-098B9C4BB4BA}">
      <dsp:nvSpPr>
        <dsp:cNvPr id="0" name=""/>
        <dsp:cNvSpPr/>
      </dsp:nvSpPr>
      <dsp:spPr>
        <a:xfrm>
          <a:off x="418873" y="1592921"/>
          <a:ext cx="7091997" cy="1003680"/>
        </a:xfrm>
        <a:prstGeom prst="round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68061" tIns="0" rIns="268061" bIns="0" numCol="1" spcCol="1270" anchor="ctr" anchorCtr="0">
          <a:noAutofit/>
        </a:bodyPr>
        <a:lstStyle/>
        <a:p>
          <a:pPr lvl="0" algn="l" defTabSz="1244600">
            <a:lnSpc>
              <a:spcPct val="90000"/>
            </a:lnSpc>
            <a:spcBef>
              <a:spcPct val="0"/>
            </a:spcBef>
            <a:spcAft>
              <a:spcPct val="35000"/>
            </a:spcAft>
          </a:pPr>
          <a:r>
            <a:rPr lang="az-Latn-AZ" sz="2800" b="1" kern="1200" dirty="0" smtClean="0"/>
            <a:t>M</a:t>
          </a:r>
          <a:r>
            <a:rPr lang="en-US" sz="2800" b="1" kern="1200" dirty="0" err="1" smtClean="0"/>
            <a:t>odel</a:t>
          </a:r>
          <a:r>
            <a:rPr lang="en-US" sz="2800" b="1" kern="1200" dirty="0" smtClean="0"/>
            <a:t> </a:t>
          </a:r>
          <a:r>
            <a:rPr lang="en-US" sz="2800" b="1" kern="1200" dirty="0" err="1" smtClean="0"/>
            <a:t>çevik</a:t>
          </a:r>
          <a:r>
            <a:rPr lang="en-US" sz="2800" b="1" kern="1200" dirty="0" smtClean="0"/>
            <a:t> </a:t>
          </a:r>
          <a:r>
            <a:rPr lang="en-US" sz="2800" b="1" kern="1200" dirty="0" err="1" smtClean="0"/>
            <a:t>dizaynı</a:t>
          </a:r>
          <a:r>
            <a:rPr lang="en-US" sz="2800" b="1" kern="1200" dirty="0" smtClean="0"/>
            <a:t> </a:t>
          </a:r>
          <a:r>
            <a:rPr lang="en-US" sz="2800" b="1" kern="1200" dirty="0" err="1" smtClean="0"/>
            <a:t>təmin</a:t>
          </a:r>
          <a:r>
            <a:rPr lang="en-US" sz="2800" b="1" kern="1200" dirty="0" smtClean="0"/>
            <a:t> </a:t>
          </a:r>
          <a:r>
            <a:rPr lang="en-US" sz="2800" b="1" kern="1200" dirty="0" err="1" smtClean="0"/>
            <a:t>edir</a:t>
          </a:r>
          <a:endParaRPr lang="ru-RU" sz="2800" b="1" kern="1200" dirty="0"/>
        </a:p>
      </dsp:txBody>
      <dsp:txXfrm>
        <a:off x="467869" y="1641917"/>
        <a:ext cx="6994005" cy="905688"/>
      </dsp:txXfrm>
    </dsp:sp>
    <dsp:sp modelId="{298A0DEA-70DA-42B0-8A65-059ED18D2B03}">
      <dsp:nvSpPr>
        <dsp:cNvPr id="0" name=""/>
        <dsp:cNvSpPr/>
      </dsp:nvSpPr>
      <dsp:spPr>
        <a:xfrm>
          <a:off x="0" y="3637001"/>
          <a:ext cx="10131425" cy="856800"/>
        </a:xfrm>
        <a:prstGeom prst="rect">
          <a:avLst/>
        </a:prstGeom>
        <a:solidFill>
          <a:schemeClr val="lt1">
            <a:alpha val="90000"/>
            <a:hueOff val="0"/>
            <a:satOff val="0"/>
            <a:lumOff val="0"/>
            <a:alphaOff val="0"/>
          </a:schemeClr>
        </a:solidFill>
        <a:ln w="19050" cap="rnd" cmpd="sng" algn="ctr">
          <a:solidFill>
            <a:schemeClr val="accent1">
              <a:shade val="80000"/>
              <a:hueOff val="335136"/>
              <a:satOff val="9663"/>
              <a:lumOff val="24583"/>
              <a:alphaOff val="0"/>
            </a:schemeClr>
          </a:solidFill>
          <a:prstDash val="solid"/>
        </a:ln>
        <a:effectLst/>
      </dsp:spPr>
      <dsp:style>
        <a:lnRef idx="2">
          <a:scrgbClr r="0" g="0" b="0"/>
        </a:lnRef>
        <a:fillRef idx="1">
          <a:scrgbClr r="0" g="0" b="0"/>
        </a:fillRef>
        <a:effectRef idx="0">
          <a:scrgbClr r="0" g="0" b="0"/>
        </a:effectRef>
        <a:fontRef idx="minor"/>
      </dsp:style>
    </dsp:sp>
    <dsp:sp modelId="{6492C99A-3E6E-4EAD-A493-8B493A6ACA8A}">
      <dsp:nvSpPr>
        <dsp:cNvPr id="0" name=""/>
        <dsp:cNvSpPr/>
      </dsp:nvSpPr>
      <dsp:spPr>
        <a:xfrm>
          <a:off x="242409" y="3178851"/>
          <a:ext cx="9646610" cy="1003680"/>
        </a:xfrm>
        <a:prstGeom prst="round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68061" tIns="0" rIns="268061" bIns="0" numCol="1" spcCol="1270" anchor="ctr" anchorCtr="0">
          <a:noAutofit/>
        </a:bodyPr>
        <a:lstStyle/>
        <a:p>
          <a:pPr lvl="0" algn="l" defTabSz="1244600">
            <a:lnSpc>
              <a:spcPct val="90000"/>
            </a:lnSpc>
            <a:spcBef>
              <a:spcPct val="0"/>
            </a:spcBef>
            <a:spcAft>
              <a:spcPct val="35000"/>
            </a:spcAft>
            <a:buFont typeface="Symbol" panose="05050102010706020507" pitchFamily="18" charset="2"/>
          </a:pPr>
          <a:r>
            <a:rPr lang="az-Latn-AZ" sz="2800" b="1" kern="1200" dirty="0" smtClean="0"/>
            <a:t>S</a:t>
          </a:r>
          <a:r>
            <a:rPr lang="en-US" sz="2800" b="1" kern="1200" dirty="0" err="1" smtClean="0"/>
            <a:t>istem</a:t>
          </a:r>
          <a:r>
            <a:rPr lang="en-US" sz="2800" b="1" kern="1200" dirty="0" smtClean="0"/>
            <a:t> </a:t>
          </a:r>
          <a:r>
            <a:rPr lang="en-US" sz="2800" b="1" kern="1200" dirty="0" err="1" smtClean="0"/>
            <a:t>istifadəçilərinə</a:t>
          </a:r>
          <a:r>
            <a:rPr lang="en-US" sz="2800" b="1" kern="1200" dirty="0" smtClean="0"/>
            <a:t> </a:t>
          </a:r>
          <a:r>
            <a:rPr lang="en-US" sz="2800" b="1" kern="1200" dirty="0" err="1" smtClean="0"/>
            <a:t>işlək</a:t>
          </a:r>
          <a:r>
            <a:rPr lang="en-US" sz="2800" b="1" kern="1200" dirty="0" smtClean="0"/>
            <a:t> </a:t>
          </a:r>
          <a:r>
            <a:rPr lang="en-US" sz="2800" b="1" kern="1200" dirty="0" err="1" smtClean="0"/>
            <a:t>məhsulu</a:t>
          </a:r>
          <a:r>
            <a:rPr lang="en-US" sz="2800" b="1" kern="1200" dirty="0" smtClean="0"/>
            <a:t> </a:t>
          </a:r>
          <a:r>
            <a:rPr lang="en-US" sz="2800" b="1" kern="1200" dirty="0" err="1" smtClean="0"/>
            <a:t>tez</a:t>
          </a:r>
          <a:r>
            <a:rPr lang="en-US" sz="2800" b="1" kern="1200" dirty="0" smtClean="0"/>
            <a:t> </a:t>
          </a:r>
          <a:r>
            <a:rPr lang="en-US" sz="2800" b="1" kern="1200" dirty="0" err="1" smtClean="0"/>
            <a:t>göstərməyə</a:t>
          </a:r>
          <a:r>
            <a:rPr lang="en-US" sz="2800" b="1" kern="1200" dirty="0" smtClean="0"/>
            <a:t> </a:t>
          </a:r>
          <a:r>
            <a:rPr lang="en-US" sz="2800" b="1" kern="1200" dirty="0" err="1" smtClean="0"/>
            <a:t>imkan</a:t>
          </a:r>
          <a:r>
            <a:rPr lang="en-US" sz="2800" b="1" kern="1200" dirty="0" smtClean="0"/>
            <a:t> </a:t>
          </a:r>
          <a:r>
            <a:rPr lang="en-US" sz="2800" b="1" kern="1200" dirty="0" err="1" smtClean="0"/>
            <a:t>verir</a:t>
          </a:r>
          <a:endParaRPr lang="ru-RU" sz="2800" b="1" kern="1200" dirty="0"/>
        </a:p>
      </dsp:txBody>
      <dsp:txXfrm>
        <a:off x="291405" y="3227847"/>
        <a:ext cx="9548618" cy="9056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DAFAD-D471-4A05-8FF0-837B4805DA0A}">
      <dsp:nvSpPr>
        <dsp:cNvPr id="0" name=""/>
        <dsp:cNvSpPr/>
      </dsp:nvSpPr>
      <dsp:spPr>
        <a:xfrm>
          <a:off x="0" y="520331"/>
          <a:ext cx="10131426" cy="806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0B31D85-7A27-4DA6-B4C7-9D69E3F99B2C}">
      <dsp:nvSpPr>
        <dsp:cNvPr id="0" name=""/>
        <dsp:cNvSpPr/>
      </dsp:nvSpPr>
      <dsp:spPr>
        <a:xfrm>
          <a:off x="506571" y="48011"/>
          <a:ext cx="7091998" cy="944640"/>
        </a:xfrm>
        <a:prstGeom prst="roundRect">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8061" tIns="0" rIns="268061" bIns="0" numCol="1" spcCol="1270" anchor="ctr" anchorCtr="0">
          <a:noAutofit/>
        </a:bodyPr>
        <a:lstStyle/>
        <a:p>
          <a:pPr lvl="0" algn="l" defTabSz="889000">
            <a:lnSpc>
              <a:spcPct val="90000"/>
            </a:lnSpc>
            <a:spcBef>
              <a:spcPct val="0"/>
            </a:spcBef>
            <a:spcAft>
              <a:spcPct val="35000"/>
            </a:spcAft>
          </a:pPr>
          <a:r>
            <a:rPr lang="az-Latn-AZ" sz="2000" kern="1200" dirty="0" smtClean="0"/>
            <a:t>Layihə riski azdırsa və ya ölçüsü kiçikdirsə model bahalı ola bilər</a:t>
          </a:r>
          <a:endParaRPr lang="en-US" sz="2000" kern="1200" dirty="0"/>
        </a:p>
      </dsp:txBody>
      <dsp:txXfrm>
        <a:off x="552685" y="94125"/>
        <a:ext cx="6999770" cy="852412"/>
      </dsp:txXfrm>
    </dsp:sp>
    <dsp:sp modelId="{88207AB6-E45F-4017-8A83-EF3228019273}">
      <dsp:nvSpPr>
        <dsp:cNvPr id="0" name=""/>
        <dsp:cNvSpPr/>
      </dsp:nvSpPr>
      <dsp:spPr>
        <a:xfrm>
          <a:off x="0" y="1971851"/>
          <a:ext cx="10131426" cy="806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021ACC5-DC4F-4881-A9EE-BAFCDC8AE741}">
      <dsp:nvSpPr>
        <dsp:cNvPr id="0" name=""/>
        <dsp:cNvSpPr/>
      </dsp:nvSpPr>
      <dsp:spPr>
        <a:xfrm>
          <a:off x="506571" y="1499531"/>
          <a:ext cx="7091998" cy="944640"/>
        </a:xfrm>
        <a:prstGeom prst="roundRect">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8061" tIns="0" rIns="268061" bIns="0" numCol="1" spcCol="1270" anchor="ctr" anchorCtr="0">
          <a:noAutofit/>
        </a:bodyPr>
        <a:lstStyle/>
        <a:p>
          <a:pPr lvl="0" algn="l" defTabSz="889000">
            <a:lnSpc>
              <a:spcPct val="90000"/>
            </a:lnSpc>
            <a:spcBef>
              <a:spcPct val="0"/>
            </a:spcBef>
            <a:spcAft>
              <a:spcPct val="35000"/>
            </a:spcAft>
          </a:pPr>
          <a:r>
            <a:rPr lang="az-Latn-AZ" sz="2000" kern="1200" dirty="0" smtClean="0"/>
            <a:t>Modelin həyat dövrü mürəkkəb bir quruluşa malikdir</a:t>
          </a:r>
          <a:endParaRPr lang="en-US" sz="2000" kern="1200" dirty="0"/>
        </a:p>
      </dsp:txBody>
      <dsp:txXfrm>
        <a:off x="552685" y="1545645"/>
        <a:ext cx="6999770" cy="852412"/>
      </dsp:txXfrm>
    </dsp:sp>
    <dsp:sp modelId="{0C7540DF-14EE-43A9-987D-51D37758DCC0}">
      <dsp:nvSpPr>
        <dsp:cNvPr id="0" name=""/>
        <dsp:cNvSpPr/>
      </dsp:nvSpPr>
      <dsp:spPr>
        <a:xfrm>
          <a:off x="0" y="3423371"/>
          <a:ext cx="10131426" cy="806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3998D4C-A9E4-4969-B36D-C132B05743D5}">
      <dsp:nvSpPr>
        <dsp:cNvPr id="0" name=""/>
        <dsp:cNvSpPr/>
      </dsp:nvSpPr>
      <dsp:spPr>
        <a:xfrm>
          <a:off x="506571" y="2951051"/>
          <a:ext cx="7091998" cy="944640"/>
        </a:xfrm>
        <a:prstGeom prst="roundRect">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8061" tIns="0" rIns="268061" bIns="0" numCol="1" spcCol="1270" anchor="ctr" anchorCtr="0">
          <a:noAutofit/>
        </a:bodyPr>
        <a:lstStyle/>
        <a:p>
          <a:pPr lvl="0" algn="l" defTabSz="889000">
            <a:lnSpc>
              <a:spcPct val="90000"/>
            </a:lnSpc>
            <a:spcBef>
              <a:spcPct val="0"/>
            </a:spcBef>
            <a:spcAft>
              <a:spcPct val="35000"/>
            </a:spcAft>
          </a:pPr>
          <a:r>
            <a:rPr lang="az-Latn-AZ" sz="2000" kern="1200" dirty="0" smtClean="0"/>
            <a:t>Spiral sonsuza qədər davam edə bilər</a:t>
          </a:r>
          <a:endParaRPr lang="en-US" sz="2000" kern="1200" dirty="0"/>
        </a:p>
      </dsp:txBody>
      <dsp:txXfrm>
        <a:off x="552685" y="2997165"/>
        <a:ext cx="6999770" cy="85241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0099" y="2535767"/>
            <a:ext cx="7197726" cy="2421464"/>
          </a:xfrm>
        </p:spPr>
        <p:txBody>
          <a:bodyPr/>
          <a:lstStyle/>
          <a:p>
            <a:r>
              <a:rPr lang="az-Latn-AZ" dirty="0" smtClean="0"/>
              <a:t>PROQRAM MÜHƏNDİSLİYİ</a:t>
            </a:r>
            <a:br>
              <a:rPr lang="az-Latn-AZ" dirty="0" smtClean="0"/>
            </a:br>
            <a:r>
              <a:rPr lang="az-Latn-AZ" dirty="0" smtClean="0"/>
              <a:t>SOFT</a:t>
            </a:r>
            <a:r>
              <a:rPr lang="en-US" dirty="0" smtClean="0"/>
              <a:t>WARE ENGINEERING</a:t>
            </a:r>
            <a:endParaRPr lang="ru-RU" dirty="0"/>
          </a:p>
        </p:txBody>
      </p:sp>
    </p:spTree>
    <p:extLst>
      <p:ext uri="{BB962C8B-B14F-4D97-AF65-F5344CB8AC3E}">
        <p14:creationId xmlns:p14="http://schemas.microsoft.com/office/powerpoint/2010/main" val="10884656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smtClean="0"/>
              <a:t>MÜSBƏT CƏHƏTLƏRİ</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1855620"/>
              </p:ext>
            </p:extLst>
          </p:nvPr>
        </p:nvGraphicFramePr>
        <p:xfrm>
          <a:off x="685800" y="2141538"/>
          <a:ext cx="10131425" cy="4449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012025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762" y="0"/>
            <a:ext cx="10131425" cy="1456267"/>
          </a:xfrm>
        </p:spPr>
        <p:txBody>
          <a:bodyPr/>
          <a:lstStyle/>
          <a:p>
            <a:r>
              <a:rPr lang="az-Latn-AZ" dirty="0" smtClean="0"/>
              <a:t>MƏNFİ CƏHƏTLƏRİ</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4436091"/>
              </p:ext>
            </p:extLst>
          </p:nvPr>
        </p:nvGraphicFramePr>
        <p:xfrm>
          <a:off x="685799" y="1456266"/>
          <a:ext cx="10801350" cy="4849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2700685"/>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smtClean="0"/>
              <a:t>SPİRAL MODEL</a:t>
            </a:r>
            <a:endParaRPr lang="ru-RU" dirty="0"/>
          </a:p>
        </p:txBody>
      </p:sp>
      <p:sp>
        <p:nvSpPr>
          <p:cNvPr id="3" name="Content Placeholder 2"/>
          <p:cNvSpPr>
            <a:spLocks noGrp="1"/>
          </p:cNvSpPr>
          <p:nvPr>
            <p:ph idx="1"/>
          </p:nvPr>
        </p:nvSpPr>
        <p:spPr>
          <a:xfrm>
            <a:off x="685801" y="2142067"/>
            <a:ext cx="10131425" cy="4487333"/>
          </a:xfrm>
        </p:spPr>
        <p:txBody>
          <a:bodyPr>
            <a:noAutofit/>
          </a:bodyPr>
          <a:lstStyle/>
          <a:p>
            <a:pPr marL="0" indent="0" algn="just">
              <a:buNone/>
            </a:pPr>
            <a:r>
              <a:rPr lang="az-Latn-AZ" sz="2400" dirty="0"/>
              <a:t>spiralın hər döngəsində məhsulun növbəti variantı yaradılır, layihənin tələbləri dəqiqləşdirilir, keyfiyyəti müəyyən edilir və növbəti növbənin işi planlaşdırılır. İnkişafın ilkin mərhələlərinə - təhlil və dizayna xüsusi diqqət yetirilir, burada müəyyən texniki həllərin mümkünlüyü yoxlanılır və prototipləşdirmə yolu ilə əsaslandırılır.</a:t>
            </a:r>
            <a:endParaRPr lang="ru-RU" sz="2400" dirty="0"/>
          </a:p>
          <a:p>
            <a:pPr algn="just"/>
            <a:r>
              <a:rPr lang="az-Latn-AZ" sz="2400" dirty="0"/>
              <a:t>Bu model, həyat dövrünün ilkin mərhələlərinə: təhlil və dizayna diqqət yetirərək aşağıdan yuxarıya və yuxarıdan aşağıya konsepsiyanın üstünlüklərini birləşdirmək üçün həm dizaynı, həm də mərhələli prototipləşdirməni birləşdirən proqram təminatının yaradılması prosesidir. Bu modelin fərqli xüsusiyyəti həyat dövrünün təşkilinə təsir edən risklərə xüsusi diqqət yetirilməsidir.</a:t>
            </a:r>
            <a:endParaRPr lang="ru-RU" sz="2400" dirty="0"/>
          </a:p>
        </p:txBody>
      </p:sp>
    </p:spTree>
    <p:extLst>
      <p:ext uri="{BB962C8B-B14F-4D97-AF65-F5344CB8AC3E}">
        <p14:creationId xmlns:p14="http://schemas.microsoft.com/office/powerpoint/2010/main" val="98712295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01940359"/>
              </p:ext>
            </p:extLst>
          </p:nvPr>
        </p:nvGraphicFramePr>
        <p:xfrm>
          <a:off x="-266700" y="800100"/>
          <a:ext cx="12306300" cy="5962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0" y="133350"/>
            <a:ext cx="10817227" cy="903288"/>
          </a:xfrm>
        </p:spPr>
        <p:txBody>
          <a:bodyPr/>
          <a:lstStyle/>
          <a:p>
            <a:r>
              <a:rPr lang="az-Latn-AZ" dirty="0" smtClean="0"/>
              <a:t>                                          İSTİFADƏSİ</a:t>
            </a:r>
            <a:endParaRPr lang="ru-RU" dirty="0"/>
          </a:p>
        </p:txBody>
      </p:sp>
    </p:spTree>
    <p:extLst>
      <p:ext uri="{BB962C8B-B14F-4D97-AF65-F5344CB8AC3E}">
        <p14:creationId xmlns:p14="http://schemas.microsoft.com/office/powerpoint/2010/main" val="101434986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smtClean="0"/>
              <a:t>MÜSBƏT CƏHƏTLƏRİ</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6677913"/>
              </p:ext>
            </p:extLst>
          </p:nvPr>
        </p:nvGraphicFramePr>
        <p:xfrm>
          <a:off x="685800" y="2065867"/>
          <a:ext cx="10131425" cy="4544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9675543"/>
      </p:ext>
    </p:extLst>
  </p:cSld>
  <p:clrMapOvr>
    <a:masterClrMapping/>
  </p:clrMapOvr>
  <mc:AlternateContent xmlns:mc="http://schemas.openxmlformats.org/markup-compatibility/2006">
    <mc:Choice xmlns:p14="http://schemas.microsoft.com/office/powerpoint/2010/main" Requires="p14">
      <p:transition spd="slow" p14:dur="3000">
        <p14:glitter pattern="hexagon"/>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smtClean="0"/>
              <a:t>MƏNFİ CƏHƏTLƏRİ</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8858032"/>
              </p:ext>
            </p:extLst>
          </p:nvPr>
        </p:nvGraphicFramePr>
        <p:xfrm>
          <a:off x="685800" y="2065866"/>
          <a:ext cx="10131426" cy="4277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250870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90499"/>
            <a:ext cx="10131425" cy="1409700"/>
          </a:xfrm>
        </p:spPr>
        <p:txBody>
          <a:bodyPr/>
          <a:lstStyle/>
          <a:p>
            <a:r>
              <a:rPr lang="az-Latn-AZ" dirty="0" smtClean="0"/>
              <a:t>İnsan maşın interfeysi</a:t>
            </a:r>
            <a:endParaRPr lang="ru-RU" dirty="0"/>
          </a:p>
        </p:txBody>
      </p:sp>
      <p:sp>
        <p:nvSpPr>
          <p:cNvPr id="3" name="Content Placeholder 2"/>
          <p:cNvSpPr>
            <a:spLocks noGrp="1"/>
          </p:cNvSpPr>
          <p:nvPr>
            <p:ph idx="1"/>
          </p:nvPr>
        </p:nvSpPr>
        <p:spPr>
          <a:xfrm>
            <a:off x="0" y="1085851"/>
            <a:ext cx="11925300" cy="5562600"/>
          </a:xfrm>
        </p:spPr>
        <p:txBody>
          <a:bodyPr>
            <a:noAutofit/>
          </a:bodyPr>
          <a:lstStyle/>
          <a:p>
            <a:pPr algn="just"/>
            <a:r>
              <a:rPr lang="en-US" sz="2400" b="1" dirty="0" err="1">
                <a:solidFill>
                  <a:srgbClr val="FFC000"/>
                </a:solidFill>
              </a:rPr>
              <a:t>İnterfeys</a:t>
            </a:r>
            <a:r>
              <a:rPr lang="en-US" sz="2400" b="1" dirty="0">
                <a:solidFill>
                  <a:srgbClr val="FFC000"/>
                </a:solidFill>
              </a:rPr>
              <a:t> </a:t>
            </a:r>
            <a:r>
              <a:rPr lang="en-US" sz="2400" dirty="0"/>
              <a:t>(</a:t>
            </a:r>
            <a:r>
              <a:rPr lang="en-US" sz="2400" dirty="0" err="1"/>
              <a:t>ingiliscə</a:t>
            </a:r>
            <a:r>
              <a:rPr lang="en-US" sz="2400" dirty="0"/>
              <a:t> </a:t>
            </a:r>
            <a:r>
              <a:rPr lang="en-US" sz="2400" dirty="0" err="1"/>
              <a:t>interfeys</a:t>
            </a:r>
            <a:r>
              <a:rPr lang="en-US" sz="2400" dirty="0"/>
              <a:t> - </a:t>
            </a:r>
            <a:r>
              <a:rPr lang="en-US" sz="2400" dirty="0" err="1"/>
              <a:t>birləşmə</a:t>
            </a:r>
            <a:r>
              <a:rPr lang="en-US" sz="2400" dirty="0"/>
              <a:t>, </a:t>
            </a:r>
            <a:r>
              <a:rPr lang="en-US" sz="2400" dirty="0" err="1"/>
              <a:t>bölmə</a:t>
            </a:r>
            <a:r>
              <a:rPr lang="en-US" sz="2400" dirty="0"/>
              <a:t> </a:t>
            </a:r>
            <a:r>
              <a:rPr lang="en-US" sz="2400" dirty="0" err="1"/>
              <a:t>səthi</a:t>
            </a:r>
            <a:r>
              <a:rPr lang="en-US" sz="2400" dirty="0"/>
              <a:t>, </a:t>
            </a:r>
            <a:r>
              <a:rPr lang="en-US" sz="2400" dirty="0" err="1"/>
              <a:t>bölmə</a:t>
            </a:r>
            <a:r>
              <a:rPr lang="en-US" sz="2400" dirty="0"/>
              <a:t>) - </a:t>
            </a:r>
            <a:r>
              <a:rPr lang="en-US" sz="2400" dirty="0" err="1"/>
              <a:t>iki</a:t>
            </a:r>
            <a:r>
              <a:rPr lang="en-US" sz="2400" dirty="0"/>
              <a:t> </a:t>
            </a:r>
            <a:r>
              <a:rPr lang="en-US" sz="2400" dirty="0" err="1"/>
              <a:t>sistem</a:t>
            </a:r>
            <a:r>
              <a:rPr lang="en-US" sz="2400" dirty="0"/>
              <a:t> </a:t>
            </a:r>
            <a:r>
              <a:rPr lang="en-US" sz="2400" dirty="0" err="1"/>
              <a:t>arasında</a:t>
            </a:r>
            <a:r>
              <a:rPr lang="en-US" sz="2400" dirty="0"/>
              <a:t> </a:t>
            </a:r>
            <a:r>
              <a:rPr lang="en-US" sz="2400" dirty="0" err="1"/>
              <a:t>qarşılıqlı</a:t>
            </a:r>
            <a:r>
              <a:rPr lang="en-US" sz="2400" dirty="0"/>
              <a:t> </a:t>
            </a:r>
            <a:r>
              <a:rPr lang="en-US" sz="2400" dirty="0" err="1"/>
              <a:t>əlaqənin</a:t>
            </a:r>
            <a:r>
              <a:rPr lang="en-US" sz="2400" dirty="0"/>
              <a:t> </a:t>
            </a:r>
            <a:r>
              <a:rPr lang="en-US" sz="2400" dirty="0" err="1"/>
              <a:t>imkanları</a:t>
            </a:r>
            <a:r>
              <a:rPr lang="en-US" sz="2400" dirty="0"/>
              <a:t>, </a:t>
            </a:r>
            <a:r>
              <a:rPr lang="en-US" sz="2400" dirty="0" err="1"/>
              <a:t>üsulları</a:t>
            </a:r>
            <a:r>
              <a:rPr lang="en-US" sz="2400" dirty="0"/>
              <a:t> </a:t>
            </a:r>
            <a:r>
              <a:rPr lang="en-US" sz="2400" dirty="0" err="1"/>
              <a:t>və</a:t>
            </a:r>
            <a:r>
              <a:rPr lang="en-US" sz="2400" dirty="0"/>
              <a:t> </a:t>
            </a:r>
            <a:r>
              <a:rPr lang="en-US" sz="2400" dirty="0" err="1"/>
              <a:t>metodları</a:t>
            </a:r>
            <a:r>
              <a:rPr lang="en-US" sz="2400" dirty="0"/>
              <a:t> </a:t>
            </a:r>
            <a:r>
              <a:rPr lang="en-US" sz="2400" dirty="0" err="1"/>
              <a:t>toplusu</a:t>
            </a:r>
            <a:r>
              <a:rPr lang="en-US" sz="2400" dirty="0"/>
              <a:t>.</a:t>
            </a:r>
            <a:endParaRPr lang="ru-RU" sz="2400" dirty="0"/>
          </a:p>
          <a:p>
            <a:pPr algn="just"/>
            <a:r>
              <a:rPr lang="en-US" sz="2400" b="1" dirty="0" err="1">
                <a:solidFill>
                  <a:srgbClr val="FFC000"/>
                </a:solidFill>
              </a:rPr>
              <a:t>İnsan-maşın</a:t>
            </a:r>
            <a:r>
              <a:rPr lang="en-US" sz="2400" b="1" dirty="0">
                <a:solidFill>
                  <a:srgbClr val="FFC000"/>
                </a:solidFill>
              </a:rPr>
              <a:t> </a:t>
            </a:r>
            <a:r>
              <a:rPr lang="en-US" sz="2400" b="1" dirty="0" err="1">
                <a:solidFill>
                  <a:srgbClr val="FFC000"/>
                </a:solidFill>
              </a:rPr>
              <a:t>interfeysi</a:t>
            </a:r>
            <a:r>
              <a:rPr lang="en-US" sz="2400" b="1" dirty="0">
                <a:solidFill>
                  <a:srgbClr val="FFC000"/>
                </a:solidFill>
              </a:rPr>
              <a:t> </a:t>
            </a:r>
            <a:r>
              <a:rPr lang="en-US" sz="2400" dirty="0"/>
              <a:t>(İM</a:t>
            </a:r>
            <a:r>
              <a:rPr lang="az-Latn-AZ" sz="2400" dirty="0"/>
              <a:t>İ</a:t>
            </a:r>
            <a:r>
              <a:rPr lang="en-US" sz="2400" dirty="0"/>
              <a:t>) operator </a:t>
            </a:r>
            <a:r>
              <a:rPr lang="en-US" sz="2400" dirty="0" err="1"/>
              <a:t>və</a:t>
            </a:r>
            <a:r>
              <a:rPr lang="en-US" sz="2400" dirty="0"/>
              <a:t> </a:t>
            </a:r>
            <a:r>
              <a:rPr lang="en-US" sz="2400" dirty="0" err="1"/>
              <a:t>texniki</a:t>
            </a:r>
            <a:r>
              <a:rPr lang="en-US" sz="2400" dirty="0"/>
              <a:t> </a:t>
            </a:r>
            <a:r>
              <a:rPr lang="en-US" sz="2400" dirty="0" err="1"/>
              <a:t>sistem</a:t>
            </a:r>
            <a:r>
              <a:rPr lang="en-US" sz="2400" dirty="0"/>
              <a:t> </a:t>
            </a:r>
            <a:r>
              <a:rPr lang="en-US" sz="2400" dirty="0" err="1"/>
              <a:t>arasında</a:t>
            </a:r>
            <a:r>
              <a:rPr lang="en-US" sz="2400" dirty="0"/>
              <a:t> </a:t>
            </a:r>
            <a:r>
              <a:rPr lang="en-US" sz="2400" dirty="0" err="1"/>
              <a:t>birbaşa</a:t>
            </a:r>
            <a:r>
              <a:rPr lang="en-US" sz="2400" dirty="0"/>
              <a:t> </a:t>
            </a:r>
            <a:r>
              <a:rPr lang="en-US" sz="2400" dirty="0" err="1"/>
              <a:t>qarşılıqlı</a:t>
            </a:r>
            <a:r>
              <a:rPr lang="en-US" sz="2400" dirty="0"/>
              <a:t> </a:t>
            </a:r>
            <a:r>
              <a:rPr lang="en-US" sz="2400" dirty="0" err="1"/>
              <a:t>əlaqəni</a:t>
            </a:r>
            <a:r>
              <a:rPr lang="en-US" sz="2400" dirty="0"/>
              <a:t> </a:t>
            </a:r>
            <a:r>
              <a:rPr lang="en-US" sz="2400" dirty="0" err="1"/>
              <a:t>təmin</a:t>
            </a:r>
            <a:r>
              <a:rPr lang="en-US" sz="2400" dirty="0"/>
              <a:t> </a:t>
            </a:r>
            <a:r>
              <a:rPr lang="en-US" sz="2400" dirty="0" err="1"/>
              <a:t>edən</a:t>
            </a:r>
            <a:r>
              <a:rPr lang="en-US" sz="2400" dirty="0"/>
              <a:t>, </a:t>
            </a:r>
            <a:r>
              <a:rPr lang="en-US" sz="2400" dirty="0" err="1"/>
              <a:t>operatora</a:t>
            </a:r>
            <a:r>
              <a:rPr lang="en-US" sz="2400" dirty="0"/>
              <a:t> </a:t>
            </a:r>
            <a:r>
              <a:rPr lang="en-US" sz="2400" dirty="0" err="1"/>
              <a:t>bu</a:t>
            </a:r>
            <a:r>
              <a:rPr lang="en-US" sz="2400" dirty="0"/>
              <a:t> </a:t>
            </a:r>
            <a:r>
              <a:rPr lang="en-US" sz="2400" dirty="0" err="1"/>
              <a:t>sistemi</a:t>
            </a:r>
            <a:r>
              <a:rPr lang="en-US" sz="2400" dirty="0"/>
              <a:t> </a:t>
            </a:r>
            <a:r>
              <a:rPr lang="en-US" sz="2400" dirty="0" err="1"/>
              <a:t>idarə</a:t>
            </a:r>
            <a:r>
              <a:rPr lang="en-US" sz="2400" dirty="0"/>
              <a:t> </a:t>
            </a:r>
            <a:r>
              <a:rPr lang="en-US" sz="2400" dirty="0" err="1"/>
              <a:t>etmək</a:t>
            </a:r>
            <a:r>
              <a:rPr lang="en-US" sz="2400" dirty="0"/>
              <a:t> </a:t>
            </a:r>
            <a:r>
              <a:rPr lang="en-US" sz="2400" dirty="0" err="1"/>
              <a:t>və</a:t>
            </a:r>
            <a:r>
              <a:rPr lang="en-US" sz="2400" dirty="0"/>
              <a:t> </a:t>
            </a:r>
            <a:r>
              <a:rPr lang="en-US" sz="2400" dirty="0" err="1"/>
              <a:t>onun</a:t>
            </a:r>
            <a:r>
              <a:rPr lang="en-US" sz="2400" dirty="0"/>
              <a:t> </a:t>
            </a:r>
            <a:r>
              <a:rPr lang="en-US" sz="2400" dirty="0" err="1"/>
              <a:t>işinə</a:t>
            </a:r>
            <a:r>
              <a:rPr lang="en-US" sz="2400" dirty="0"/>
              <a:t> </a:t>
            </a:r>
            <a:r>
              <a:rPr lang="en-US" sz="2400" dirty="0" err="1"/>
              <a:t>nəzarət</a:t>
            </a:r>
            <a:r>
              <a:rPr lang="en-US" sz="2400" dirty="0"/>
              <a:t> </a:t>
            </a:r>
            <a:r>
              <a:rPr lang="en-US" sz="2400" dirty="0" err="1"/>
              <a:t>etmək</a:t>
            </a:r>
            <a:r>
              <a:rPr lang="en-US" sz="2400" dirty="0"/>
              <a:t> </a:t>
            </a:r>
            <a:r>
              <a:rPr lang="en-US" sz="2400" dirty="0" err="1"/>
              <a:t>imkanı</a:t>
            </a:r>
            <a:r>
              <a:rPr lang="en-US" sz="2400" dirty="0"/>
              <a:t> </a:t>
            </a:r>
            <a:r>
              <a:rPr lang="en-US" sz="2400" dirty="0" err="1"/>
              <a:t>verən</a:t>
            </a:r>
            <a:r>
              <a:rPr lang="en-US" sz="2400" dirty="0"/>
              <a:t> </a:t>
            </a:r>
            <a:r>
              <a:rPr lang="en-US" sz="2400" dirty="0" err="1"/>
              <a:t>bir</a:t>
            </a:r>
            <a:r>
              <a:rPr lang="en-US" sz="2400" dirty="0"/>
              <a:t> </a:t>
            </a:r>
            <a:r>
              <a:rPr lang="en-US" sz="2400" dirty="0" err="1"/>
              <a:t>üsul</a:t>
            </a:r>
            <a:r>
              <a:rPr lang="en-US" sz="2400" dirty="0"/>
              <a:t> </a:t>
            </a:r>
            <a:r>
              <a:rPr lang="en-US" sz="2400" dirty="0" err="1"/>
              <a:t>və</a:t>
            </a:r>
            <a:r>
              <a:rPr lang="en-US" sz="2400" dirty="0"/>
              <a:t> </a:t>
            </a:r>
            <a:r>
              <a:rPr lang="en-US" sz="2400" dirty="0" err="1"/>
              <a:t>vasitədir</a:t>
            </a:r>
            <a:r>
              <a:rPr lang="en-US" sz="2400" dirty="0"/>
              <a:t>.</a:t>
            </a:r>
            <a:endParaRPr lang="ru-RU" sz="2400" dirty="0"/>
          </a:p>
          <a:p>
            <a:pPr algn="just"/>
            <a:r>
              <a:rPr lang="en-US" sz="2400" b="1" dirty="0" err="1">
                <a:solidFill>
                  <a:srgbClr val="FFC000"/>
                </a:solidFill>
              </a:rPr>
              <a:t>İstifadəçi</a:t>
            </a:r>
            <a:r>
              <a:rPr lang="en-US" sz="2400" b="1" dirty="0">
                <a:solidFill>
                  <a:srgbClr val="FFC000"/>
                </a:solidFill>
              </a:rPr>
              <a:t> </a:t>
            </a:r>
            <a:r>
              <a:rPr lang="en-US" sz="2400" b="1" dirty="0" err="1">
                <a:solidFill>
                  <a:srgbClr val="FFC000"/>
                </a:solidFill>
              </a:rPr>
              <a:t>interfeysi</a:t>
            </a:r>
            <a:r>
              <a:rPr lang="en-US" sz="2400" b="1" dirty="0">
                <a:solidFill>
                  <a:srgbClr val="FFC000"/>
                </a:solidFill>
              </a:rPr>
              <a:t> </a:t>
            </a:r>
            <a:r>
              <a:rPr lang="en-US" sz="2400" dirty="0" err="1"/>
              <a:t>və</a:t>
            </a:r>
            <a:r>
              <a:rPr lang="en-US" sz="2400" dirty="0"/>
              <a:t> </a:t>
            </a:r>
            <a:r>
              <a:rPr lang="en-US" sz="2400" dirty="0" err="1"/>
              <a:t>ya</a:t>
            </a:r>
            <a:r>
              <a:rPr lang="en-US" sz="2400" dirty="0"/>
              <a:t> </a:t>
            </a:r>
            <a:r>
              <a:rPr lang="en-US" sz="2400" dirty="0" err="1"/>
              <a:t>interfeys</a:t>
            </a:r>
            <a:r>
              <a:rPr lang="en-US" sz="2400" dirty="0"/>
              <a:t> </a:t>
            </a:r>
            <a:r>
              <a:rPr lang="en-US" sz="2400" dirty="0" err="1"/>
              <a:t>istifadəçisi</a:t>
            </a:r>
            <a:r>
              <a:rPr lang="en-US" sz="2400" dirty="0"/>
              <a:t> (</a:t>
            </a:r>
            <a:r>
              <a:rPr lang="en-US" sz="2400" dirty="0" err="1"/>
              <a:t>ingiliscə</a:t>
            </a:r>
            <a:r>
              <a:rPr lang="en-US" sz="2400" dirty="0"/>
              <a:t> UI -user interface)) </a:t>
            </a:r>
            <a:r>
              <a:rPr lang="en-US" sz="2400" dirty="0" err="1"/>
              <a:t>bir</a:t>
            </a:r>
            <a:r>
              <a:rPr lang="en-US" sz="2400" dirty="0"/>
              <a:t> </a:t>
            </a:r>
            <a:r>
              <a:rPr lang="en-US" sz="2400" dirty="0" err="1"/>
              <a:t>tərəfi</a:t>
            </a:r>
            <a:r>
              <a:rPr lang="en-US" sz="2400" dirty="0"/>
              <a:t> </a:t>
            </a:r>
            <a:r>
              <a:rPr lang="en-US" sz="2400" dirty="0" err="1"/>
              <a:t>şəxs</a:t>
            </a:r>
            <a:r>
              <a:rPr lang="en-US" sz="2400" dirty="0"/>
              <a:t> (</a:t>
            </a:r>
            <a:r>
              <a:rPr lang="en-US" sz="2400" dirty="0" err="1"/>
              <a:t>istifadəçi</a:t>
            </a:r>
            <a:r>
              <a:rPr lang="en-US" sz="2400" dirty="0"/>
              <a:t>), </a:t>
            </a:r>
            <a:r>
              <a:rPr lang="en-US" sz="2400" dirty="0" err="1"/>
              <a:t>digər</a:t>
            </a:r>
            <a:r>
              <a:rPr lang="en-US" sz="2400" dirty="0"/>
              <a:t> </a:t>
            </a:r>
            <a:r>
              <a:rPr lang="en-US" sz="2400" dirty="0" err="1"/>
              <a:t>tərəfi</a:t>
            </a:r>
            <a:r>
              <a:rPr lang="en-US" sz="2400" dirty="0"/>
              <a:t> </a:t>
            </a:r>
            <a:r>
              <a:rPr lang="en-US" sz="2400" dirty="0" err="1"/>
              <a:t>maşın</a:t>
            </a:r>
            <a:r>
              <a:rPr lang="en-US" sz="2400" dirty="0"/>
              <a:t> / </a:t>
            </a:r>
            <a:r>
              <a:rPr lang="en-US" sz="2400" dirty="0" err="1"/>
              <a:t>cihaz</a:t>
            </a:r>
            <a:r>
              <a:rPr lang="en-US" sz="2400" dirty="0"/>
              <a:t> </a:t>
            </a:r>
            <a:r>
              <a:rPr lang="en-US" sz="2400" dirty="0" err="1"/>
              <a:t>tərəfindən</a:t>
            </a:r>
            <a:r>
              <a:rPr lang="en-US" sz="2400" dirty="0"/>
              <a:t> </a:t>
            </a:r>
            <a:r>
              <a:rPr lang="en-US" sz="2400" dirty="0" err="1"/>
              <a:t>təmsil</a:t>
            </a:r>
            <a:r>
              <a:rPr lang="en-US" sz="2400" dirty="0"/>
              <a:t> </a:t>
            </a:r>
            <a:r>
              <a:rPr lang="en-US" sz="2400" dirty="0" err="1"/>
              <a:t>olunduğu</a:t>
            </a:r>
            <a:r>
              <a:rPr lang="en-US" sz="2400" dirty="0"/>
              <a:t> </a:t>
            </a:r>
            <a:r>
              <a:rPr lang="en-US" sz="2400" dirty="0" err="1"/>
              <a:t>bir</a:t>
            </a:r>
            <a:r>
              <a:rPr lang="en-US" sz="2400" dirty="0"/>
              <a:t> </a:t>
            </a:r>
            <a:r>
              <a:rPr lang="en-US" sz="2400" dirty="0" err="1"/>
              <a:t>interfeys</a:t>
            </a:r>
            <a:r>
              <a:rPr lang="en-US" sz="2400" dirty="0"/>
              <a:t> </a:t>
            </a:r>
            <a:r>
              <a:rPr lang="en-US" sz="2400" dirty="0" err="1"/>
              <a:t>növüdür</a:t>
            </a:r>
            <a:r>
              <a:rPr lang="en-US" sz="2400" dirty="0"/>
              <a:t>. Bu, </a:t>
            </a:r>
            <a:r>
              <a:rPr lang="en-US" sz="2400" dirty="0" err="1"/>
              <a:t>istifadəçinin</a:t>
            </a:r>
            <a:r>
              <a:rPr lang="en-US" sz="2400" dirty="0"/>
              <a:t> </a:t>
            </a:r>
            <a:r>
              <a:rPr lang="en-US" sz="2400" dirty="0" err="1"/>
              <a:t>müxtəlif</a:t>
            </a:r>
            <a:r>
              <a:rPr lang="en-US" sz="2400" dirty="0"/>
              <a:t>, </a:t>
            </a:r>
            <a:r>
              <a:rPr lang="en-US" sz="2400" dirty="0" err="1"/>
              <a:t>çox</a:t>
            </a:r>
            <a:r>
              <a:rPr lang="en-US" sz="2400" dirty="0"/>
              <a:t> </a:t>
            </a:r>
            <a:r>
              <a:rPr lang="en-US" sz="2400" dirty="0" err="1"/>
              <a:t>vaxt</a:t>
            </a:r>
            <a:r>
              <a:rPr lang="en-US" sz="2400" dirty="0"/>
              <a:t> </a:t>
            </a:r>
            <a:r>
              <a:rPr lang="en-US" sz="2400" dirty="0" err="1"/>
              <a:t>mürəkkəb</a:t>
            </a:r>
            <a:r>
              <a:rPr lang="en-US" sz="2400" dirty="0"/>
              <a:t>, </a:t>
            </a:r>
            <a:r>
              <a:rPr lang="en-US" sz="2400" dirty="0" err="1"/>
              <a:t>maşın</a:t>
            </a:r>
            <a:r>
              <a:rPr lang="en-US" sz="2400" dirty="0"/>
              <a:t>, </a:t>
            </a:r>
            <a:r>
              <a:rPr lang="en-US" sz="2400" dirty="0" err="1"/>
              <a:t>cihaz</a:t>
            </a:r>
            <a:r>
              <a:rPr lang="en-US" sz="2400" dirty="0"/>
              <a:t> </a:t>
            </a:r>
            <a:r>
              <a:rPr lang="en-US" sz="2400" dirty="0" err="1"/>
              <a:t>və</a:t>
            </a:r>
            <a:r>
              <a:rPr lang="en-US" sz="2400" dirty="0"/>
              <a:t> </a:t>
            </a:r>
            <a:r>
              <a:rPr lang="en-US" sz="2400" dirty="0" err="1"/>
              <a:t>avadanlıqla</a:t>
            </a:r>
            <a:r>
              <a:rPr lang="en-US" sz="2400" dirty="0"/>
              <a:t> </a:t>
            </a:r>
            <a:r>
              <a:rPr lang="en-US" sz="2400" dirty="0" err="1"/>
              <a:t>qarşılıqlı</a:t>
            </a:r>
            <a:r>
              <a:rPr lang="en-US" sz="2400" dirty="0"/>
              <a:t> </a:t>
            </a:r>
            <a:r>
              <a:rPr lang="en-US" sz="2400" dirty="0" err="1"/>
              <a:t>əlaqədə</a:t>
            </a:r>
            <a:r>
              <a:rPr lang="en-US" sz="2400" dirty="0"/>
              <a:t> </a:t>
            </a:r>
            <a:r>
              <a:rPr lang="en-US" sz="2400" dirty="0" err="1"/>
              <a:t>olduğu</a:t>
            </a:r>
            <a:r>
              <a:rPr lang="en-US" sz="2400" dirty="0"/>
              <a:t> </a:t>
            </a:r>
            <a:r>
              <a:rPr lang="en-US" sz="2400" dirty="0" err="1"/>
              <a:t>alətlər</a:t>
            </a:r>
            <a:r>
              <a:rPr lang="en-US" sz="2400" dirty="0"/>
              <a:t> </a:t>
            </a:r>
            <a:r>
              <a:rPr lang="en-US" sz="2400" dirty="0" err="1"/>
              <a:t>və</a:t>
            </a:r>
            <a:r>
              <a:rPr lang="en-US" sz="2400" dirty="0"/>
              <a:t> </a:t>
            </a:r>
            <a:r>
              <a:rPr lang="en-US" sz="2400" dirty="0" err="1"/>
              <a:t>üsullar</a:t>
            </a:r>
            <a:r>
              <a:rPr lang="en-US" sz="2400" dirty="0"/>
              <a:t> </a:t>
            </a:r>
            <a:r>
              <a:rPr lang="en-US" sz="2400" dirty="0" err="1"/>
              <a:t>toplusudur</a:t>
            </a:r>
            <a:r>
              <a:rPr lang="en-US" sz="2400" dirty="0"/>
              <a:t>. </a:t>
            </a:r>
            <a:r>
              <a:rPr lang="en-US" sz="2400" dirty="0" err="1"/>
              <a:t>Adətən</a:t>
            </a:r>
            <a:r>
              <a:rPr lang="en-US" sz="2400" dirty="0"/>
              <a:t> </a:t>
            </a:r>
            <a:r>
              <a:rPr lang="en-US" sz="2400" dirty="0" err="1"/>
              <a:t>bu</a:t>
            </a:r>
            <a:r>
              <a:rPr lang="en-US" sz="2400" dirty="0"/>
              <a:t> </a:t>
            </a:r>
            <a:r>
              <a:rPr lang="en-US" sz="2400" dirty="0" err="1"/>
              <a:t>termin</a:t>
            </a:r>
            <a:r>
              <a:rPr lang="en-US" sz="2400" dirty="0"/>
              <a:t> </a:t>
            </a:r>
            <a:r>
              <a:rPr lang="en-US" sz="2400" dirty="0" err="1"/>
              <a:t>kompüter</a:t>
            </a:r>
            <a:r>
              <a:rPr lang="en-US" sz="2400" dirty="0"/>
              <a:t> </a:t>
            </a:r>
            <a:r>
              <a:rPr lang="en-US" sz="2400" dirty="0" err="1"/>
              <a:t>operatoru</a:t>
            </a:r>
            <a:r>
              <a:rPr lang="en-US" sz="2400" dirty="0"/>
              <a:t> </a:t>
            </a:r>
            <a:r>
              <a:rPr lang="en-US" sz="2400" dirty="0" err="1"/>
              <a:t>ilə</a:t>
            </a:r>
            <a:r>
              <a:rPr lang="en-US" sz="2400" dirty="0"/>
              <a:t> </a:t>
            </a:r>
            <a:r>
              <a:rPr lang="en-US" sz="2400" dirty="0" err="1"/>
              <a:t>onun</a:t>
            </a:r>
            <a:r>
              <a:rPr lang="en-US" sz="2400" dirty="0"/>
              <a:t> </a:t>
            </a:r>
            <a:r>
              <a:rPr lang="en-US" sz="2400" dirty="0" err="1"/>
              <a:t>işlədiyi</a:t>
            </a:r>
            <a:r>
              <a:rPr lang="en-US" sz="2400" dirty="0"/>
              <a:t> </a:t>
            </a:r>
            <a:r>
              <a:rPr lang="en-US" sz="2400" dirty="0" err="1"/>
              <a:t>proqram</a:t>
            </a:r>
            <a:r>
              <a:rPr lang="en-US" sz="2400" dirty="0"/>
              <a:t> </a:t>
            </a:r>
            <a:r>
              <a:rPr lang="en-US" sz="2400" dirty="0" err="1"/>
              <a:t>təminatı</a:t>
            </a:r>
            <a:r>
              <a:rPr lang="en-US" sz="2400" dirty="0"/>
              <a:t> </a:t>
            </a:r>
            <a:r>
              <a:rPr lang="en-US" sz="2400" dirty="0" err="1"/>
              <a:t>arasında</a:t>
            </a:r>
            <a:r>
              <a:rPr lang="en-US" sz="2400" dirty="0"/>
              <a:t> </a:t>
            </a:r>
            <a:r>
              <a:rPr lang="en-US" sz="2400" dirty="0" err="1"/>
              <a:t>qarşılıqlı</a:t>
            </a:r>
            <a:r>
              <a:rPr lang="en-US" sz="2400" dirty="0"/>
              <a:t> </a:t>
            </a:r>
            <a:r>
              <a:rPr lang="en-US" sz="2400" dirty="0" err="1"/>
              <a:t>əlaqəyə</a:t>
            </a:r>
            <a:r>
              <a:rPr lang="en-US" sz="2400" dirty="0"/>
              <a:t> </a:t>
            </a:r>
            <a:r>
              <a:rPr lang="en-US" sz="2400" dirty="0" err="1"/>
              <a:t>münasibətdə</a:t>
            </a:r>
            <a:r>
              <a:rPr lang="en-US" sz="2400" dirty="0"/>
              <a:t> </a:t>
            </a:r>
            <a:r>
              <a:rPr lang="en-US" sz="2400" dirty="0" err="1"/>
              <a:t>istifadə</a:t>
            </a:r>
            <a:r>
              <a:rPr lang="en-US" sz="2400" dirty="0"/>
              <a:t> </a:t>
            </a:r>
            <a:r>
              <a:rPr lang="en-US" sz="2400" dirty="0" err="1"/>
              <a:t>olunur</a:t>
            </a:r>
            <a:r>
              <a:rPr lang="en-US" sz="2400" dirty="0"/>
              <a:t>.</a:t>
            </a:r>
            <a:endParaRPr lang="ru-RU" sz="2400" dirty="0"/>
          </a:p>
        </p:txBody>
      </p:sp>
    </p:spTree>
    <p:extLst>
      <p:ext uri="{BB962C8B-B14F-4D97-AF65-F5344CB8AC3E}">
        <p14:creationId xmlns:p14="http://schemas.microsoft.com/office/powerpoint/2010/main" val="101300364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z-Latn-AZ" dirty="0"/>
              <a:t> </a:t>
            </a:r>
            <a:r>
              <a:rPr lang="az-Latn-AZ" dirty="0" smtClean="0"/>
              <a:t>                              yanaşmalar</a:t>
            </a:r>
            <a:endParaRPr lang="ru-RU" dirty="0"/>
          </a:p>
        </p:txBody>
      </p:sp>
      <p:sp>
        <p:nvSpPr>
          <p:cNvPr id="5" name="Text Placeholder 4"/>
          <p:cNvSpPr>
            <a:spLocks noGrp="1"/>
          </p:cNvSpPr>
          <p:nvPr>
            <p:ph type="body" idx="1"/>
          </p:nvPr>
        </p:nvSpPr>
        <p:spPr/>
        <p:txBody>
          <a:bodyPr/>
          <a:lstStyle/>
          <a:p>
            <a:r>
              <a:rPr lang="az-Latn-AZ" dirty="0" smtClean="0"/>
              <a:t>    Mühəndislik və texniki</a:t>
            </a:r>
            <a:endParaRPr lang="ru-RU" dirty="0"/>
          </a:p>
        </p:txBody>
      </p:sp>
      <p:sp>
        <p:nvSpPr>
          <p:cNvPr id="6" name="Content Placeholder 5"/>
          <p:cNvSpPr>
            <a:spLocks noGrp="1"/>
          </p:cNvSpPr>
          <p:nvPr>
            <p:ph sz="half" idx="2"/>
          </p:nvPr>
        </p:nvSpPr>
        <p:spPr/>
        <p:txBody>
          <a:bodyPr>
            <a:noAutofit/>
          </a:bodyPr>
          <a:lstStyle/>
          <a:p>
            <a:r>
              <a:rPr lang="az-Latn-AZ" sz="2400" dirty="0" smtClean="0"/>
              <a:t>Bu yanaşma insanın kompüterin özü kimi  yəni müəyyən alqoritmə uyğun olaraq kompüterlə işləməsi fərziyyəsinə əsaslanır. Proqramın funksional xüsusiyyətlərinə yönəldiyi üçün onunla işləyən istifadəçi bir tərtibatçı kimi düşünməyə məcbur olur.</a:t>
            </a:r>
            <a:endParaRPr lang="ru-RU" sz="2400" dirty="0"/>
          </a:p>
        </p:txBody>
      </p:sp>
      <p:sp>
        <p:nvSpPr>
          <p:cNvPr id="7" name="Text Placeholder 6"/>
          <p:cNvSpPr>
            <a:spLocks noGrp="1"/>
          </p:cNvSpPr>
          <p:nvPr>
            <p:ph type="body" sz="quarter" idx="3"/>
          </p:nvPr>
        </p:nvSpPr>
        <p:spPr/>
        <p:txBody>
          <a:bodyPr/>
          <a:lstStyle/>
          <a:p>
            <a:r>
              <a:rPr lang="az-Latn-AZ" dirty="0" smtClean="0"/>
              <a:t>                   Koqnitiv </a:t>
            </a:r>
            <a:endParaRPr lang="ru-RU" dirty="0"/>
          </a:p>
        </p:txBody>
      </p:sp>
      <p:sp>
        <p:nvSpPr>
          <p:cNvPr id="8" name="Content Placeholder 7"/>
          <p:cNvSpPr>
            <a:spLocks noGrp="1"/>
          </p:cNvSpPr>
          <p:nvPr>
            <p:ph sz="quarter" idx="4"/>
          </p:nvPr>
        </p:nvSpPr>
        <p:spPr/>
        <p:txBody>
          <a:bodyPr>
            <a:normAutofit/>
          </a:bodyPr>
          <a:lstStyle/>
          <a:p>
            <a:r>
              <a:rPr lang="az-Latn-AZ" sz="2400" dirty="0" smtClean="0"/>
              <a:t>Bu yanaşma sistemlə qarşılıqlı əlaqə prosesində istifadəçini mərkəzi fiqur kimi qəbul edir. İnsan imkanları və məhdudiyyətləri baxımından məlumatın təmin edilməsi və idarə edilməsinin keyfiyyəti oldu.</a:t>
            </a:r>
            <a:endParaRPr lang="ru-RU" sz="2400" dirty="0"/>
          </a:p>
        </p:txBody>
      </p:sp>
    </p:spTree>
    <p:extLst>
      <p:ext uri="{BB962C8B-B14F-4D97-AF65-F5344CB8AC3E}">
        <p14:creationId xmlns:p14="http://schemas.microsoft.com/office/powerpoint/2010/main" val="3005987132"/>
      </p:ext>
    </p:extLst>
  </p:cSld>
  <p:clrMapOvr>
    <a:masterClrMapping/>
  </p:clrMapOvr>
  <p:transition spd="slow">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09650"/>
            <a:ext cx="10131425" cy="4972050"/>
          </a:xfrm>
        </p:spPr>
        <p:txBody>
          <a:bodyPr>
            <a:normAutofit/>
          </a:bodyPr>
          <a:lstStyle/>
          <a:p>
            <a:r>
              <a:rPr lang="az-Latn-AZ" dirty="0" smtClean="0"/>
              <a:t>Koqnitiv sürtünmə alan kuper tərəfindən qoyulan anlayışdır və insanın mürəkkəb bir şeyə başqa bir şəxsə münasibətini xarakterizə edir. Bu münasibət oinsanın bu şeyin necə və niyə işləmədiyini bilmədiyi vəziyyətlərdə yaranır</a:t>
            </a:r>
            <a:endParaRPr lang="ru-RU" dirty="0"/>
          </a:p>
        </p:txBody>
      </p:sp>
    </p:spTree>
    <p:extLst>
      <p:ext uri="{BB962C8B-B14F-4D97-AF65-F5344CB8AC3E}">
        <p14:creationId xmlns:p14="http://schemas.microsoft.com/office/powerpoint/2010/main" val="351407761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0028310"/>
              </p:ext>
            </p:extLst>
          </p:nvPr>
        </p:nvGraphicFramePr>
        <p:xfrm>
          <a:off x="685800" y="933450"/>
          <a:ext cx="10131425" cy="485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77587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0500" y="374856"/>
            <a:ext cx="11868149" cy="6186309"/>
          </a:xfrm>
          <a:prstGeom prst="rect">
            <a:avLst/>
          </a:prstGeom>
        </p:spPr>
        <p:txBody>
          <a:bodyPr wrap="square">
            <a:spAutoFit/>
          </a:bodyPr>
          <a:lstStyle/>
          <a:p>
            <a:r>
              <a:rPr lang="az-Latn-AZ" dirty="0" smtClean="0"/>
              <a:t>                                        HAQQINDA</a:t>
            </a:r>
            <a:br>
              <a:rPr lang="az-Latn-AZ" dirty="0" smtClean="0"/>
            </a:br>
            <a:r>
              <a:rPr lang="az-Latn-AZ" dirty="0" smtClean="0"/>
              <a:t>   </a:t>
            </a:r>
            <a:r>
              <a:rPr lang="az-Latn-AZ" dirty="0"/>
              <a:t/>
            </a:r>
            <a:br>
              <a:rPr lang="az-Latn-AZ" dirty="0"/>
            </a:br>
            <a:r>
              <a:rPr lang="en-US" dirty="0" smtClean="0"/>
              <a:t>1968-ci </a:t>
            </a:r>
            <a:r>
              <a:rPr lang="en-US" dirty="0" err="1"/>
              <a:t>ildən</a:t>
            </a:r>
            <a:r>
              <a:rPr lang="en-US" dirty="0"/>
              <a:t> </a:t>
            </a:r>
            <a:r>
              <a:rPr lang="en-US" dirty="0" err="1"/>
              <a:t>bəri</a:t>
            </a:r>
            <a:r>
              <a:rPr lang="en-US" dirty="0"/>
              <a:t> </a:t>
            </a:r>
            <a:r>
              <a:rPr lang="en-US" dirty="0" err="1"/>
              <a:t>proqram</a:t>
            </a:r>
            <a:r>
              <a:rPr lang="en-US" dirty="0"/>
              <a:t> </a:t>
            </a:r>
            <a:r>
              <a:rPr lang="en-US" dirty="0" err="1"/>
              <a:t>mühəndisliyi</a:t>
            </a:r>
            <a:r>
              <a:rPr lang="en-US" dirty="0"/>
              <a:t> </a:t>
            </a:r>
            <a:r>
              <a:rPr lang="en-US" dirty="0" err="1"/>
              <a:t>ən</a:t>
            </a:r>
            <a:r>
              <a:rPr lang="en-US" dirty="0"/>
              <a:t> </a:t>
            </a:r>
            <a:r>
              <a:rPr lang="en-US" dirty="0" err="1"/>
              <a:t>çox</a:t>
            </a:r>
            <a:r>
              <a:rPr lang="en-US" dirty="0"/>
              <a:t> </a:t>
            </a:r>
            <a:r>
              <a:rPr lang="en-US" dirty="0" err="1"/>
              <a:t>mühəndislik</a:t>
            </a:r>
            <a:r>
              <a:rPr lang="en-US" dirty="0"/>
              <a:t> </a:t>
            </a:r>
            <a:r>
              <a:rPr lang="en-US" dirty="0" err="1"/>
              <a:t>fənlərinin</a:t>
            </a:r>
            <a:r>
              <a:rPr lang="en-US" dirty="0"/>
              <a:t> </a:t>
            </a:r>
            <a:r>
              <a:rPr lang="en-US" dirty="0" err="1"/>
              <a:t>təsirinə</a:t>
            </a:r>
            <a:r>
              <a:rPr lang="en-US" dirty="0"/>
              <a:t> </a:t>
            </a:r>
            <a:r>
              <a:rPr lang="en-US" dirty="0" err="1"/>
              <a:t>məruz</a:t>
            </a:r>
            <a:r>
              <a:rPr lang="en-US" dirty="0"/>
              <a:t> </a:t>
            </a:r>
            <a:r>
              <a:rPr lang="en-US" dirty="0" err="1"/>
              <a:t>qalmışdır</a:t>
            </a:r>
            <a:r>
              <a:rPr lang="en-US" dirty="0"/>
              <a:t> </a:t>
            </a:r>
            <a:r>
              <a:rPr lang="az-Latn-AZ" dirty="0" smtClean="0"/>
              <a:t>.nisbətən gənc bir sahədir. Proqram təminatı peşəkar insan fəaliyyətinin bir çox aspektlərinə təsir etdiyi üçün proqram mühəndisliyi müxtəlif sənaye sahələrində əvəzolunmaz hala gəlir hansı ki bunlar maşınqayırma iqlimin idarə edilməsi milli təhlükəsizlik kosmik tədqiqatlar avtomobil və s</a:t>
            </a:r>
            <a:r>
              <a:rPr lang="en-US" dirty="0" smtClean="0"/>
              <a:t/>
            </a:r>
            <a:br>
              <a:rPr lang="en-US" dirty="0" smtClean="0"/>
            </a:br>
            <a:endParaRPr lang="ru-RU" dirty="0"/>
          </a:p>
        </p:txBody>
      </p:sp>
    </p:spTree>
    <p:extLst>
      <p:ext uri="{BB962C8B-B14F-4D97-AF65-F5344CB8AC3E}">
        <p14:creationId xmlns:p14="http://schemas.microsoft.com/office/powerpoint/2010/main" val="4070050372"/>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smtClean="0"/>
              <a:t>                                   3 əsas prinsip</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957684"/>
              </p:ext>
            </p:extLst>
          </p:nvPr>
        </p:nvGraphicFramePr>
        <p:xfrm>
          <a:off x="-342900" y="1657350"/>
          <a:ext cx="12954000" cy="5200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892461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0"/>
            <a:ext cx="10131425" cy="571500"/>
          </a:xfrm>
        </p:spPr>
        <p:txBody>
          <a:bodyPr>
            <a:normAutofit fontScale="90000"/>
          </a:bodyPr>
          <a:lstStyle/>
          <a:p>
            <a:r>
              <a:rPr lang="az-Latn-AZ" dirty="0" smtClean="0"/>
              <a:t>                             İnkişaf mərhələləri</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5620528"/>
              </p:ext>
            </p:extLst>
          </p:nvPr>
        </p:nvGraphicFramePr>
        <p:xfrm>
          <a:off x="0" y="571500"/>
          <a:ext cx="12058650" cy="5924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823839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753100"/>
          </a:xfrm>
        </p:spPr>
        <p:txBody>
          <a:bodyPr/>
          <a:lstStyle/>
          <a:p>
            <a:r>
              <a:rPr lang="az-Latn-AZ" dirty="0" smtClean="0"/>
              <a:t>Təşəkkürlər</a:t>
            </a:r>
            <a:endParaRPr lang="ru-RU" dirty="0"/>
          </a:p>
        </p:txBody>
      </p:sp>
    </p:spTree>
    <p:extLst>
      <p:ext uri="{BB962C8B-B14F-4D97-AF65-F5344CB8AC3E}">
        <p14:creationId xmlns:p14="http://schemas.microsoft.com/office/powerpoint/2010/main" val="392389423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smtClean="0"/>
              <a:t>Həyat dövri modelləri</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8240377"/>
              </p:ext>
            </p:extLst>
          </p:nvPr>
        </p:nvGraphicFramePr>
        <p:xfrm>
          <a:off x="685800" y="2141538"/>
          <a:ext cx="11315700" cy="4449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56462"/>
      </p:ext>
    </p:extLst>
  </p:cSld>
  <p:clrMapOvr>
    <a:masterClrMapping/>
  </p:clrMapOvr>
  <mc:AlternateContent xmlns:mc="http://schemas.openxmlformats.org/markup-compatibility/2006">
    <mc:Choice xmlns:p14="http://schemas.microsoft.com/office/powerpoint/2010/main" Requires="p14">
      <p:transition spd="slow" p14:dur="30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2401"/>
            <a:ext cx="10131425" cy="1352550"/>
          </a:xfrm>
        </p:spPr>
        <p:txBody>
          <a:bodyPr/>
          <a:lstStyle/>
          <a:p>
            <a:r>
              <a:rPr lang="az-Latn-AZ" dirty="0" smtClean="0"/>
              <a:t>Şəlalə modeli</a:t>
            </a:r>
            <a:endParaRPr lang="ru-RU" dirty="0"/>
          </a:p>
        </p:txBody>
      </p:sp>
      <p:sp>
        <p:nvSpPr>
          <p:cNvPr id="8" name="Content Placeholder 7"/>
          <p:cNvSpPr>
            <a:spLocks noGrp="1"/>
          </p:cNvSpPr>
          <p:nvPr>
            <p:ph sz="half" idx="1"/>
          </p:nvPr>
        </p:nvSpPr>
        <p:spPr>
          <a:xfrm>
            <a:off x="0" y="495300"/>
            <a:ext cx="5257800" cy="7143750"/>
          </a:xfrm>
        </p:spPr>
        <p:txBody>
          <a:bodyPr>
            <a:normAutofit/>
          </a:bodyPr>
          <a:lstStyle/>
          <a:p>
            <a:r>
              <a:rPr lang="az-Latn-AZ" sz="2400" dirty="0" smtClean="0"/>
              <a:t>Proqram təminatının inkişaf etdirilməsi prosesinin modelidir. İnkişaf prosesi müstəqil addımların ardıcıl ardıcıllığından istifadə etməklə həyata keçirilir. Model hər bir sonrakı addımın əvvəlki addımın tam tamamlanmasından sonra başladığını qəbul edir.addımların tamamlanması nəticəsində sonrakı mərhələlərdə dəyişdirilə bilməyən ara məhsullar əmələ gəlir.</a:t>
            </a:r>
            <a:endParaRPr lang="ru-RU" sz="2400" dirty="0"/>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4065787513"/>
              </p:ext>
            </p:extLst>
          </p:nvPr>
        </p:nvGraphicFramePr>
        <p:xfrm>
          <a:off x="5821362" y="838200"/>
          <a:ext cx="5970587" cy="550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95284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66700"/>
            <a:ext cx="10131425" cy="1028701"/>
          </a:xfrm>
        </p:spPr>
        <p:txBody>
          <a:bodyPr/>
          <a:lstStyle/>
          <a:p>
            <a:r>
              <a:rPr lang="az-Latn-AZ" dirty="0" smtClean="0"/>
              <a:t>İSTİFADƏSİ</a:t>
            </a:r>
            <a:endParaRPr lang="ru-RU" dirty="0"/>
          </a:p>
        </p:txBody>
      </p:sp>
      <p:sp>
        <p:nvSpPr>
          <p:cNvPr id="3" name="Content Placeholder 2"/>
          <p:cNvSpPr>
            <a:spLocks noGrp="1"/>
          </p:cNvSpPr>
          <p:nvPr>
            <p:ph sz="half" idx="1"/>
          </p:nvPr>
        </p:nvSpPr>
        <p:spPr>
          <a:xfrm>
            <a:off x="685802" y="1790700"/>
            <a:ext cx="11296648" cy="4000501"/>
          </a:xfrm>
        </p:spPr>
        <p:txBody>
          <a:bodyPr>
            <a:noAutofit/>
          </a:bodyPr>
          <a:lstStyle/>
          <a:p>
            <a:r>
              <a:rPr lang="az-Latn-AZ" sz="2800" dirty="0" smtClean="0"/>
              <a:t>1. HƏYAT DÖVRÜ ƏRZİNDƏ AYDIN DƏYİŞMƏZ LAYİHƏLƏR HAZIRLAYARKƏN</a:t>
            </a:r>
          </a:p>
          <a:p>
            <a:r>
              <a:rPr lang="az-Latn-AZ" sz="2800" dirty="0" smtClean="0"/>
              <a:t>2.EYNİ TİPLİ BİR SİSTEM VƏ YA MƏHSULUN QURULMASINA YÖNƏLMİŞ BİR LAYİHƏ HAZIRLAYARKƏN</a:t>
            </a:r>
          </a:p>
          <a:p>
            <a:r>
              <a:rPr lang="az-Latn-AZ" sz="2800" dirty="0" smtClean="0"/>
              <a:t>3. BÖYÜK LAYİHƏLƏR HƏYATA KEÇİRƏRKƏN </a:t>
            </a:r>
          </a:p>
          <a:p>
            <a:r>
              <a:rPr lang="az-Latn-AZ" sz="2800" dirty="0" smtClean="0"/>
              <a:t>4.MÖVCUD MƏHSULLARI VƏ YA SİSTEMİN YENİ PLATFORMAYA KÖÇÜRÜLMƏSİ İLƏ BAĞLI LAYİHƏ HAZIRLAYARKƏN </a:t>
            </a:r>
          </a:p>
          <a:p>
            <a:r>
              <a:rPr lang="az-Latn-AZ" sz="2800" dirty="0" smtClean="0"/>
              <a:t>5.MÖVCUD MƏHSULUN  VƏ YA SİSTEMİN YENİ VERSİYASININ YARADILMASI VƏ BURAXILMASI İLƏ BAĞLI LAYİHƏ HAZIRLAYARKƏN</a:t>
            </a:r>
            <a:endParaRPr lang="ru-RU" sz="2800" dirty="0"/>
          </a:p>
        </p:txBody>
      </p:sp>
    </p:spTree>
    <p:extLst>
      <p:ext uri="{BB962C8B-B14F-4D97-AF65-F5344CB8AC3E}">
        <p14:creationId xmlns:p14="http://schemas.microsoft.com/office/powerpoint/2010/main" val="37596505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z-Latn-AZ" dirty="0" smtClean="0"/>
              <a:t>MÜSBƏT CƏHƏTLƏRİ</a:t>
            </a:r>
            <a:endParaRPr lang="ru-RU"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20686957"/>
              </p:ext>
            </p:extLst>
          </p:nvPr>
        </p:nvGraphicFramePr>
        <p:xfrm>
          <a:off x="685800" y="2141538"/>
          <a:ext cx="10131425" cy="4202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87011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562100"/>
          </a:xfrm>
        </p:spPr>
        <p:txBody>
          <a:bodyPr/>
          <a:lstStyle/>
          <a:p>
            <a:r>
              <a:rPr lang="az-Latn-AZ" dirty="0" smtClean="0"/>
              <a:t>MƏNFİ CƏHƏTLƏRİ</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4459648"/>
              </p:ext>
            </p:extLst>
          </p:nvPr>
        </p:nvGraphicFramePr>
        <p:xfrm>
          <a:off x="400050" y="1733550"/>
          <a:ext cx="115062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5782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562101"/>
          </a:xfrm>
        </p:spPr>
        <p:txBody>
          <a:bodyPr/>
          <a:lstStyle/>
          <a:p>
            <a:r>
              <a:rPr lang="az-Latn-AZ" dirty="0" smtClean="0"/>
              <a:t>İTERATİV MODEL</a:t>
            </a:r>
            <a:endParaRPr lang="ru-RU" dirty="0"/>
          </a:p>
        </p:txBody>
      </p:sp>
      <p:sp>
        <p:nvSpPr>
          <p:cNvPr id="3" name="Content Placeholder 2"/>
          <p:cNvSpPr>
            <a:spLocks noGrp="1"/>
          </p:cNvSpPr>
          <p:nvPr>
            <p:ph idx="1"/>
          </p:nvPr>
        </p:nvSpPr>
        <p:spPr>
          <a:xfrm>
            <a:off x="1085851" y="1276351"/>
            <a:ext cx="10131425" cy="5353050"/>
          </a:xfrm>
        </p:spPr>
        <p:txBody>
          <a:bodyPr>
            <a:noAutofit/>
          </a:bodyPr>
          <a:lstStyle/>
          <a:p>
            <a:pPr algn="just"/>
            <a:r>
              <a:rPr lang="en-US" sz="2400" dirty="0" err="1"/>
              <a:t>Proqram</a:t>
            </a:r>
            <a:r>
              <a:rPr lang="en-US" sz="2400" dirty="0"/>
              <a:t> </a:t>
            </a:r>
            <a:r>
              <a:rPr lang="en-US" sz="2400" dirty="0" err="1"/>
              <a:t>təminatının</a:t>
            </a:r>
            <a:r>
              <a:rPr lang="en-US" sz="2400" dirty="0"/>
              <a:t> </a:t>
            </a:r>
            <a:r>
              <a:rPr lang="en-US" sz="2400" dirty="0" err="1"/>
              <a:t>inkişafı</a:t>
            </a:r>
            <a:r>
              <a:rPr lang="en-US" sz="2400" dirty="0"/>
              <a:t> </a:t>
            </a:r>
            <a:r>
              <a:rPr lang="en-US" sz="2400" dirty="0" err="1"/>
              <a:t>mərhələlər</a:t>
            </a:r>
            <a:r>
              <a:rPr lang="en-US" sz="2400" dirty="0"/>
              <a:t> </a:t>
            </a:r>
            <a:r>
              <a:rPr lang="en-US" sz="2400" dirty="0" err="1"/>
              <a:t>arasında</a:t>
            </a:r>
            <a:r>
              <a:rPr lang="en-US" sz="2400" dirty="0"/>
              <a:t> </a:t>
            </a:r>
            <a:r>
              <a:rPr lang="en-US" sz="2400" dirty="0" err="1"/>
              <a:t>əks</a:t>
            </a:r>
            <a:r>
              <a:rPr lang="en-US" sz="2400" dirty="0"/>
              <a:t> </a:t>
            </a:r>
            <a:r>
              <a:rPr lang="en-US" sz="2400" dirty="0" err="1"/>
              <a:t>əlaqə</a:t>
            </a:r>
            <a:r>
              <a:rPr lang="en-US" sz="2400" dirty="0"/>
              <a:t> </a:t>
            </a:r>
            <a:r>
              <a:rPr lang="en-US" sz="2400" dirty="0" err="1"/>
              <a:t>dövrələri</a:t>
            </a:r>
            <a:r>
              <a:rPr lang="en-US" sz="2400" dirty="0"/>
              <a:t> </a:t>
            </a:r>
            <a:r>
              <a:rPr lang="en-US" sz="2400" dirty="0" err="1"/>
              <a:t>ilə</a:t>
            </a:r>
            <a:r>
              <a:rPr lang="en-US" sz="2400" dirty="0"/>
              <a:t> </a:t>
            </a:r>
            <a:r>
              <a:rPr lang="en-US" sz="2400" dirty="0" err="1"/>
              <a:t>iterasiyalarda</a:t>
            </a:r>
            <a:r>
              <a:rPr lang="en-US" sz="2400" dirty="0"/>
              <a:t> </a:t>
            </a:r>
            <a:r>
              <a:rPr lang="en-US" sz="2400" dirty="0" err="1"/>
              <a:t>həyata</a:t>
            </a:r>
            <a:r>
              <a:rPr lang="en-US" sz="2400" dirty="0"/>
              <a:t> </a:t>
            </a:r>
            <a:r>
              <a:rPr lang="en-US" sz="2400" dirty="0" err="1"/>
              <a:t>keçirilir</a:t>
            </a:r>
            <a:r>
              <a:rPr lang="en-US" sz="2400" dirty="0"/>
              <a:t>. </a:t>
            </a:r>
            <a:r>
              <a:rPr lang="en-US" sz="2400" dirty="0" err="1"/>
              <a:t>Mərhələlərarası</a:t>
            </a:r>
            <a:r>
              <a:rPr lang="en-US" sz="2400" dirty="0"/>
              <a:t> </a:t>
            </a:r>
            <a:r>
              <a:rPr lang="en-US" sz="2400" dirty="0" err="1"/>
              <a:t>düzəlişlər</a:t>
            </a:r>
            <a:r>
              <a:rPr lang="en-US" sz="2400" dirty="0"/>
              <a:t> </a:t>
            </a:r>
            <a:r>
              <a:rPr lang="en-US" sz="2400" dirty="0" err="1"/>
              <a:t>müxtəlif</a:t>
            </a:r>
            <a:r>
              <a:rPr lang="en-US" sz="2400" dirty="0"/>
              <a:t> </a:t>
            </a:r>
            <a:r>
              <a:rPr lang="en-US" sz="2400" dirty="0" err="1"/>
              <a:t>mərhələlərdə</a:t>
            </a:r>
            <a:r>
              <a:rPr lang="en-US" sz="2400" dirty="0"/>
              <a:t> </a:t>
            </a:r>
            <a:r>
              <a:rPr lang="en-US" sz="2400" dirty="0" err="1"/>
              <a:t>inkişaf</a:t>
            </a:r>
            <a:r>
              <a:rPr lang="en-US" sz="2400" dirty="0"/>
              <a:t> </a:t>
            </a:r>
            <a:r>
              <a:rPr lang="en-US" sz="2400" dirty="0" err="1"/>
              <a:t>nəticələrinin</a:t>
            </a:r>
            <a:r>
              <a:rPr lang="en-US" sz="2400" dirty="0"/>
              <a:t> </a:t>
            </a:r>
            <a:r>
              <a:rPr lang="en-US" sz="2400" dirty="0" err="1"/>
              <a:t>həqiqətən</a:t>
            </a:r>
            <a:r>
              <a:rPr lang="en-US" sz="2400" dirty="0"/>
              <a:t> </a:t>
            </a:r>
            <a:r>
              <a:rPr lang="en-US" sz="2400" dirty="0" err="1"/>
              <a:t>mövcud</a:t>
            </a:r>
            <a:r>
              <a:rPr lang="en-US" sz="2400" dirty="0"/>
              <a:t> </a:t>
            </a:r>
            <a:r>
              <a:rPr lang="en-US" sz="2400" dirty="0" err="1"/>
              <a:t>olan</a:t>
            </a:r>
            <a:r>
              <a:rPr lang="en-US" sz="2400" dirty="0"/>
              <a:t> </a:t>
            </a:r>
            <a:r>
              <a:rPr lang="en-US" sz="2400" dirty="0" err="1"/>
              <a:t>qarşılıqlı</a:t>
            </a:r>
            <a:r>
              <a:rPr lang="en-US" sz="2400" dirty="0"/>
              <a:t> </a:t>
            </a:r>
            <a:r>
              <a:rPr lang="en-US" sz="2400" dirty="0" err="1"/>
              <a:t>təsirini</a:t>
            </a:r>
            <a:r>
              <a:rPr lang="en-US" sz="2400" dirty="0"/>
              <a:t> </a:t>
            </a:r>
            <a:r>
              <a:rPr lang="en-US" sz="2400" dirty="0" err="1"/>
              <a:t>nəzərə</a:t>
            </a:r>
            <a:r>
              <a:rPr lang="en-US" sz="2400" dirty="0"/>
              <a:t> </a:t>
            </a:r>
            <a:r>
              <a:rPr lang="en-US" sz="2400" dirty="0" err="1"/>
              <a:t>almağa</a:t>
            </a:r>
            <a:r>
              <a:rPr lang="en-US" sz="2400" dirty="0"/>
              <a:t> </a:t>
            </a:r>
            <a:r>
              <a:rPr lang="en-US" sz="2400" dirty="0" err="1"/>
              <a:t>imkan</a:t>
            </a:r>
            <a:r>
              <a:rPr lang="en-US" sz="2400" dirty="0"/>
              <a:t> </a:t>
            </a:r>
            <a:r>
              <a:rPr lang="en-US" sz="2400" dirty="0" err="1"/>
              <a:t>verir</a:t>
            </a:r>
            <a:r>
              <a:rPr lang="en-US" sz="2400" dirty="0"/>
              <a:t>, </a:t>
            </a:r>
            <a:r>
              <a:rPr lang="en-US" sz="2400" dirty="0" err="1"/>
              <a:t>hər</a:t>
            </a:r>
            <a:r>
              <a:rPr lang="en-US" sz="2400" dirty="0"/>
              <a:t> </a:t>
            </a:r>
            <a:r>
              <a:rPr lang="en-US" sz="2400" dirty="0" err="1"/>
              <a:t>bir</a:t>
            </a:r>
            <a:r>
              <a:rPr lang="en-US" sz="2400" dirty="0"/>
              <a:t> </a:t>
            </a:r>
            <a:r>
              <a:rPr lang="en-US" sz="2400" dirty="0" err="1"/>
              <a:t>mərhələnin</a:t>
            </a:r>
            <a:r>
              <a:rPr lang="en-US" sz="2400" dirty="0"/>
              <a:t> </a:t>
            </a:r>
            <a:r>
              <a:rPr lang="en-US" sz="2400" dirty="0" err="1"/>
              <a:t>ömrü</a:t>
            </a:r>
            <a:r>
              <a:rPr lang="en-US" sz="2400" dirty="0"/>
              <a:t> </a:t>
            </a:r>
            <a:r>
              <a:rPr lang="en-US" sz="2400" dirty="0" err="1"/>
              <a:t>bütün</a:t>
            </a:r>
            <a:r>
              <a:rPr lang="en-US" sz="2400" dirty="0"/>
              <a:t> </a:t>
            </a:r>
            <a:r>
              <a:rPr lang="en-US" sz="2400" dirty="0" err="1"/>
              <a:t>inkişaf</a:t>
            </a:r>
            <a:r>
              <a:rPr lang="en-US" sz="2400" dirty="0"/>
              <a:t> </a:t>
            </a:r>
            <a:r>
              <a:rPr lang="en-US" sz="2400" dirty="0" err="1"/>
              <a:t>dövrü</a:t>
            </a:r>
            <a:r>
              <a:rPr lang="en-US" sz="2400" dirty="0"/>
              <a:t> </a:t>
            </a:r>
            <a:r>
              <a:rPr lang="en-US" sz="2400" dirty="0" err="1"/>
              <a:t>boyunca</a:t>
            </a:r>
            <a:r>
              <a:rPr lang="en-US" sz="2400" dirty="0"/>
              <a:t> </a:t>
            </a:r>
            <a:r>
              <a:rPr lang="en-US" sz="2400" dirty="0" err="1"/>
              <a:t>uzanır</a:t>
            </a:r>
            <a:r>
              <a:rPr lang="en-US" sz="2400" dirty="0"/>
              <a:t>. </a:t>
            </a:r>
            <a:r>
              <a:rPr lang="az-Latn-AZ" sz="2400" dirty="0"/>
              <a:t>Şəlalə modelinə ciddi riayət etməkdən uzaqlaşmanı təmsil edən başqa bir model, artımlı modelə bənzəyən və ikisi fərqli olsa da, əslində bəzən artımlı modellə eyniləşdirilən </a:t>
            </a:r>
            <a:r>
              <a:rPr lang="az-Latn-AZ" sz="2400" b="1" dirty="0">
                <a:solidFill>
                  <a:srgbClr val="FFC000"/>
                </a:solidFill>
              </a:rPr>
              <a:t>iterativ</a:t>
            </a:r>
            <a:r>
              <a:rPr lang="az-Latn-AZ" sz="2400" dirty="0"/>
              <a:t>(iterative model)modeldir. Artan model məhsulun hər bir ilkin versiyasını daha böyük versiyaya genişləndirmək konsepsiyasını, iterativ model isə hər bir versiyanın dəqiqləşdirilməsi konsepsiyasını əhatə edir. Reallıqda artımlı model əsas iterativ proses tələb edir və iterativ model tədricən xüsusiyyətlər əlavə edə bilər.</a:t>
            </a:r>
            <a:endParaRPr lang="ru-RU" sz="2400" dirty="0"/>
          </a:p>
        </p:txBody>
      </p:sp>
    </p:spTree>
    <p:extLst>
      <p:ext uri="{BB962C8B-B14F-4D97-AF65-F5344CB8AC3E}">
        <p14:creationId xmlns:p14="http://schemas.microsoft.com/office/powerpoint/2010/main" val="16126938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smtClean="0"/>
              <a:t>ARTAN MODEL</a:t>
            </a:r>
            <a:endParaRPr lang="ru-RU" dirty="0"/>
          </a:p>
        </p:txBody>
      </p:sp>
      <p:sp>
        <p:nvSpPr>
          <p:cNvPr id="3" name="Content Placeholder 2"/>
          <p:cNvSpPr>
            <a:spLocks noGrp="1"/>
          </p:cNvSpPr>
          <p:nvPr>
            <p:ph idx="1"/>
          </p:nvPr>
        </p:nvSpPr>
        <p:spPr>
          <a:xfrm>
            <a:off x="685801" y="2142067"/>
            <a:ext cx="10131425" cy="4582583"/>
          </a:xfrm>
        </p:spPr>
        <p:txBody>
          <a:bodyPr>
            <a:normAutofit/>
          </a:bodyPr>
          <a:lstStyle/>
          <a:p>
            <a:pPr algn="just"/>
            <a:r>
              <a:rPr lang="en-US" sz="2800" dirty="0" err="1"/>
              <a:t>Artan</a:t>
            </a:r>
            <a:r>
              <a:rPr lang="en-US" sz="2800" dirty="0"/>
              <a:t> model (</a:t>
            </a:r>
            <a:r>
              <a:rPr lang="en-US" sz="2800" dirty="0" err="1"/>
              <a:t>ingiliscə</a:t>
            </a:r>
            <a:r>
              <a:rPr lang="en-US" sz="2800" dirty="0"/>
              <a:t> “increment”-</a:t>
            </a:r>
            <a:r>
              <a:rPr lang="en-US" sz="2800" dirty="0" err="1"/>
              <a:t>artım</a:t>
            </a:r>
            <a:r>
              <a:rPr lang="en-US" sz="2800" dirty="0"/>
              <a:t>) </a:t>
            </a:r>
            <a:r>
              <a:rPr lang="en-US" sz="2800" dirty="0" err="1"/>
              <a:t>mərhələlərin</a:t>
            </a:r>
            <a:r>
              <a:rPr lang="en-US" sz="2800" dirty="0"/>
              <a:t> </a:t>
            </a:r>
            <a:r>
              <a:rPr lang="en-US" sz="2800" dirty="0" err="1"/>
              <a:t>xətti</a:t>
            </a:r>
            <a:r>
              <a:rPr lang="en-US" sz="2800" dirty="0"/>
              <a:t> </a:t>
            </a:r>
            <a:r>
              <a:rPr lang="en-US" sz="2800" dirty="0" err="1"/>
              <a:t>ardıcıllığı</a:t>
            </a:r>
            <a:r>
              <a:rPr lang="en-US" sz="2800" dirty="0"/>
              <a:t> </a:t>
            </a:r>
            <a:r>
              <a:rPr lang="en-US" sz="2800" dirty="0" err="1"/>
              <a:t>ilə</a:t>
            </a:r>
            <a:r>
              <a:rPr lang="en-US" sz="2800" dirty="0"/>
              <a:t> </a:t>
            </a:r>
            <a:r>
              <a:rPr lang="en-US" sz="2800" dirty="0" err="1"/>
              <a:t>proqram</a:t>
            </a:r>
            <a:r>
              <a:rPr lang="en-US" sz="2800" dirty="0"/>
              <a:t> </a:t>
            </a:r>
            <a:r>
              <a:rPr lang="en-US" sz="2800" dirty="0" err="1"/>
              <a:t>təminatının</a:t>
            </a:r>
            <a:r>
              <a:rPr lang="en-US" sz="2800" dirty="0"/>
              <a:t> </a:t>
            </a:r>
            <a:r>
              <a:rPr lang="en-US" sz="2800" dirty="0" err="1"/>
              <a:t>işlənməsini</a:t>
            </a:r>
            <a:r>
              <a:rPr lang="en-US" sz="2800" dirty="0"/>
              <a:t> </a:t>
            </a:r>
            <a:r>
              <a:rPr lang="en-US" sz="2800" dirty="0" err="1"/>
              <a:t>nəzərdə</a:t>
            </a:r>
            <a:r>
              <a:rPr lang="en-US" sz="2800" dirty="0"/>
              <a:t> </a:t>
            </a:r>
            <a:r>
              <a:rPr lang="en-US" sz="2800" dirty="0" err="1"/>
              <a:t>tutur</a:t>
            </a:r>
            <a:r>
              <a:rPr lang="en-US" sz="2800" dirty="0"/>
              <a:t>. </a:t>
            </a:r>
            <a:r>
              <a:rPr lang="az-Latn-AZ" sz="2800" dirty="0"/>
              <a:t> Bu modeldən sonra istənilən proqram sistemi artımlarla qurulur - birincisi məhdud funksionallıqla son məhsulun sadələşdirilmiş versiyasıdır. Bu versiya sınaqdan keçirildikdən və bəlkə də gələcək istifadəçi tərəfindən qiymətləndirildikdən sonra sistem tamamlanana qədər daha çox funksiya əlavə edilir və əlavə proqramda sınaqdan keçirilir</a:t>
            </a:r>
            <a:endParaRPr lang="ru-RU" sz="2800" dirty="0"/>
          </a:p>
          <a:p>
            <a:pPr algn="just"/>
            <a:endParaRPr lang="ru-RU" sz="2800" dirty="0"/>
          </a:p>
          <a:p>
            <a:endParaRPr lang="ru-RU" sz="2800" dirty="0"/>
          </a:p>
        </p:txBody>
      </p:sp>
    </p:spTree>
    <p:extLst>
      <p:ext uri="{BB962C8B-B14F-4D97-AF65-F5344CB8AC3E}">
        <p14:creationId xmlns:p14="http://schemas.microsoft.com/office/powerpoint/2010/main" val="2567669863"/>
      </p:ext>
    </p:extLst>
  </p:cSld>
  <p:clrMapOvr>
    <a:masterClrMapping/>
  </p:clrMapOvr>
  <mc:AlternateContent xmlns:mc="http://schemas.openxmlformats.org/markup-compatibility/2006">
    <mc:Choice xmlns:p14="http://schemas.microsoft.com/office/powerpoint/2010/main" Requires="p14">
      <p:transition spd="slow" p14:dur="30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177</TotalTime>
  <Words>960</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Symbol</vt:lpstr>
      <vt:lpstr>Celestial</vt:lpstr>
      <vt:lpstr>PROQRAM MÜHƏNDİSLİYİ SOFTWARE ENGINEERING</vt:lpstr>
      <vt:lpstr>                                        HAQQINDA     1968-ci ildən bəri proqram mühəndisliyi ən çox mühəndislik fənlərinin təsirinə məruz qalmışdır .nisbətən gənc bir sahədir. Proqram təminatı peşəkar insan fəaliyyətinin bir çox aspektlərinə təsir etdiyi üçün proqram mühəndisliyi müxtəlif sənaye sahələrində əvəzolunmaz hala gəlir hansı ki bunlar maşınqayırma iqlimin idarə edilməsi milli təhlükəsizlik kosmik tədqiqatlar avtomobil və s </vt:lpstr>
      <vt:lpstr>Həyat dövri modelləri</vt:lpstr>
      <vt:lpstr>Şəlalə modeli</vt:lpstr>
      <vt:lpstr>İSTİFADƏSİ</vt:lpstr>
      <vt:lpstr>MÜSBƏT CƏHƏTLƏRİ</vt:lpstr>
      <vt:lpstr>MƏNFİ CƏHƏTLƏRİ</vt:lpstr>
      <vt:lpstr>İTERATİV MODEL</vt:lpstr>
      <vt:lpstr>ARTAN MODEL</vt:lpstr>
      <vt:lpstr>MÜSBƏT CƏHƏTLƏRİ</vt:lpstr>
      <vt:lpstr>MƏNFİ CƏHƏTLƏRİ</vt:lpstr>
      <vt:lpstr>SPİRAL MODEL</vt:lpstr>
      <vt:lpstr>                                          İSTİFADƏSİ</vt:lpstr>
      <vt:lpstr>MÜSBƏT CƏHƏTLƏRİ</vt:lpstr>
      <vt:lpstr>MƏNFİ CƏHƏTLƏRİ</vt:lpstr>
      <vt:lpstr>İnsan maşın interfeysi</vt:lpstr>
      <vt:lpstr>                               yanaşmalar</vt:lpstr>
      <vt:lpstr>Koqnitiv sürtünmə alan kuper tərəfindən qoyulan anlayışdır və insanın mürəkkəb bir şeyə başqa bir şəxsə münasibətini xarakterizə edir. Bu münasibət oinsanın bu şeyin necə və niyə işləmədiyini bilmədiyi vəziyyətlərdə yaranır</vt:lpstr>
      <vt:lpstr>PowerPoint Presentation</vt:lpstr>
      <vt:lpstr>                                   3 əsas prinsip</vt:lpstr>
      <vt:lpstr>                             İnkişaf mərhələləri</vt:lpstr>
      <vt:lpstr>Təşəkkürlər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PROQRAM MÜHƏNDİSLİYİ SOFTWARE ENGINEERING</dc:title>
  <dc:creator>hp</dc:creator>
  <cp:lastModifiedBy>hp</cp:lastModifiedBy>
  <cp:revision>14</cp:revision>
  <dcterms:created xsi:type="dcterms:W3CDTF">2022-11-16T16:40:20Z</dcterms:created>
  <dcterms:modified xsi:type="dcterms:W3CDTF">2022-11-16T19:37:33Z</dcterms:modified>
</cp:coreProperties>
</file>