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Instrument Sans Medium" pitchFamily="34" charset="0"/>
      <p:regular r:id="rId15"/>
    </p:embeddedFont>
    <p:embeddedFont>
      <p:font typeface="Instrument Sans Medium" pitchFamily="34" charset="-122"/>
      <p:regular r:id="rId16"/>
    </p:embeddedFont>
    <p:embeddedFont>
      <p:font typeface="Instrument Sans Medium" pitchFamily="34" charset="-120"/>
      <p:regular r:id="rId17"/>
    </p:embeddedFont>
    <p:embeddedFont>
      <p:font typeface="Inter" panose="02000503000000020004" pitchFamily="34" charset="0"/>
      <p:bold r:id="rId18"/>
    </p:embeddedFont>
    <p:embeddedFont>
      <p:font typeface="Inter" panose="02000503000000020004" pitchFamily="34" charset="-122"/>
      <p:bold r:id="rId19"/>
    </p:embeddedFont>
    <p:embeddedFont>
      <p:font typeface="Inter" panose="02000503000000020004" pitchFamily="34" charset="-12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72427"/>
            <a:ext cx="7415927" cy="21293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Adobe Photoshop-a Giriş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4772025"/>
            <a:ext cx="7415927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Adobe Photoshop, dizaynerlər və rəssamlar tərəfindən geniş istifadə olunan, təsvirləri yaratmaq və redaktə etmək üçün nəzərdə tutulmuş bir proqramdır.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94636"/>
            <a:ext cx="6930866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Photoshop-un İmkanları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31409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</p:spPr>
      </p:sp>
      <p:sp>
        <p:nvSpPr>
          <p:cNvPr id="5" name="Text 2"/>
          <p:cNvSpPr/>
          <p:nvPr/>
        </p:nvSpPr>
        <p:spPr>
          <a:xfrm>
            <a:off x="6556057" y="2406610"/>
            <a:ext cx="144066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314099"/>
            <a:ext cx="3856434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Təsvir Yaradılması və Emalı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2847975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Photoshop, rəsm çəkməkdən retuşa qədər müxtəlif əməliyyatları yerinə yetirməyə imkan verir.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162544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</p:spPr>
      </p:sp>
      <p:sp>
        <p:nvSpPr>
          <p:cNvPr id="9" name="Text 6"/>
          <p:cNvSpPr/>
          <p:nvPr/>
        </p:nvSpPr>
        <p:spPr>
          <a:xfrm>
            <a:off x="6526054" y="4255056"/>
            <a:ext cx="204073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162544"/>
            <a:ext cx="4611648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Təsvirlərin İmportu və Redaktəsi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4696420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Proqram, mövcud təsvirləri yükləməyə və redaktə etməyə imkan verir.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01098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4348"/>
          </a:solidFill>
        </p:spPr>
      </p:sp>
      <p:sp>
        <p:nvSpPr>
          <p:cNvPr id="13" name="Text 10"/>
          <p:cNvSpPr/>
          <p:nvPr/>
        </p:nvSpPr>
        <p:spPr>
          <a:xfrm>
            <a:off x="6521291" y="6103501"/>
            <a:ext cx="213717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6010989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Xüsusi Effektlər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544866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Photoshop, təsvirlərə orijinal görünüş vermək üçün müxtəlif xüsusi effektlər təklif edir.</a:t>
            </a:r>
            <a:endParaRPr lang="en-US" sz="1900" dirty="0"/>
          </a:p>
        </p:txBody>
      </p:sp>
      <p:sp>
        <p:nvSpPr>
          <p:cNvPr id="16" name="Text Box 15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8235315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Qatlar və Onların Əhəmiyyəti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Qat Nədir?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615005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Qat, ayrıca bir təsvirdir. İstifadəçi istədiyi kimi dəyişə bilər.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86689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Qatların Üstünlükləri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619268"/>
            <a:ext cx="615005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Qatlar, təsvirin müxtəlif elementləri üzərində müstəqil işləməyə imkan verir.</a:t>
            </a:r>
            <a:endParaRPr lang="en-US" sz="1900" dirty="0"/>
          </a:p>
        </p:txBody>
      </p:sp>
      <p:sp>
        <p:nvSpPr>
          <p:cNvPr id="16" name="Text Box 15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6" y="937974"/>
            <a:ext cx="4941689" cy="6353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8757" y="774383"/>
            <a:ext cx="6350913" cy="68068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Photoshop İşçi Pəncərəsi</a:t>
            </a:r>
            <a:endParaRPr lang="en-US" sz="4250" dirty="0"/>
          </a:p>
        </p:txBody>
      </p:sp>
      <p:sp>
        <p:nvSpPr>
          <p:cNvPr id="5" name="Shape 1"/>
          <p:cNvSpPr/>
          <p:nvPr/>
        </p:nvSpPr>
        <p:spPr>
          <a:xfrm>
            <a:off x="6248757" y="1781770"/>
            <a:ext cx="7619286" cy="1255038"/>
          </a:xfrm>
          <a:prstGeom prst="roundRect">
            <a:avLst>
              <a:gd name="adj" fmla="val 2604"/>
            </a:avLst>
          </a:prstGeom>
          <a:solidFill>
            <a:srgbClr val="434348"/>
          </a:solidFill>
        </p:spPr>
      </p:sp>
      <p:sp>
        <p:nvSpPr>
          <p:cNvPr id="6" name="Text 2"/>
          <p:cNvSpPr/>
          <p:nvPr/>
        </p:nvSpPr>
        <p:spPr>
          <a:xfrm>
            <a:off x="6466523" y="1999536"/>
            <a:ext cx="272295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Menyu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6466523" y="2470428"/>
            <a:ext cx="7183755" cy="3486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Proqramın əsas əmrlərini ehtiva edir.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6248757" y="3254573"/>
            <a:ext cx="7619286" cy="1255038"/>
          </a:xfrm>
          <a:prstGeom prst="roundRect">
            <a:avLst>
              <a:gd name="adj" fmla="val 2604"/>
            </a:avLst>
          </a:prstGeom>
          <a:solidFill>
            <a:srgbClr val="434348"/>
          </a:solidFill>
        </p:spPr>
      </p:sp>
      <p:sp>
        <p:nvSpPr>
          <p:cNvPr id="9" name="Text 5"/>
          <p:cNvSpPr/>
          <p:nvPr/>
        </p:nvSpPr>
        <p:spPr>
          <a:xfrm>
            <a:off x="6466523" y="3472339"/>
            <a:ext cx="272295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Alətlər Lövhəsi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66523" y="3943231"/>
            <a:ext cx="7183755" cy="3486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Təsvirləri redaktə etmək üçün müxtəlif alətlər təqdim edir.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248757" y="4727377"/>
            <a:ext cx="7619286" cy="1255038"/>
          </a:xfrm>
          <a:prstGeom prst="roundRect">
            <a:avLst>
              <a:gd name="adj" fmla="val 2604"/>
            </a:avLst>
          </a:prstGeom>
          <a:solidFill>
            <a:srgbClr val="434348"/>
          </a:solidFill>
        </p:spPr>
      </p:sp>
      <p:sp>
        <p:nvSpPr>
          <p:cNvPr id="12" name="Text 8"/>
          <p:cNvSpPr/>
          <p:nvPr/>
        </p:nvSpPr>
        <p:spPr>
          <a:xfrm>
            <a:off x="6466523" y="4945142"/>
            <a:ext cx="272295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Palitralar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6466523" y="5416034"/>
            <a:ext cx="7183755" cy="3486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Rənglər, qatlar və digər parametrləri idarə etmək üçün istifadə olunur.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6248757" y="6200180"/>
            <a:ext cx="7619286" cy="1255038"/>
          </a:xfrm>
          <a:prstGeom prst="roundRect">
            <a:avLst>
              <a:gd name="adj" fmla="val 2604"/>
            </a:avLst>
          </a:prstGeom>
          <a:solidFill>
            <a:srgbClr val="434348"/>
          </a:solidFill>
        </p:spPr>
      </p:sp>
      <p:sp>
        <p:nvSpPr>
          <p:cNvPr id="15" name="Text 11"/>
          <p:cNvSpPr/>
          <p:nvPr/>
        </p:nvSpPr>
        <p:spPr>
          <a:xfrm>
            <a:off x="6466523" y="6417945"/>
            <a:ext cx="272295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Vəziyyət Sətri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6466523" y="6888837"/>
            <a:ext cx="7183755" cy="3486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Cari sənəd və alətlər haqqında məlumat verir.</a:t>
            </a:r>
            <a:endParaRPr lang="en-US" sz="1700" dirty="0"/>
          </a:p>
        </p:txBody>
      </p:sp>
      <p:sp>
        <p:nvSpPr>
          <p:cNvPr id="17" name="Text Box 16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2716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39" y="302657"/>
            <a:ext cx="4175522" cy="24218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47606" y="3693081"/>
            <a:ext cx="6490811" cy="7567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Yeni Sənəd Yaradılması</a:t>
            </a:r>
            <a:endParaRPr lang="en-US" sz="4750" dirty="0"/>
          </a:p>
        </p:txBody>
      </p:sp>
      <p:sp>
        <p:nvSpPr>
          <p:cNvPr id="5" name="Shape 1"/>
          <p:cNvSpPr/>
          <p:nvPr/>
        </p:nvSpPr>
        <p:spPr>
          <a:xfrm>
            <a:off x="847606" y="5176361"/>
            <a:ext cx="12935188" cy="30480"/>
          </a:xfrm>
          <a:prstGeom prst="roundRect">
            <a:avLst>
              <a:gd name="adj" fmla="val 119183"/>
            </a:avLst>
          </a:prstGeom>
          <a:solidFill>
            <a:srgbClr val="5C5C61"/>
          </a:solidFill>
        </p:spPr>
      </p:sp>
      <p:sp>
        <p:nvSpPr>
          <p:cNvPr id="6" name="Shape 2"/>
          <p:cNvSpPr/>
          <p:nvPr/>
        </p:nvSpPr>
        <p:spPr>
          <a:xfrm>
            <a:off x="2907506" y="5176361"/>
            <a:ext cx="30480" cy="847606"/>
          </a:xfrm>
          <a:prstGeom prst="roundRect">
            <a:avLst>
              <a:gd name="adj" fmla="val 119183"/>
            </a:avLst>
          </a:prstGeom>
          <a:solidFill>
            <a:srgbClr val="5C5C61"/>
          </a:solidFill>
        </p:spPr>
      </p:sp>
      <p:sp>
        <p:nvSpPr>
          <p:cNvPr id="7" name="Shape 3"/>
          <p:cNvSpPr/>
          <p:nvPr/>
        </p:nvSpPr>
        <p:spPr>
          <a:xfrm>
            <a:off x="2650331" y="4903946"/>
            <a:ext cx="544830" cy="544830"/>
          </a:xfrm>
          <a:prstGeom prst="roundRect">
            <a:avLst>
              <a:gd name="adj" fmla="val 6668"/>
            </a:avLst>
          </a:prstGeom>
          <a:solidFill>
            <a:srgbClr val="434348"/>
          </a:solidFill>
        </p:spPr>
      </p:sp>
      <p:sp>
        <p:nvSpPr>
          <p:cNvPr id="8" name="Text 4"/>
          <p:cNvSpPr/>
          <p:nvPr/>
        </p:nvSpPr>
        <p:spPr>
          <a:xfrm>
            <a:off x="2852023" y="4994672"/>
            <a:ext cx="141327" cy="363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850" dirty="0"/>
          </a:p>
        </p:txBody>
      </p:sp>
      <p:sp>
        <p:nvSpPr>
          <p:cNvPr id="9" name="Text 5"/>
          <p:cNvSpPr/>
          <p:nvPr/>
        </p:nvSpPr>
        <p:spPr>
          <a:xfrm>
            <a:off x="1409105" y="6266140"/>
            <a:ext cx="3027164" cy="3783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Yeni Sənəd Əmri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1089779" y="6789777"/>
            <a:ext cx="3665934" cy="3874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File &gt; New əmrini seçin.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7299960" y="5176361"/>
            <a:ext cx="30480" cy="847606"/>
          </a:xfrm>
          <a:prstGeom prst="roundRect">
            <a:avLst>
              <a:gd name="adj" fmla="val 119183"/>
            </a:avLst>
          </a:prstGeom>
          <a:solidFill>
            <a:srgbClr val="5C5C61"/>
          </a:solidFill>
        </p:spPr>
      </p:sp>
      <p:sp>
        <p:nvSpPr>
          <p:cNvPr id="12" name="Shape 8"/>
          <p:cNvSpPr/>
          <p:nvPr/>
        </p:nvSpPr>
        <p:spPr>
          <a:xfrm>
            <a:off x="7042785" y="4903946"/>
            <a:ext cx="544830" cy="544830"/>
          </a:xfrm>
          <a:prstGeom prst="roundRect">
            <a:avLst>
              <a:gd name="adj" fmla="val 6668"/>
            </a:avLst>
          </a:prstGeom>
          <a:solidFill>
            <a:srgbClr val="434348"/>
          </a:solidFill>
        </p:spPr>
      </p:sp>
      <p:sp>
        <p:nvSpPr>
          <p:cNvPr id="13" name="Text 9"/>
          <p:cNvSpPr/>
          <p:nvPr/>
        </p:nvSpPr>
        <p:spPr>
          <a:xfrm>
            <a:off x="7215068" y="4994672"/>
            <a:ext cx="200144" cy="363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850" dirty="0"/>
          </a:p>
        </p:txBody>
      </p:sp>
      <p:sp>
        <p:nvSpPr>
          <p:cNvPr id="14" name="Text 10"/>
          <p:cNvSpPr/>
          <p:nvPr/>
        </p:nvSpPr>
        <p:spPr>
          <a:xfrm>
            <a:off x="5801558" y="6266140"/>
            <a:ext cx="3027164" cy="3783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Sənəd Parametrləri</a:t>
            </a:r>
            <a:endParaRPr lang="en-US" sz="2350" dirty="0"/>
          </a:p>
        </p:txBody>
      </p:sp>
      <p:sp>
        <p:nvSpPr>
          <p:cNvPr id="15" name="Text 11"/>
          <p:cNvSpPr/>
          <p:nvPr/>
        </p:nvSpPr>
        <p:spPr>
          <a:xfrm>
            <a:off x="5482233" y="6789777"/>
            <a:ext cx="3665934" cy="7748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Ölçüləri, rəng modelini və digər parametrləri təyin edin.</a:t>
            </a:r>
            <a:endParaRPr lang="en-US" sz="1900" dirty="0"/>
          </a:p>
        </p:txBody>
      </p:sp>
      <p:sp>
        <p:nvSpPr>
          <p:cNvPr id="16" name="Shape 12"/>
          <p:cNvSpPr/>
          <p:nvPr/>
        </p:nvSpPr>
        <p:spPr>
          <a:xfrm>
            <a:off x="11692414" y="5176361"/>
            <a:ext cx="30480" cy="847606"/>
          </a:xfrm>
          <a:prstGeom prst="roundRect">
            <a:avLst>
              <a:gd name="adj" fmla="val 119183"/>
            </a:avLst>
          </a:prstGeom>
          <a:solidFill>
            <a:srgbClr val="5C5C61"/>
          </a:solidFill>
        </p:spPr>
      </p:sp>
      <p:sp>
        <p:nvSpPr>
          <p:cNvPr id="17" name="Shape 13"/>
          <p:cNvSpPr/>
          <p:nvPr/>
        </p:nvSpPr>
        <p:spPr>
          <a:xfrm>
            <a:off x="11435239" y="4903946"/>
            <a:ext cx="544830" cy="544830"/>
          </a:xfrm>
          <a:prstGeom prst="roundRect">
            <a:avLst>
              <a:gd name="adj" fmla="val 6668"/>
            </a:avLst>
          </a:prstGeom>
          <a:solidFill>
            <a:srgbClr val="434348"/>
          </a:solidFill>
        </p:spPr>
      </p:sp>
      <p:sp>
        <p:nvSpPr>
          <p:cNvPr id="18" name="Text 14"/>
          <p:cNvSpPr/>
          <p:nvPr/>
        </p:nvSpPr>
        <p:spPr>
          <a:xfrm>
            <a:off x="11602879" y="4994672"/>
            <a:ext cx="209550" cy="363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850" dirty="0"/>
          </a:p>
        </p:txBody>
      </p:sp>
      <p:sp>
        <p:nvSpPr>
          <p:cNvPr id="19" name="Text 15"/>
          <p:cNvSpPr/>
          <p:nvPr/>
        </p:nvSpPr>
        <p:spPr>
          <a:xfrm>
            <a:off x="10194012" y="6266140"/>
            <a:ext cx="3027164" cy="3783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3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Sənədin Yaradılması</a:t>
            </a:r>
            <a:endParaRPr lang="en-US" sz="2350" dirty="0"/>
          </a:p>
        </p:txBody>
      </p:sp>
      <p:sp>
        <p:nvSpPr>
          <p:cNvPr id="20" name="Text 16"/>
          <p:cNvSpPr/>
          <p:nvPr/>
        </p:nvSpPr>
        <p:spPr>
          <a:xfrm>
            <a:off x="9874687" y="6789777"/>
            <a:ext cx="3665934" cy="7748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OK düyməsini sıxaraq yeni sənədi yaradın.</a:t>
            </a:r>
            <a:endParaRPr lang="en-US" sz="1900" dirty="0"/>
          </a:p>
        </p:txBody>
      </p:sp>
      <p:sp>
        <p:nvSpPr>
          <p:cNvPr id="21" name="Text Box 20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568887"/>
            <a:ext cx="7336393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Mövcud Sənədin Açılması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37" y="2710696"/>
            <a:ext cx="1234440" cy="19750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5161" y="2957513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File &gt; Open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955161" y="3491389"/>
            <a:ext cx="5811203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Açmaq istədiyiniz sənədi seçin.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7" y="4685705"/>
            <a:ext cx="1234440" cy="19750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55161" y="4932521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 Düyməsi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955161" y="5466398"/>
            <a:ext cx="5811203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Sənədi Photoshop-da açmaq üçün Open düyməsini sıxın.</a:t>
            </a:r>
            <a:endParaRPr lang="en-US" sz="1900" dirty="0"/>
          </a:p>
        </p:txBody>
      </p:sp>
      <p:sp>
        <p:nvSpPr>
          <p:cNvPr id="16" name="Text Box 15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29496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Sadə Ayırmalar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1994773"/>
            <a:ext cx="6266021" cy="387262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6176010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Düzbucaqlı Ayırma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6709886"/>
            <a:ext cx="626602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Təsvirin düzbucaqlı hissəsini ayırmaq üçün istifadə olunur.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342" y="1994773"/>
            <a:ext cx="6266021" cy="387262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342" y="6176010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Oval Ayırma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7500342" y="6709886"/>
            <a:ext cx="626602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Təsvirin oval və ya dairəvi hissəsini ayırmaq üçün istifadə olunur.</a:t>
            </a:r>
            <a:endParaRPr lang="en-US" sz="1900" dirty="0"/>
          </a:p>
        </p:txBody>
      </p:sp>
      <p:sp>
        <p:nvSpPr>
          <p:cNvPr id="16" name="Text Box 15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992880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Mürəkkəb Ayırmalar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5134689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5998726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Lasso Aləti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864037" y="6532602"/>
            <a:ext cx="405384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Əl ilə sərbəst ayırma üçün istifadə olunur.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61" y="5134689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88161" y="5998726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Poliqon Lasso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5288161" y="6532602"/>
            <a:ext cx="405395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Düz xətlərdən ibarət ayırma üçün istifadə olunur.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404" y="5134689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2404" y="5998726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Maqnitli Lasso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9712404" y="6532602"/>
            <a:ext cx="405384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Təsvir kənarlarına yapışaraq ayırma üçün istifadə olunur.</a:t>
            </a:r>
            <a:endParaRPr lang="en-US" sz="1900" dirty="0"/>
          </a:p>
        </p:txBody>
      </p:sp>
      <p:sp>
        <p:nvSpPr>
          <p:cNvPr id="16" name="Text Box 15"/>
          <p:cNvSpPr txBox="1"/>
          <p:nvPr/>
        </p:nvSpPr>
        <p:spPr>
          <a:xfrm>
            <a:off x="12731115" y="7701280"/>
            <a:ext cx="1881505" cy="528955"/>
          </a:xfrm>
          <a:prstGeom prst="rect">
            <a:avLst/>
          </a:prstGeom>
          <a:solidFill>
            <a:srgbClr val="242429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Presentation</Application>
  <PresentationFormat>On-screen Show (16:9)</PresentationFormat>
  <Paragraphs>106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Instrument Sans Medium</vt:lpstr>
      <vt:lpstr>Instrument Sans Medium</vt:lpstr>
      <vt:lpstr>Instrument Sans Medium</vt:lpstr>
      <vt:lpstr>Inter</vt:lpstr>
      <vt:lpstr>Inter</vt:lpstr>
      <vt:lpstr>Inter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GHIDORAH</cp:lastModifiedBy>
  <cp:revision>2</cp:revision>
  <dcterms:created xsi:type="dcterms:W3CDTF">2024-10-23T19:41:00Z</dcterms:created>
  <dcterms:modified xsi:type="dcterms:W3CDTF">2024-10-23T19:53:41Z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93B904F0A2BF4EDAA397D36E21AB3B8E_12</vt:lpwstr>
  </property>
  <property fmtid="{D5CDD505-2E9C-101B-9397-08002B2CF9AE}" pid="3" name="KSOProductBuildVer">
    <vt:lpwstr>1033-12.2.0.18607</vt:lpwstr>
  </property>
</Properties>
</file>