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5" r:id="rId8"/>
    <p:sldId id="267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A6CD62-6103-43FD-A210-64C1D5D4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Intro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Natural Language </a:t>
            </a:r>
            <a:r>
              <a:rPr lang="tr-TR" dirty="0" err="1"/>
              <a:t>Processing</a:t>
            </a:r>
            <a:br>
              <a:rPr lang="tr-TR" dirty="0"/>
            </a:br>
            <a:r>
              <a:rPr lang="tr-TR" sz="3200" dirty="0"/>
              <a:t>Project Delivery #2 - </a:t>
            </a:r>
            <a:r>
              <a:rPr lang="en-US" sz="2000" dirty="0"/>
              <a:t>Machine Learning based Text Classification</a:t>
            </a:r>
            <a:endParaRPr lang="tr-TR" sz="2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6D8E89-EF11-486C-A307-414E6FBC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64332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Hasan Hut 150119764</a:t>
            </a:r>
          </a:p>
          <a:p>
            <a:r>
              <a:rPr lang="tr-TR" dirty="0"/>
              <a:t>Mustafa Furkan Yapıcıoğlu 150119724 </a:t>
            </a:r>
          </a:p>
          <a:p>
            <a:r>
              <a:rPr lang="tr-TR" dirty="0"/>
              <a:t>Murat </a:t>
            </a:r>
            <a:r>
              <a:rPr lang="tr-TR"/>
              <a:t>Fidan 150119901</a:t>
            </a:r>
            <a:endParaRPr lang="tr-TR" dirty="0"/>
          </a:p>
          <a:p>
            <a:r>
              <a:rPr lang="tr-TR" dirty="0"/>
              <a:t>Hüseyin </a:t>
            </a:r>
            <a:r>
              <a:rPr lang="tr-TR" dirty="0" err="1"/>
              <a:t>Hasılcı</a:t>
            </a:r>
            <a:r>
              <a:rPr lang="tr-TR" dirty="0"/>
              <a:t> 150119698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86B14F-40BB-4A5C-B2B6-0EB181B17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150119724</a:t>
            </a:r>
            <a:r>
              <a:rPr kumimoji="0" lang="tr-TR" altLang="tr-T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5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7E452-F929-4FF9-8360-7175E7AF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30410"/>
            <a:ext cx="11110757" cy="970450"/>
          </a:xfrm>
        </p:spPr>
        <p:txBody>
          <a:bodyPr/>
          <a:lstStyle/>
          <a:p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Evaluation– SVM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E5DD51F2-BADE-B550-5005-797865FB2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12" y="2277918"/>
            <a:ext cx="5277288" cy="3636963"/>
          </a:xfrm>
        </p:spPr>
      </p:pic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D9A9CBE4-3F5A-D4AB-B9CB-856DBC2FA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7918"/>
            <a:ext cx="5277287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41C94896-20B5-477B-A3BE-9912A402A2F3}"/>
              </a:ext>
            </a:extLst>
          </p:cNvPr>
          <p:cNvSpPr/>
          <p:nvPr/>
        </p:nvSpPr>
        <p:spPr>
          <a:xfrm>
            <a:off x="1769886" y="2882668"/>
            <a:ext cx="9062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54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8424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39D81C-844D-4E97-92E6-FE91583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Steps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32402A-4A45-4814-8B8D-F64D0DB5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pre-processing</a:t>
            </a:r>
            <a:endParaRPr lang="tr-TR" dirty="0"/>
          </a:p>
          <a:p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r>
              <a:rPr lang="tr-TR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5221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36FBA-76DC-48D3-A480-B4BD53F5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pre-processing</a:t>
            </a:r>
            <a:endParaRPr lang="tr-TR" dirty="0"/>
          </a:p>
        </p:txBody>
      </p:sp>
      <p:pic>
        <p:nvPicPr>
          <p:cNvPr id="6" name="İçerik Yer Tutucusu 5" descr="metin içeren bir resim&#10;&#10;Açıklama otomatik olarak oluşturuldu">
            <a:extLst>
              <a:ext uri="{FF2B5EF4-FFF2-40B4-BE49-F238E27FC236}">
                <a16:creationId xmlns:a16="http://schemas.microsoft.com/office/drawing/2014/main" id="{60DA683F-B255-5B56-FE44-1124A8CF1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1" y="2471882"/>
            <a:ext cx="5387599" cy="3636963"/>
          </a:xfr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CD8E75E7-96B2-8BA6-AD03-75F88818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1" y="2471882"/>
            <a:ext cx="5184398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79F28E-A236-41E5-B2D1-A08A4C57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pre-processing</a:t>
            </a:r>
            <a:r>
              <a:rPr lang="tr-TR" dirty="0"/>
              <a:t>(</a:t>
            </a:r>
            <a:r>
              <a:rPr lang="tr-TR" dirty="0" err="1"/>
              <a:t>cont’s</a:t>
            </a:r>
            <a:r>
              <a:rPr lang="tr-TR" dirty="0"/>
              <a:t>)</a:t>
            </a:r>
          </a:p>
        </p:txBody>
      </p:sp>
      <p:pic>
        <p:nvPicPr>
          <p:cNvPr id="7" name="İçerik Yer Tutucusu 6" descr="metin içeren bir resim&#10;&#10;Açıklama otomatik olarak oluşturuldu">
            <a:extLst>
              <a:ext uri="{FF2B5EF4-FFF2-40B4-BE49-F238E27FC236}">
                <a16:creationId xmlns:a16="http://schemas.microsoft.com/office/drawing/2014/main" id="{4E799695-610A-8FF5-D661-F0C7E0826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417" y="2021465"/>
            <a:ext cx="8116433" cy="2057687"/>
          </a:xfr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98C02357-E682-E958-F36C-498796BB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417" y="4079152"/>
            <a:ext cx="811643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7E452-F929-4FF9-8360-7175E7AF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110757" cy="970450"/>
          </a:xfrm>
        </p:spPr>
        <p:txBody>
          <a:bodyPr/>
          <a:lstStyle/>
          <a:p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– </a:t>
            </a:r>
            <a:r>
              <a:rPr lang="tr-TR" dirty="0" err="1"/>
              <a:t>Multinomial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endParaRPr lang="tr-TR" dirty="0"/>
          </a:p>
        </p:txBody>
      </p:sp>
      <p:pic>
        <p:nvPicPr>
          <p:cNvPr id="7" name="İçerik Yer Tutucusu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08DCE2B-35B0-AA6D-5682-2DF4086AF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501" y="2222500"/>
            <a:ext cx="6892997" cy="3636963"/>
          </a:xfrm>
        </p:spPr>
      </p:pic>
    </p:spTree>
    <p:extLst>
      <p:ext uri="{BB962C8B-B14F-4D97-AF65-F5344CB8AC3E}">
        <p14:creationId xmlns:p14="http://schemas.microsoft.com/office/powerpoint/2010/main" val="16329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7E452-F929-4FF9-8360-7175E7AF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110757" cy="970450"/>
          </a:xfrm>
        </p:spPr>
        <p:txBody>
          <a:bodyPr/>
          <a:lstStyle/>
          <a:p>
            <a:pPr algn="ctr"/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Evaluation – </a:t>
            </a:r>
            <a:r>
              <a:rPr lang="tr-TR" dirty="0" err="1"/>
              <a:t>Multinomial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E3A4206-952D-FA6F-FBF2-B13053CA6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362" y="2342573"/>
            <a:ext cx="5355637" cy="3636963"/>
          </a:xfr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787736EB-B33E-0704-EB0B-EE2E94A98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2573"/>
            <a:ext cx="5355637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9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7E452-F929-4FF9-8360-7175E7AF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47188"/>
            <a:ext cx="12919046" cy="970450"/>
          </a:xfrm>
        </p:spPr>
        <p:txBody>
          <a:bodyPr/>
          <a:lstStyle/>
          <a:p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– </a:t>
            </a:r>
            <a:r>
              <a:rPr lang="tr-TR" dirty="0" err="1"/>
              <a:t>Multinomial</a:t>
            </a:r>
            <a:r>
              <a:rPr lang="tr-TR" dirty="0"/>
              <a:t>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</p:txBody>
      </p:sp>
      <p:pic>
        <p:nvPicPr>
          <p:cNvPr id="4" name="İçerik Yer Tutucusu 3" descr="metin içeren bir resim&#10;&#10;Açıklama otomatik olarak oluşturuldu">
            <a:extLst>
              <a:ext uri="{FF2B5EF4-FFF2-40B4-BE49-F238E27FC236}">
                <a16:creationId xmlns:a16="http://schemas.microsoft.com/office/drawing/2014/main" id="{64BF1EFE-D3DB-2155-2557-3A1A3A21A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95" y="2302426"/>
            <a:ext cx="7240010" cy="3477110"/>
          </a:xfrm>
        </p:spPr>
      </p:pic>
    </p:spTree>
    <p:extLst>
      <p:ext uri="{BB962C8B-B14F-4D97-AF65-F5344CB8AC3E}">
        <p14:creationId xmlns:p14="http://schemas.microsoft.com/office/powerpoint/2010/main" val="246088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7E452-F929-4FF9-8360-7175E7AF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47188"/>
            <a:ext cx="12919046" cy="970450"/>
          </a:xfrm>
        </p:spPr>
        <p:txBody>
          <a:bodyPr/>
          <a:lstStyle/>
          <a:p>
            <a:pPr algn="ctr"/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Evaluation– </a:t>
            </a:r>
            <a:r>
              <a:rPr lang="tr-TR" dirty="0" err="1"/>
              <a:t>Multinomial</a:t>
            </a:r>
            <a:r>
              <a:rPr lang="tr-TR" dirty="0"/>
              <a:t>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5FCA3C2-C182-BBB0-43A8-9AB137ABB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13" y="2330804"/>
            <a:ext cx="5416587" cy="3636963"/>
          </a:xfr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4E330CD9-30EE-518C-571F-8F060C20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30803"/>
            <a:ext cx="541658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2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7E452-F929-4FF9-8360-7175E7AF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30410"/>
            <a:ext cx="11110757" cy="970450"/>
          </a:xfrm>
        </p:spPr>
        <p:txBody>
          <a:bodyPr/>
          <a:lstStyle/>
          <a:p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– SVM</a:t>
            </a:r>
          </a:p>
        </p:txBody>
      </p:sp>
      <p:pic>
        <p:nvPicPr>
          <p:cNvPr id="4" name="İçerik Yer Tutucusu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7C7436C-F7D5-EEC9-D1F6-23B6E8AEF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098" y="2222500"/>
            <a:ext cx="6925803" cy="3636963"/>
          </a:xfrm>
        </p:spPr>
      </p:pic>
    </p:spTree>
    <p:extLst>
      <p:ext uri="{BB962C8B-B14F-4D97-AF65-F5344CB8AC3E}">
        <p14:creationId xmlns:p14="http://schemas.microsoft.com/office/powerpoint/2010/main" val="1742245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klif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TM03457503[[fn=Teklif]]</Template>
  <TotalTime>120</TotalTime>
  <Words>85</Words>
  <Application>Microsoft Office PowerPoint</Application>
  <PresentationFormat>Geniş ekran</PresentationFormat>
  <Paragraphs>19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ui-monospace</vt:lpstr>
      <vt:lpstr>Wingdings 2</vt:lpstr>
      <vt:lpstr>Teklif</vt:lpstr>
      <vt:lpstr>Intro to Natural Language Processing Project Delivery #2 - Machine Learning based Text Classification</vt:lpstr>
      <vt:lpstr>Steps</vt:lpstr>
      <vt:lpstr>Data pre-processing</vt:lpstr>
      <vt:lpstr>Data pre-processing(cont’s)</vt:lpstr>
      <vt:lpstr>Classifier Models – Multinomial Naive Bayes</vt:lpstr>
      <vt:lpstr>Classifier Models With Evaluation – Multinomial Naive Bayes</vt:lpstr>
      <vt:lpstr>Classifier Models – Multinomial Logistic Regression</vt:lpstr>
      <vt:lpstr>Classifier Models With Evaluation– Multinomial Logistic Regression</vt:lpstr>
      <vt:lpstr>Classifier Models– SVM</vt:lpstr>
      <vt:lpstr>Classifier Models With Evaluation– SVM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Natural Language Processing Project Delivery #1 - Collocations</dc:title>
  <dc:creator>hasan hut</dc:creator>
  <cp:lastModifiedBy>Hüseyin Hasılcı</cp:lastModifiedBy>
  <cp:revision>4</cp:revision>
  <dcterms:created xsi:type="dcterms:W3CDTF">2022-04-08T11:44:06Z</dcterms:created>
  <dcterms:modified xsi:type="dcterms:W3CDTF">2022-05-05T11:04:13Z</dcterms:modified>
</cp:coreProperties>
</file>