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6CD62-6103-43FD-A210-64C1D5D4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Natural Language </a:t>
            </a:r>
            <a:r>
              <a:rPr lang="tr-TR" dirty="0" err="1"/>
              <a:t>Processing</a:t>
            </a:r>
            <a:br>
              <a:rPr lang="tr-TR" dirty="0"/>
            </a:br>
            <a:r>
              <a:rPr lang="tr-TR" sz="3200" dirty="0"/>
              <a:t>Project Delivery #4 - </a:t>
            </a:r>
            <a:r>
              <a:rPr lang="tr-TR" sz="3200" dirty="0" err="1"/>
              <a:t>Text</a:t>
            </a:r>
            <a:r>
              <a:rPr lang="tr-TR" sz="3200" dirty="0"/>
              <a:t> Classification-2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6D8E89-EF11-486C-A307-414E6FBC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6433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Hasan Hut 150119764</a:t>
            </a:r>
          </a:p>
          <a:p>
            <a:r>
              <a:rPr lang="tr-TR" dirty="0"/>
              <a:t>Mustafa Furkan Yapıcıoğlu 150119724 </a:t>
            </a:r>
          </a:p>
          <a:p>
            <a:r>
              <a:rPr lang="tr-TR" dirty="0"/>
              <a:t>Murat </a:t>
            </a:r>
            <a:r>
              <a:rPr lang="tr-TR"/>
              <a:t>Fidan 150119901</a:t>
            </a:r>
            <a:endParaRPr lang="tr-TR" dirty="0"/>
          </a:p>
          <a:p>
            <a:r>
              <a:rPr lang="tr-TR" dirty="0"/>
              <a:t>Hüseyin </a:t>
            </a:r>
            <a:r>
              <a:rPr lang="tr-TR" dirty="0" err="1"/>
              <a:t>Hasılcı</a:t>
            </a:r>
            <a:r>
              <a:rPr lang="tr-TR" dirty="0"/>
              <a:t> 150119698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86B14F-40BB-4A5C-B2B6-0EB181B1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150119724</a:t>
            </a:r>
            <a:r>
              <a:rPr kumimoji="0" lang="tr-TR" alt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9D81C-844D-4E97-92E6-FE91583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Collocations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32402A-4A45-4814-8B8D-F64D0DB5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fasttext</a:t>
            </a:r>
            <a:endParaRPr lang="tr-TR" dirty="0"/>
          </a:p>
          <a:p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LSTM</a:t>
            </a:r>
          </a:p>
        </p:txBody>
      </p:sp>
    </p:spTree>
    <p:extLst>
      <p:ext uri="{BB962C8B-B14F-4D97-AF65-F5344CB8AC3E}">
        <p14:creationId xmlns:p14="http://schemas.microsoft.com/office/powerpoint/2010/main" val="35221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36FBA-76DC-48D3-A480-B4BD53F5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fasttext</a:t>
            </a:r>
            <a:endParaRPr lang="tr-TR" dirty="0"/>
          </a:p>
        </p:txBody>
      </p:sp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C31C792B-2BE4-26BB-236C-C629779B3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1" y="2318168"/>
            <a:ext cx="5286000" cy="3636963"/>
          </a:xfr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81733537-7FD3-BF5F-F39F-0DEE8C4C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8168"/>
            <a:ext cx="534078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36FBA-76DC-48D3-A480-B4BD53F5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fasttext</a:t>
            </a:r>
            <a:endParaRPr lang="tr-TR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779B7E9-18DB-FFBC-1653-BB495CDC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2484579"/>
            <a:ext cx="5285999" cy="3658755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27C4CC1B-CF2F-7486-964E-3042D9A2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84580"/>
            <a:ext cx="5609705" cy="36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36FBA-76DC-48D3-A480-B4BD53F5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fasttext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211D2C13-B142-8609-FC3C-A788B880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03054"/>
            <a:ext cx="5286000" cy="3546764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03038B1-2BC3-8709-B1DD-6C79BD0D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3054"/>
            <a:ext cx="5195887" cy="35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36FBA-76DC-48D3-A480-B4BD53F5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fasttext</a:t>
            </a:r>
            <a:r>
              <a:rPr lang="tr-TR" dirty="0"/>
              <a:t> (</a:t>
            </a:r>
            <a:r>
              <a:rPr lang="tr-TR" dirty="0" err="1"/>
              <a:t>Accuracy</a:t>
            </a:r>
            <a:r>
              <a:rPr lang="tr-TR" dirty="0"/>
              <a:t>)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65D4B52-E20A-48A6-D4A7-FE76BCB4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429000"/>
            <a:ext cx="6134100" cy="21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79F28E-A236-41E5-B2D1-A08A4C57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LSTM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EB0185E-1241-B389-EF36-E639E822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38401"/>
            <a:ext cx="5064327" cy="374996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8AB4681-1E9A-0276-66FD-35657787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7" y="2438401"/>
            <a:ext cx="5507671" cy="37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117</TotalTime>
  <Words>61</Words>
  <Application>Microsoft Office PowerPoint</Application>
  <PresentationFormat>Geniş ekran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ui-monospace</vt:lpstr>
      <vt:lpstr>Wingdings 2</vt:lpstr>
      <vt:lpstr>Teklif</vt:lpstr>
      <vt:lpstr>Intro to Natural Language Processing Project Delivery #4 - Text Classification-2</vt:lpstr>
      <vt:lpstr>Collocations Extraction Methods</vt:lpstr>
      <vt:lpstr>Text Classification With fasttext</vt:lpstr>
      <vt:lpstr>Text Classification With fasttext</vt:lpstr>
      <vt:lpstr>Text Classification With fasttext</vt:lpstr>
      <vt:lpstr>Text Classification With fasttext (Accuracy)</vt:lpstr>
      <vt:lpstr>Text Classification With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Collocations</dc:title>
  <dc:creator>hasan hut</dc:creator>
  <cp:lastModifiedBy>Hüseyin Hasılcı</cp:lastModifiedBy>
  <cp:revision>4</cp:revision>
  <dcterms:created xsi:type="dcterms:W3CDTF">2022-04-08T11:44:06Z</dcterms:created>
  <dcterms:modified xsi:type="dcterms:W3CDTF">2022-06-05T20:44:46Z</dcterms:modified>
</cp:coreProperties>
</file>