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4"/>
  </p:sldMasterIdLst>
  <p:sldIdLst>
    <p:sldId id="260" r:id="rId55"/>
    <p:sldId id="264" r:id="rId56"/>
    <p:sldId id="265" r:id="rId57"/>
    <p:sldId id="262" r:id="rId58"/>
    <p:sldId id="261" r:id="rId59"/>
    <p:sldId id="266" r:id="rId60"/>
    <p:sldId id="263" r:id="rId61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04" y="-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1.xml"/><Relationship Id="rId63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4.xml"/><Relationship Id="rId5" Type="http://schemas.openxmlformats.org/officeDocument/2006/relationships/customXml" Target="../customXml/item5.xml"/><Relationship Id="rId61" Type="http://schemas.openxmlformats.org/officeDocument/2006/relationships/slide" Target="slides/slide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2.xml"/><Relationship Id="rId6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Master" Target="slideMasters/slideMaster1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6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1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5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3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6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6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AEC4-1E13-4ECA-83BC-526F61C608D9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1C51-A25E-44A9-AD3B-D06C74E10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6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tags" Target="../tags/tag5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6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" Type="http://schemas.openxmlformats.org/officeDocument/2006/relationships/customXml" Target="../../customXml/item1.xml"/><Relationship Id="rId16" Type="http://schemas.openxmlformats.org/officeDocument/2006/relationships/tags" Target="../tags/tag8.xml"/><Relationship Id="rId1" Type="http://schemas.openxmlformats.org/officeDocument/2006/relationships/tags" Target="../tags/tag1.xml"/><Relationship Id="rId6" Type="http://schemas.openxmlformats.org/officeDocument/2006/relationships/customXml" Target="../../customXml/item5.xml"/><Relationship Id="rId11" Type="http://schemas.openxmlformats.org/officeDocument/2006/relationships/tags" Target="../tags/tag3.xml"/><Relationship Id="rId5" Type="http://schemas.openxmlformats.org/officeDocument/2006/relationships/customXml" Target="../../customXml/item4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30.xml"/><Relationship Id="rId1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tags" Target="../tags/tag15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36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31.xml"/><Relationship Id="rId16" Type="http://schemas.openxmlformats.org/officeDocument/2006/relationships/tags" Target="../tags/tag18.xml"/><Relationship Id="rId1" Type="http://schemas.openxmlformats.org/officeDocument/2006/relationships/tags" Target="../tags/tag10.xml"/><Relationship Id="rId6" Type="http://schemas.openxmlformats.org/officeDocument/2006/relationships/customXml" Target="../../customXml/item35.xml"/><Relationship Id="rId11" Type="http://schemas.openxmlformats.org/officeDocument/2006/relationships/tags" Target="../tags/tag13.xml"/><Relationship Id="rId5" Type="http://schemas.openxmlformats.org/officeDocument/2006/relationships/customXml" Target="../../customXml/item34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customXml" Target="../../customXml/item33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4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customXml" Target="../../customXml/item38.xml"/><Relationship Id="rId16" Type="http://schemas.openxmlformats.org/officeDocument/2006/relationships/tags" Target="../tags/tag26.xml"/><Relationship Id="rId1" Type="http://schemas.openxmlformats.org/officeDocument/2006/relationships/tags" Target="../tags/tag19.xml"/><Relationship Id="rId6" Type="http://schemas.openxmlformats.org/officeDocument/2006/relationships/customXml" Target="../../customXml/item42.xml"/><Relationship Id="rId11" Type="http://schemas.openxmlformats.org/officeDocument/2006/relationships/tags" Target="../tags/tag21.xml"/><Relationship Id="rId5" Type="http://schemas.openxmlformats.org/officeDocument/2006/relationships/customXml" Target="../../customXml/item41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45.xml"/><Relationship Id="rId1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21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customXml" Target="../../customXml/item15.xml"/><Relationship Id="rId16" Type="http://schemas.openxmlformats.org/officeDocument/2006/relationships/tags" Target="../tags/tag35.xml"/><Relationship Id="rId1" Type="http://schemas.openxmlformats.org/officeDocument/2006/relationships/tags" Target="../tags/tag28.xml"/><Relationship Id="rId6" Type="http://schemas.openxmlformats.org/officeDocument/2006/relationships/customXml" Target="../../customXml/item19.xml"/><Relationship Id="rId11" Type="http://schemas.openxmlformats.org/officeDocument/2006/relationships/tags" Target="../tags/tag30.xml"/><Relationship Id="rId5" Type="http://schemas.openxmlformats.org/officeDocument/2006/relationships/customXml" Target="../../customXml/item18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20.xml"/><Relationship Id="rId1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tags" Target="../tags/tag42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13.xml"/><Relationship Id="rId12" Type="http://schemas.openxmlformats.org/officeDocument/2006/relationships/tags" Target="../tags/tag41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6" Type="http://schemas.openxmlformats.org/officeDocument/2006/relationships/tags" Target="../tags/tag45.xml"/><Relationship Id="rId1" Type="http://schemas.openxmlformats.org/officeDocument/2006/relationships/tags" Target="../tags/tag37.xml"/><Relationship Id="rId6" Type="http://schemas.openxmlformats.org/officeDocument/2006/relationships/customXml" Target="../../customXml/item12.xml"/><Relationship Id="rId11" Type="http://schemas.openxmlformats.org/officeDocument/2006/relationships/tags" Target="../tags/tag40.xml"/><Relationship Id="rId5" Type="http://schemas.openxmlformats.org/officeDocument/2006/relationships/customXml" Target="../../customXml/item11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customXml" Target="../../customXml/item10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tags" Target="../tags/tag50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51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customXml" Target="../../customXml/item46.xml"/><Relationship Id="rId16" Type="http://schemas.openxmlformats.org/officeDocument/2006/relationships/tags" Target="../tags/tag53.xml"/><Relationship Id="rId1" Type="http://schemas.openxmlformats.org/officeDocument/2006/relationships/tags" Target="../tags/tag46.xml"/><Relationship Id="rId6" Type="http://schemas.openxmlformats.org/officeDocument/2006/relationships/customXml" Target="../../customXml/item50.xml"/><Relationship Id="rId11" Type="http://schemas.openxmlformats.org/officeDocument/2006/relationships/tags" Target="../tags/tag48.xml"/><Relationship Id="rId5" Type="http://schemas.openxmlformats.org/officeDocument/2006/relationships/customXml" Target="../../customXml/item49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53.xml"/><Relationship Id="rId14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tags" Target="../tags/tag60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28.xml"/><Relationship Id="rId12" Type="http://schemas.openxmlformats.org/officeDocument/2006/relationships/tags" Target="../tags/tag59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3.xml"/><Relationship Id="rId16" Type="http://schemas.openxmlformats.org/officeDocument/2006/relationships/tags" Target="../tags/tag63.xml"/><Relationship Id="rId1" Type="http://schemas.openxmlformats.org/officeDocument/2006/relationships/tags" Target="../tags/tag55.xml"/><Relationship Id="rId6" Type="http://schemas.openxmlformats.org/officeDocument/2006/relationships/customXml" Target="../../customXml/item27.xml"/><Relationship Id="rId11" Type="http://schemas.openxmlformats.org/officeDocument/2006/relationships/tags" Target="../tags/tag58.xml"/><Relationship Id="rId5" Type="http://schemas.openxmlformats.org/officeDocument/2006/relationships/customXml" Target="../../customXml/item26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customXml" Target="../../customXml/item25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7440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MouseClick"/>
          <p:cNvSpPr/>
          <p:nvPr>
            <p:custDataLst>
              <p:custData r:id="rId9"/>
            </p:custDataLst>
          </p:nvPr>
        </p:nvSpPr>
        <p:spPr>
          <a:xfrm rot="20359169">
            <a:off x="6573259" y="153176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0" name="사각형 설명선 99"/>
          <p:cNvSpPr/>
          <p:nvPr/>
        </p:nvSpPr>
        <p:spPr>
          <a:xfrm>
            <a:off x="3579448" y="2375440"/>
            <a:ext cx="2494473" cy="1281416"/>
          </a:xfrm>
          <a:prstGeom prst="wedgeRectCallout">
            <a:avLst>
              <a:gd name="adj1" fmla="val 62031"/>
              <a:gd name="adj2" fmla="val -8914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영업점 관리에 처음페이지이다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버튼을 누르면 매장을 추가하는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페이지로 이동한다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7440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03944"/>
              </p:ext>
            </p:extLst>
          </p:nvPr>
        </p:nvGraphicFramePr>
        <p:xfrm>
          <a:off x="1868341" y="1838973"/>
          <a:ext cx="4572000" cy="534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462"/>
                <a:gridCol w="3607538"/>
              </a:tblGrid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위도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전화번호</a:t>
                      </a:r>
                      <a:r>
                        <a:rPr lang="en-US" altLang="ko-KR" sz="900" dirty="0" smtClean="0"/>
                        <a:t>/FAX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주소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영업시간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err="1" smtClean="0"/>
                        <a:t>찾아오는길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 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사진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Input"/>
          <p:cNvSpPr/>
          <p:nvPr/>
        </p:nvSpPr>
        <p:spPr>
          <a:xfrm>
            <a:off x="2938650" y="1923889"/>
            <a:ext cx="326712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Input"/>
          <p:cNvSpPr/>
          <p:nvPr/>
        </p:nvSpPr>
        <p:spPr>
          <a:xfrm>
            <a:off x="2910797" y="2348698"/>
            <a:ext cx="102226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Input"/>
          <p:cNvSpPr/>
          <p:nvPr/>
        </p:nvSpPr>
        <p:spPr>
          <a:xfrm>
            <a:off x="4022589" y="2348698"/>
            <a:ext cx="91858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Input"/>
          <p:cNvSpPr/>
          <p:nvPr/>
        </p:nvSpPr>
        <p:spPr>
          <a:xfrm>
            <a:off x="2910796" y="3224808"/>
            <a:ext cx="326712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Input"/>
          <p:cNvSpPr/>
          <p:nvPr/>
        </p:nvSpPr>
        <p:spPr>
          <a:xfrm>
            <a:off x="2923992" y="2773988"/>
            <a:ext cx="2482755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Input"/>
          <p:cNvSpPr/>
          <p:nvPr/>
        </p:nvSpPr>
        <p:spPr>
          <a:xfrm>
            <a:off x="2924443" y="3646098"/>
            <a:ext cx="326712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Input"/>
          <p:cNvSpPr/>
          <p:nvPr/>
        </p:nvSpPr>
        <p:spPr>
          <a:xfrm>
            <a:off x="2942608" y="4095786"/>
            <a:ext cx="3267124" cy="918293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Input"/>
          <p:cNvSpPr/>
          <p:nvPr/>
        </p:nvSpPr>
        <p:spPr>
          <a:xfrm>
            <a:off x="2998469" y="5241033"/>
            <a:ext cx="3267124" cy="130905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fontAlgn="t"/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Button"/>
          <p:cNvSpPr/>
          <p:nvPr/>
        </p:nvSpPr>
        <p:spPr>
          <a:xfrm>
            <a:off x="3265359" y="7401272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록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utton"/>
          <p:cNvSpPr/>
          <p:nvPr/>
        </p:nvSpPr>
        <p:spPr>
          <a:xfrm>
            <a:off x="4420051" y="7401273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Input"/>
          <p:cNvSpPr/>
          <p:nvPr/>
        </p:nvSpPr>
        <p:spPr>
          <a:xfrm>
            <a:off x="2892930" y="6818437"/>
            <a:ext cx="204823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utton"/>
          <p:cNvSpPr/>
          <p:nvPr/>
        </p:nvSpPr>
        <p:spPr>
          <a:xfrm>
            <a:off x="5048228" y="6868787"/>
            <a:ext cx="636382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찾기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사각형 설명선 98"/>
          <p:cNvSpPr/>
          <p:nvPr/>
        </p:nvSpPr>
        <p:spPr>
          <a:xfrm>
            <a:off x="332656" y="8136080"/>
            <a:ext cx="2777528" cy="1281416"/>
          </a:xfrm>
          <a:prstGeom prst="wedgeRectCallout">
            <a:avLst>
              <a:gd name="adj1" fmla="val 68751"/>
              <a:gd name="adj2" fmla="val -8795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 내용을 작성한 후 등록을 누르면 등록이 되면서 영업점관리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페이지로 이동한다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사각형 설명선 99"/>
          <p:cNvSpPr/>
          <p:nvPr/>
        </p:nvSpPr>
        <p:spPr>
          <a:xfrm>
            <a:off x="3972626" y="8265368"/>
            <a:ext cx="2777528" cy="1281416"/>
          </a:xfrm>
          <a:prstGeom prst="wedgeRectCallout">
            <a:avLst>
              <a:gd name="adj1" fmla="val -25623"/>
              <a:gd name="adj2" fmla="val -8320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 버튼을 누르면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</a:t>
            </a:r>
            <a:r>
              <a:rPr lang="ko-KR" altLang="en-US" sz="1200" dirty="0" smtClean="0">
                <a:solidFill>
                  <a:schemeClr val="tx1"/>
                </a:solidFill>
              </a:rPr>
              <a:t> 뜨고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아니오를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입력받고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누를 시 영업점 관리 페이지로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아니오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누를 시 이 페이지에 머문다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7440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MouseClick"/>
          <p:cNvSpPr/>
          <p:nvPr>
            <p:custDataLst>
              <p:custData r:id="rId9"/>
            </p:custDataLst>
          </p:nvPr>
        </p:nvSpPr>
        <p:spPr>
          <a:xfrm rot="20359169">
            <a:off x="4826650" y="131827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사각형 설명선 70"/>
          <p:cNvSpPr/>
          <p:nvPr/>
        </p:nvSpPr>
        <p:spPr>
          <a:xfrm>
            <a:off x="3027736" y="2951504"/>
            <a:ext cx="3666994" cy="1281416"/>
          </a:xfrm>
          <a:prstGeom prst="wedgeRectCallout">
            <a:avLst>
              <a:gd name="adj1" fmla="val 18546"/>
              <a:gd name="adj2" fmla="val -15218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영업점 관리 페이지에서 매장이름 버튼을 누르면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매장 정보를 출력하는 페이지로 이동한다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7440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0070C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22735"/>
              </p:ext>
            </p:extLst>
          </p:nvPr>
        </p:nvGraphicFramePr>
        <p:xfrm>
          <a:off x="1868341" y="1838973"/>
          <a:ext cx="4572000" cy="5129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462"/>
                <a:gridCol w="3607538"/>
              </a:tblGrid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롯데월드몰점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위도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37.514121   /   127.104783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전화번호</a:t>
                      </a:r>
                      <a:r>
                        <a:rPr lang="en-US" altLang="ko-KR" sz="900" dirty="0" smtClean="0"/>
                        <a:t>/FAX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02)411-1500 / FAX : 02)411-1501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주소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서울 송파구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올림픽로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롯데월드몰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엔터테인먼트동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층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영업시간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오전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오후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err="1" smtClean="0"/>
                        <a:t>찾아오는길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지선버스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3217, 3313, 3314, 3315, 3317, 3411,3414, 4319</a:t>
                      </a: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광역버스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1007-1, 1100, 1700, 2000, 6900, 7007, 8001</a:t>
                      </a: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간선버스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301, 341, 360,362</a:t>
                      </a: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공항버스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6000, 6006, 6705, 6706A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 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산책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롯데월드몰점이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'Culture leader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들을 위한 복합문화공간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이라는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컨셉으로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새롭게 문을 열었습니다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쇼핑과 휴식의 경계를 과감히 없앤 공간에서 그 어떤 서점보다 만족스러운 편안함을 제공하겠습니다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책의 촉감을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커피의 향기를 오감으로 느껴보세요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오픈 라운지에서 친구와 맛있는 책 수다를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뮤직 라운지에서는 연인과 함께 음악을 들으며 사랑을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키드존에서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내 아이와 함께 책을 읽으며 가족애를 다지는 것도 잊지 마세요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산책에서 이 모든 것이 가능합니다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Button"/>
          <p:cNvSpPr/>
          <p:nvPr/>
        </p:nvSpPr>
        <p:spPr>
          <a:xfrm>
            <a:off x="3265359" y="7172444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/>
          <p:nvPr/>
        </p:nvSpPr>
        <p:spPr>
          <a:xfrm>
            <a:off x="4553643" y="7172444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MouseClick"/>
          <p:cNvSpPr/>
          <p:nvPr>
            <p:custDataLst>
              <p:custData r:id="rId9"/>
            </p:custDataLst>
          </p:nvPr>
        </p:nvSpPr>
        <p:spPr>
          <a:xfrm rot="20359169">
            <a:off x="3697333" y="75339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8" name="사각형 설명선 97"/>
          <p:cNvSpPr/>
          <p:nvPr/>
        </p:nvSpPr>
        <p:spPr>
          <a:xfrm>
            <a:off x="-8532" y="8337376"/>
            <a:ext cx="3666994" cy="1281416"/>
          </a:xfrm>
          <a:prstGeom prst="wedgeRectCallout">
            <a:avLst>
              <a:gd name="adj1" fmla="val 40711"/>
              <a:gd name="adj2" fmla="val -10560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 페이지에서는 매장의 정보들을 출력해준다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 버튼을 누르면 수정을 할 수 있는 페이지로 이동한다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7440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0070C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06763"/>
              </p:ext>
            </p:extLst>
          </p:nvPr>
        </p:nvGraphicFramePr>
        <p:xfrm>
          <a:off x="1868341" y="1838973"/>
          <a:ext cx="4572000" cy="534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462"/>
                <a:gridCol w="3607538"/>
              </a:tblGrid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위도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전화번호</a:t>
                      </a:r>
                      <a:r>
                        <a:rPr lang="en-US" altLang="ko-KR" sz="900" dirty="0" smtClean="0"/>
                        <a:t>/FAX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주소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영업시간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err="1" smtClean="0"/>
                        <a:t>찾아오는길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 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사진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Input"/>
          <p:cNvSpPr/>
          <p:nvPr/>
        </p:nvSpPr>
        <p:spPr>
          <a:xfrm>
            <a:off x="2938650" y="1923889"/>
            <a:ext cx="326712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Input"/>
          <p:cNvSpPr/>
          <p:nvPr/>
        </p:nvSpPr>
        <p:spPr>
          <a:xfrm>
            <a:off x="2910797" y="2348698"/>
            <a:ext cx="102226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</a:rPr>
              <a:t>37.514121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Input"/>
          <p:cNvSpPr/>
          <p:nvPr/>
        </p:nvSpPr>
        <p:spPr>
          <a:xfrm>
            <a:off x="4022589" y="2348698"/>
            <a:ext cx="918580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</a:rPr>
              <a:t>127.104783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Input"/>
          <p:cNvSpPr/>
          <p:nvPr/>
        </p:nvSpPr>
        <p:spPr>
          <a:xfrm>
            <a:off x="2910796" y="3224808"/>
            <a:ext cx="326712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서울 송파구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올림픽로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300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롯데월드몰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엔터테인먼트동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Input"/>
          <p:cNvSpPr/>
          <p:nvPr/>
        </p:nvSpPr>
        <p:spPr>
          <a:xfrm>
            <a:off x="2923992" y="2773988"/>
            <a:ext cx="2482755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</a:rPr>
              <a:t>02)411-1500 / FAX : 02)411-1501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Input"/>
          <p:cNvSpPr/>
          <p:nvPr/>
        </p:nvSpPr>
        <p:spPr>
          <a:xfrm>
            <a:off x="2924443" y="3646098"/>
            <a:ext cx="3267124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오전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분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Input"/>
          <p:cNvSpPr/>
          <p:nvPr/>
        </p:nvSpPr>
        <p:spPr>
          <a:xfrm>
            <a:off x="2942608" y="4226039"/>
            <a:ext cx="3267124" cy="657785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지선버스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3217, 3313, 3314, 3315, 3317, 3411,3414, 4319</a:t>
            </a:r>
          </a:p>
          <a:p>
            <a:pPr fontAlgn="t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광역버스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1007-1, 1100, 1700, 2000, 6900, 7007,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8001</a:t>
            </a:r>
          </a:p>
          <a:p>
            <a:pPr fontAlgn="t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간선버스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301, 341, 360,362</a:t>
            </a:r>
          </a:p>
          <a:p>
            <a:pPr fontAlgn="t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공항버스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6000, 6006, 6705,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6706A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Input"/>
          <p:cNvSpPr/>
          <p:nvPr/>
        </p:nvSpPr>
        <p:spPr>
          <a:xfrm>
            <a:off x="2998469" y="5241032"/>
            <a:ext cx="3267124" cy="130905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산책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롯데월드몰점이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'Culture leader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들을 위한 복합문화공간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이라는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컨셉으로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새롭게 문을 열었습니다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쇼핑과 휴식의 경계를 과감히 없앤 공간에서 그 어떤 서점보다 만족스러운 편안함을 제공하겠습니다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책의 촉감을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커피의 향기를 오감으로 느껴보세요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오픈 라운지에서 친구와 맛있는 책 수다를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뮤직 라운지에서는 연인과 함께 음악을 들으며 사랑을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키드존에서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내 아이와 함께 책을 읽으며 가족애를 다지는 것도 잊지 마세요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산책에서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이 모든 것이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6" name="Button"/>
          <p:cNvSpPr/>
          <p:nvPr/>
        </p:nvSpPr>
        <p:spPr>
          <a:xfrm>
            <a:off x="3265359" y="7401272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4420051" y="7401273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Input"/>
          <p:cNvSpPr/>
          <p:nvPr/>
        </p:nvSpPr>
        <p:spPr>
          <a:xfrm>
            <a:off x="2892930" y="6818437"/>
            <a:ext cx="204823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C:\</a:t>
            </a:r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Users\sist3\Desktop\abc.jpg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/>
          <p:cNvSpPr/>
          <p:nvPr/>
        </p:nvSpPr>
        <p:spPr>
          <a:xfrm>
            <a:off x="5048228" y="6868787"/>
            <a:ext cx="636382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찾기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사각형 설명선 103"/>
          <p:cNvSpPr/>
          <p:nvPr/>
        </p:nvSpPr>
        <p:spPr>
          <a:xfrm>
            <a:off x="-8532" y="8337376"/>
            <a:ext cx="3666994" cy="1281416"/>
          </a:xfrm>
          <a:prstGeom prst="wedgeRectCallout">
            <a:avLst>
              <a:gd name="adj1" fmla="val 39326"/>
              <a:gd name="adj2" fmla="val -907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원하는 내용을 수정하고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수정버튼을 누르면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내용이 수정되고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영업점 관리 페이지로 이동한다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5" name="사각형 설명선 104"/>
          <p:cNvSpPr/>
          <p:nvPr/>
        </p:nvSpPr>
        <p:spPr>
          <a:xfrm>
            <a:off x="4080471" y="8265368"/>
            <a:ext cx="2777528" cy="1281416"/>
          </a:xfrm>
          <a:prstGeom prst="wedgeRectCallout">
            <a:avLst>
              <a:gd name="adj1" fmla="val -25623"/>
              <a:gd name="adj2" fmla="val -8320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 버튼을 누르면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</a:t>
            </a:r>
            <a:r>
              <a:rPr lang="ko-KR" altLang="en-US" sz="1200" dirty="0" smtClean="0">
                <a:solidFill>
                  <a:schemeClr val="tx1"/>
                </a:solidFill>
              </a:rPr>
              <a:t> 뜨고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아니오를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입력받고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누를 시 영업점 관리 페이지로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아니오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누를 시 이 페이지에 머문다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7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7440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0070C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0377"/>
              </p:ext>
            </p:extLst>
          </p:nvPr>
        </p:nvGraphicFramePr>
        <p:xfrm>
          <a:off x="1868341" y="1838973"/>
          <a:ext cx="4572000" cy="5178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462"/>
                <a:gridCol w="3607538"/>
              </a:tblGrid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롯데월드몰점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위도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37.514121   /   127.104783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전화번호</a:t>
                      </a:r>
                      <a:r>
                        <a:rPr lang="en-US" altLang="ko-KR" sz="900" dirty="0" smtClean="0"/>
                        <a:t>/FAX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02)411-1500 / FAX : 02)411-1501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주소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서울 송파구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올림픽로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롯데월드몰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엔터테인먼트동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층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영업시간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오전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오후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</a:t>
                      </a: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err="1" smtClean="0"/>
                        <a:t>찾아오는길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지선버스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3217, 3313, 3314, 3315, 3317, 3411,3414, 4319</a:t>
                      </a: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광역버스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1007-1, 1100, 1700, 2000, 6900, 7007, 8001</a:t>
                      </a: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간선버스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301, 341, 360,362</a:t>
                      </a:r>
                    </a:p>
                    <a:p>
                      <a:pPr fontAlgn="t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공항버스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6000, 6006, 6705, 6706A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9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매장 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산책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롯데월드몰점이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'Culture leader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들을 위한 복합문화공간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'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이라는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컨셉으로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새롭게 문을 열었습니다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쇼핑과 휴식의 경계를 과감히 없앤 공간에서 그 어떤 서점보다 만족스러운 편안함을 제공하겠습니다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책의 촉감을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커피의 향기를 오감으로 느껴보세요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오픈 라운지에서 친구와 맛있는 책 수다를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뮤직 라운지에서는 연인과 함께 음악을 들으며 사랑을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키드존에서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내 아이와 함께 책을 읽으며 가족애를 다지는 것도 잊지 마세요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산책에서 이 모든 것이 가능합니다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Button"/>
          <p:cNvSpPr/>
          <p:nvPr/>
        </p:nvSpPr>
        <p:spPr>
          <a:xfrm>
            <a:off x="3265359" y="7172444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/>
          <p:nvPr/>
        </p:nvSpPr>
        <p:spPr>
          <a:xfrm>
            <a:off x="4553643" y="7172444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MouseClick"/>
          <p:cNvSpPr/>
          <p:nvPr>
            <p:custDataLst>
              <p:custData r:id="rId9"/>
            </p:custDataLst>
          </p:nvPr>
        </p:nvSpPr>
        <p:spPr>
          <a:xfrm rot="20359169">
            <a:off x="4986026" y="74675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사각형 설명선 70"/>
          <p:cNvSpPr/>
          <p:nvPr/>
        </p:nvSpPr>
        <p:spPr>
          <a:xfrm>
            <a:off x="1508956" y="8121352"/>
            <a:ext cx="3666994" cy="1281416"/>
          </a:xfrm>
          <a:prstGeom prst="wedgeRectCallout">
            <a:avLst>
              <a:gd name="adj1" fmla="val 39326"/>
              <a:gd name="adj2" fmla="val -907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매장이 사라져서 삭제를 할 경우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삭제 버튼을 누른다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9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9056" y="-4573"/>
            <a:ext cx="6887056" cy="537078"/>
            <a:chOff x="595684" y="1261242"/>
            <a:chExt cx="6668462" cy="235875"/>
          </a:xfrm>
        </p:grpSpPr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4" y="1261242"/>
              <a:ext cx="6668462" cy="2358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33814" y="1396317"/>
              <a:ext cx="144489" cy="49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59956" y="1292532"/>
              <a:ext cx="95301" cy="4183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469941" y="1368861"/>
              <a:ext cx="5478031" cy="1044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543649" y="1391785"/>
              <a:ext cx="90690" cy="5856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6" name="Navigation Buttons"/>
            <p:cNvGrpSpPr/>
            <p:nvPr/>
          </p:nvGrpSpPr>
          <p:grpSpPr>
            <a:xfrm>
              <a:off x="717602" y="1383070"/>
              <a:ext cx="620994" cy="75995"/>
              <a:chOff x="717602" y="1383070"/>
              <a:chExt cx="620994" cy="75995"/>
            </a:xfrm>
          </p:grpSpPr>
          <p:sp>
            <p:nvSpPr>
              <p:cNvPr id="5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7602" y="1394574"/>
                <a:ext cx="147563" cy="5298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51242" y="1394574"/>
                <a:ext cx="147563" cy="5298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84885" y="1383070"/>
                <a:ext cx="153711" cy="7599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xmlns="" id="{A233C4C9-8BBB-447C-BDCF-5A7EBE62923B}"/>
              </a:ext>
            </a:extLst>
          </p:cNvPr>
          <p:cNvSpPr/>
          <p:nvPr/>
        </p:nvSpPr>
        <p:spPr>
          <a:xfrm>
            <a:off x="376553" y="663608"/>
            <a:ext cx="723311" cy="51680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Large Icons"/>
          <p:cNvSpPr>
            <a:spLocks noChangeAspect="1" noEditPoints="1"/>
          </p:cNvSpPr>
          <p:nvPr/>
        </p:nvSpPr>
        <p:spPr bwMode="auto">
          <a:xfrm>
            <a:off x="581294" y="788169"/>
            <a:ext cx="313830" cy="267679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8775" y="633043"/>
            <a:ext cx="375944" cy="382944"/>
            <a:chOff x="5181694" y="815938"/>
            <a:chExt cx="498210" cy="507486"/>
          </a:xfrm>
        </p:grpSpPr>
        <p:sp>
          <p:nvSpPr>
            <p:cNvPr id="29" name="Oval"/>
            <p:cNvSpPr/>
            <p:nvPr/>
          </p:nvSpPr>
          <p:spPr>
            <a:xfrm>
              <a:off x="5181694" y="815938"/>
              <a:ext cx="498210" cy="49821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rge Icons"/>
            <p:cNvSpPr>
              <a:spLocks noChangeAspect="1" noEditPoints="1"/>
            </p:cNvSpPr>
            <p:nvPr/>
          </p:nvSpPr>
          <p:spPr bwMode="auto">
            <a:xfrm>
              <a:off x="5273884" y="931203"/>
              <a:ext cx="313830" cy="267679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/>
            <p:cNvSpPr/>
            <p:nvPr/>
          </p:nvSpPr>
          <p:spPr>
            <a:xfrm>
              <a:off x="5181694" y="825214"/>
              <a:ext cx="498210" cy="498210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5661394" y="706268"/>
            <a:ext cx="10887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관리자 이름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ainer"/>
          <p:cNvSpPr/>
          <p:nvPr/>
        </p:nvSpPr>
        <p:spPr>
          <a:xfrm>
            <a:off x="1543050" y="1080934"/>
            <a:ext cx="5314950" cy="882506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 txBox="1"/>
          <p:nvPr>
            <p:custDataLst>
              <p:custData r:id="rId3"/>
            </p:custDataLst>
          </p:nvPr>
        </p:nvSpPr>
        <p:spPr>
          <a:xfrm>
            <a:off x="182223" y="2166788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영업</a:t>
            </a:r>
            <a:r>
              <a:rPr lang="ko-KR" alt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점</a:t>
            </a:r>
            <a:r>
              <a:rPr lang="ko-KR" alt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3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436317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 txBox="1"/>
          <p:nvPr>
            <p:custDataLst>
              <p:custData r:id="rId4"/>
            </p:custDataLst>
          </p:nvPr>
        </p:nvSpPr>
        <p:spPr>
          <a:xfrm>
            <a:off x="259168" y="2405240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매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667149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/>
          <p:cNvSpPr txBox="1"/>
          <p:nvPr>
            <p:custDataLst>
              <p:custData r:id="rId5"/>
            </p:custDataLst>
          </p:nvPr>
        </p:nvSpPr>
        <p:spPr>
          <a:xfrm>
            <a:off x="105279" y="2636072"/>
            <a:ext cx="11079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고객문</a:t>
            </a:r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의</a:t>
            </a:r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2897981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259168" y="2866904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주</a:t>
            </a:r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670298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59168" y="1639221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상품관리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8" descr="&gt;에 대한 이미지 검색결과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1258616" y="1951623"/>
            <a:ext cx="85725" cy="1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259168" y="1920546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회원관리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557688" y="1206490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28052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5250712" y="1206490"/>
            <a:ext cx="884453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3168646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856575" y="1206490"/>
            <a:ext cx="697068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6135165" y="1206487"/>
            <a:ext cx="722834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Button"/>
          <p:cNvSpPr/>
          <p:nvPr/>
        </p:nvSpPr>
        <p:spPr>
          <a:xfrm>
            <a:off x="1557688" y="1390116"/>
            <a:ext cx="7907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338335" y="1391364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2852901" y="139275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3367468" y="139011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/>
          <p:cNvSpPr/>
          <p:nvPr/>
        </p:nvSpPr>
        <p:spPr>
          <a:xfrm>
            <a:off x="3784882" y="1390113"/>
            <a:ext cx="635169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/>
          <p:cNvSpPr/>
          <p:nvPr/>
        </p:nvSpPr>
        <p:spPr>
          <a:xfrm>
            <a:off x="4553643" y="1208584"/>
            <a:ext cx="697069" cy="220170"/>
          </a:xfrm>
          <a:prstGeom prst="roundRect">
            <a:avLst>
              <a:gd name="adj" fmla="val 11182"/>
            </a:avLst>
          </a:prstGeom>
          <a:solidFill>
            <a:srgbClr val="0070C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</a:t>
            </a:r>
            <a:r>
              <a:rPr lang="ko-KR" altLang="en-US" sz="5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endParaRPr lang="en-US" sz="5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/>
          <p:nvPr/>
        </p:nvSpPr>
        <p:spPr>
          <a:xfrm>
            <a:off x="5766245" y="1390111"/>
            <a:ext cx="51456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Add"/>
          <p:cNvSpPr>
            <a:spLocks noChangeAspect="1"/>
          </p:cNvSpPr>
          <p:nvPr/>
        </p:nvSpPr>
        <p:spPr bwMode="auto">
          <a:xfrm>
            <a:off x="6498252" y="1443391"/>
            <a:ext cx="127769" cy="12776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"/>
          <p:cNvSpPr/>
          <p:nvPr/>
        </p:nvSpPr>
        <p:spPr>
          <a:xfrm>
            <a:off x="6465245" y="1408548"/>
            <a:ext cx="193781" cy="1974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/>
          <p:nvPr/>
        </p:nvSpPr>
        <p:spPr>
          <a:xfrm>
            <a:off x="4817171" y="1393365"/>
            <a:ext cx="947696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/>
          <p:cNvSpPr/>
          <p:nvPr/>
        </p:nvSpPr>
        <p:spPr>
          <a:xfrm>
            <a:off x="4420051" y="1393365"/>
            <a:ext cx="423961" cy="18487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98529"/>
              </p:ext>
            </p:extLst>
          </p:nvPr>
        </p:nvGraphicFramePr>
        <p:xfrm>
          <a:off x="2338335" y="2397620"/>
          <a:ext cx="3672385" cy="129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688"/>
                <a:gridCol w="2897697"/>
              </a:tblGrid>
              <a:tr h="313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22346" y="1963512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삭제하려면 아래 내용을 작성해주세요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1" name="Button"/>
          <p:cNvSpPr/>
          <p:nvPr/>
        </p:nvSpPr>
        <p:spPr>
          <a:xfrm>
            <a:off x="3265359" y="3872880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/>
          <p:cNvSpPr/>
          <p:nvPr/>
        </p:nvSpPr>
        <p:spPr>
          <a:xfrm>
            <a:off x="4420051" y="3872881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사각형 설명선 76"/>
          <p:cNvSpPr/>
          <p:nvPr/>
        </p:nvSpPr>
        <p:spPr>
          <a:xfrm>
            <a:off x="173059" y="4852759"/>
            <a:ext cx="4090072" cy="1281416"/>
          </a:xfrm>
          <a:prstGeom prst="wedgeRectCallout">
            <a:avLst>
              <a:gd name="adj1" fmla="val 30321"/>
              <a:gd name="adj2" fmla="val -91726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매장 삭제는 신중해야 하므로</a:t>
            </a:r>
            <a:r>
              <a:rPr lang="en-US" altLang="ko-KR" sz="1200" dirty="0" smtClean="0">
                <a:solidFill>
                  <a:schemeClr val="tx1"/>
                </a:solidFill>
              </a:rPr>
              <a:t>,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자신의 아이디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이름을 작성하고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삭제버튼을 누르면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 내용과 아이디의 정보가 일치하면 삭제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그렇지 않으면 삭제가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사각형 설명선 80"/>
          <p:cNvSpPr/>
          <p:nvPr/>
        </p:nvSpPr>
        <p:spPr>
          <a:xfrm>
            <a:off x="3414472" y="6321152"/>
            <a:ext cx="3335682" cy="1915473"/>
          </a:xfrm>
          <a:prstGeom prst="wedgeRectCallout">
            <a:avLst>
              <a:gd name="adj1" fmla="val 4555"/>
              <a:gd name="adj2" fmla="val -15082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 버튼을 누르면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</a:t>
            </a:r>
            <a:r>
              <a:rPr lang="ko-KR" altLang="en-US" sz="1200" dirty="0" smtClean="0">
                <a:solidFill>
                  <a:schemeClr val="tx1"/>
                </a:solidFill>
              </a:rPr>
              <a:t> 뜨고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아니오를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입력받고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누를 시 영업점 관리 페이지로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아니오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</a:rPr>
              <a:t>를 누를 시 이 페이지에 머문다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A6CE18A-3E0B-460C-9B09-71698136B0D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7A03E9-8170-4524-84C3-A03B0F4631E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A8209F0-79FC-41F4-8787-41D21CB2C6B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5D9EB21-1DD0-44BD-A292-5B757059595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58FD538-B104-4F8C-81DA-5B60842D010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F04B8FD-A805-4280-91CA-C876D40389D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99E330E-04EC-48B6-9FC5-6121BDAF99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03F94E3-C801-4944-A0C2-28606AD53BE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4FAF83E-37F7-4D79-B439-CFBAB3FCBEB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DE43EC2-1100-44A5-8B1F-9404C27C6EE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35E6EAC-B9CA-4C4D-9960-7F9D0EE5BE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9A7AD2-ECCA-4C4E-9D1E-F160FD776F4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2407CD2-4239-478D-8B23-720519D33C3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475B98A-468C-4168-83C7-8CC63AC50D7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29306EE-8EB5-46EA-87EC-694139DF579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7D0B9DA-1A96-4DDD-B6E1-2165151E5F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63713E6-71A9-4313-A4DE-23F6412B075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4B1200F-BA93-4F22-8A54-09DF2925E9A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C5748BF-74FE-4459-B4A6-BF852B8AFC3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F6CC41B-416A-4B6F-B5D2-188706AF29A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ABFBDBF-0BB5-4F36-9B5F-9D0D9658ADA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9557DA1-B277-4E14-88BA-442334BA506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C931F1C-67B2-4078-8B56-5A8AA72988B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8E78BBC-B4BF-4473-8717-D8F82E7743F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48F64A7-3538-4981-B585-9ACA90B676D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BCB1334-B07F-4521-86B4-AEE5B952C3C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B6AED0F-960D-4B0A-970F-689AE8C66CD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5101CD9-4BB4-4A73-A67B-07C6EC8FC8F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1B1ECAB-7790-45EC-941E-57A14121088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8A7F6D2-CA31-4028-9687-E44EC68FB7E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6346C55-05AE-4BE4-A8EC-FF14A3BE764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D6D85F0-4E93-45A4-89BE-76709CA6E0E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FC63651-2D7D-4F93-B395-55B29A6DC99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8ECADE2-A871-40CC-8B02-5E1361C4B5E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902C787-FDEC-48AD-9A25-13451388809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E1E30D4-E9FD-4DB8-99CE-B10627CE805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C24F97C-3ADE-47CF-A4D6-C3E3C42506F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827DAFB-2499-4916-8642-26B07791911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68493D9-EFB6-4B77-85F1-ACC1635177E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EDFB967-FD1A-4476-9EB8-AA8AA4AE035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7FC2FE3-76AC-4161-9490-7D003D6F128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F371049-C9DD-4C67-879E-CFC6002217E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E8E3206-B16B-461F-AEBF-81DAC3A070B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41EE419-1A77-4C09-82A8-671407F9A4C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F1C5DD-01F7-4507-9298-94EB7B20C8B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D4850DD-19DF-46F7-9FFF-72CA833077F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187ECB1-150C-4283-8F6A-E93263A524D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4219DBD-E302-4BB9-9525-AD8682D6E2F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276DAD2-6D22-4D3A-84F1-21477EEDD8C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6619191-3B69-4440-AEBC-9D866301F4D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C175BBA-D902-477D-8211-B3CEF8DCD1C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FE4DAE0-C454-415D-BF2F-2EE1A001E99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C8FCA7-2E74-4418-B289-F154580FD3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824</Words>
  <Application>Microsoft Office PowerPoint</Application>
  <PresentationFormat>A4 용지(210x297mm)</PresentationFormat>
  <Paragraphs>297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125</cp:revision>
  <dcterms:created xsi:type="dcterms:W3CDTF">2018-01-15T09:29:24Z</dcterms:created>
  <dcterms:modified xsi:type="dcterms:W3CDTF">2018-01-15T10:58:53Z</dcterms:modified>
</cp:coreProperties>
</file>