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7841-2BD2-AA45-AE89-F0A10025CAA8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8765-D97F-5A47-935B-FD0D07A67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8765-D97F-5A47-935B-FD0D07A67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D244-E3E8-394E-A501-683D4A1A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C88B4-F198-594C-9643-D1A06DFB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FB4B-70CB-4F4E-B480-999EE9F3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FC1D-F89C-514C-88E7-8BB71720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63FF-257A-6040-8E38-BE3BD32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436F-FF75-FD4F-ABB4-46F110FD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29A4-8A9D-8749-87C9-87A751B6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9C27-9718-0D46-8AC8-2D921732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8E2A-6998-974D-981D-77A44CF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04C2-E9DB-8E4E-A82E-912D2DB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43FEC-C3D0-D849-923C-35C44510A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27DA-7301-2541-BC05-A171CEE9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E07D-1EE4-8A4F-AF01-9191AEC5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08EE-0324-BA41-B9B1-042F467E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C496-4C7F-D548-8037-8D5958C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7FE9-C1F9-8E43-8660-DAA8DA48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A565-F848-8343-832D-6AFDFDDE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00EC-A756-8142-9777-1780FF0B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D5FE-3B0E-4D4C-ACE9-44FC222A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FB96-3D5D-F343-8A77-E2321FC5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8723-1109-E44B-BFAC-A7051762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32E2-13D1-3B47-BE5D-7ADAB6FA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9AE3-F3E0-D54F-9B6A-8B24BDAB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4A91-88EA-1B46-9C38-053B26D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D37A-CFDA-EF43-9939-F7AF2DCD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789E-1A7D-1E42-AC09-EFD0E10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306F-EDFE-1C4D-B03A-3E91395E5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1623C-4B04-7041-8F52-5ABC7EA9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50F0-E85C-7343-87B8-2891F2DC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F056-EA60-234E-A2FF-4440F7D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918F-3979-674C-833A-5D50D61E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A969-3F42-704B-83E5-638891D5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7A546-A558-114C-99DF-DD5CC00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3735A-9789-2E4C-83FC-2067DE62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49EC-0B05-D44A-85E5-0D9104BE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4A3F4-3F42-7342-A92C-F28A1B04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942D-9654-3A44-8143-C254B09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77C63-831D-FD4B-9886-1013E37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24345-AD0B-E54B-8E00-2D26879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1C1-AEED-4B4D-9BDF-BE19F08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4AA98-B97A-D648-96B9-9379D7BD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A236D-1DB3-7C40-B3E2-2FEDA435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BD6-E7ED-4544-B285-644E74B7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FA14-4311-7B42-94CD-5E39CEA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D8890-E16C-F84C-8B17-9AE7DE8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F06A7-1633-3445-BAD7-86D0E94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89A-5B5B-A84D-9C37-7E6D0BB0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91C6-3664-0A41-A4D6-8BCFB4D9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79DE-F515-614A-B1BD-951858A6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7364-F1D0-8449-B619-06450DA6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63D9-E08B-8548-AC28-0B9FFF9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C3E7-56A3-6E4A-AC3B-5A7BF207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1685-7E9E-D747-9AFD-9B0133C0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9EABF-C139-3442-B794-4CDA45D1F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25626-34EB-4843-A5A1-3F25C840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6DA5-F5B3-7540-ABF9-F4360B3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92BDD-19F1-DE48-904D-71DCD13A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EA69-66A1-DF44-A0B3-5F46627B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FA969-373A-D748-AE93-8F25A281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459F-227F-914F-BE77-D5F6C7B3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A9E9-20E2-9140-89ED-AFC0EF876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8A92-D99F-D64F-805D-0151128E2B6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C564-49DD-D740-B4D6-59C7DC8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2777-B86F-AE4A-B6E0-CF8D0AD68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9D16-4392-1745-ABC0-6EFF4649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ACFC-EAF3-984D-AF4D-AADFDA8A2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12" y="2937922"/>
            <a:ext cx="11009376" cy="98215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The Predicted Laptop price matches your needs</a:t>
            </a:r>
            <a:br>
              <a:rPr lang="en-US" sz="4800" b="1" dirty="0"/>
            </a:br>
            <a:r>
              <a:rPr lang="en-US" sz="4800" b="1" dirty="0"/>
              <a:t>By Amazon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9A7E-AC4D-B947-8B5F-38D052041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0768" y="4753483"/>
            <a:ext cx="2950464" cy="982154"/>
          </a:xfrm>
        </p:spPr>
        <p:txBody>
          <a:bodyPr>
            <a:normAutofit/>
          </a:bodyPr>
          <a:lstStyle/>
          <a:p>
            <a:r>
              <a:rPr lang="en-US"/>
              <a:t>Abdullah AlHuwaishel</a:t>
            </a:r>
          </a:p>
          <a:p>
            <a:r>
              <a:rPr lang="en-US"/>
              <a:t>Abdalla Alnujaidy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2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5C03-0F5B-534F-BBB1-4958E08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A452-6588-134E-AF68-AC8493A8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336"/>
            <a:ext cx="452628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Python 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BeautifulSoup</a:t>
            </a:r>
            <a:r>
              <a:rPr lang="en-US" dirty="0"/>
              <a:t>  </a:t>
            </a:r>
          </a:p>
          <a:p>
            <a:pPr lvl="1"/>
            <a:r>
              <a:rPr lang="en-US" dirty="0" err="1"/>
              <a:t>Webdriver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Pandans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Linear Regression </a:t>
            </a:r>
          </a:p>
          <a:p>
            <a:pPr lvl="1"/>
            <a:r>
              <a:rPr lang="en-US" dirty="0"/>
              <a:t>Matplotlib &amp; Seaborn </a:t>
            </a:r>
          </a:p>
          <a:p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36D750-FE03-6B4B-B390-4BAF8726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96" y="1690688"/>
            <a:ext cx="7091796" cy="34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7C3D-B6D5-394A-B8E1-913456C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9ED9-6DE0-6941-A80F-272F4B1E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02" y="1484631"/>
            <a:ext cx="3312223" cy="3062986"/>
          </a:xfrm>
        </p:spPr>
        <p:txBody>
          <a:bodyPr numCol="2">
            <a:normAutofit fontScale="92500"/>
          </a:bodyPr>
          <a:lstStyle/>
          <a:p>
            <a:pPr fontAlgn="base"/>
            <a:r>
              <a:rPr lang="en-US" sz="2300" dirty="0"/>
              <a:t>Price</a:t>
            </a:r>
          </a:p>
          <a:p>
            <a:pPr fontAlgn="base"/>
            <a:r>
              <a:rPr lang="en-US" sz="2300" dirty="0"/>
              <a:t>Brand </a:t>
            </a:r>
          </a:p>
          <a:p>
            <a:pPr fontAlgn="base"/>
            <a:r>
              <a:rPr lang="en-US" sz="2300" dirty="0"/>
              <a:t>Screen Size</a:t>
            </a:r>
          </a:p>
          <a:p>
            <a:pPr fontAlgn="base"/>
            <a:r>
              <a:rPr lang="en-US" sz="2300" dirty="0"/>
              <a:t>Screen Resolution</a:t>
            </a:r>
          </a:p>
          <a:p>
            <a:pPr fontAlgn="base"/>
            <a:r>
              <a:rPr lang="en-US" sz="2300" dirty="0"/>
              <a:t>Processor Speed </a:t>
            </a:r>
          </a:p>
          <a:p>
            <a:pPr fontAlgn="base"/>
            <a:r>
              <a:rPr lang="en-US" sz="2300" dirty="0"/>
              <a:t>RAM </a:t>
            </a:r>
          </a:p>
          <a:p>
            <a:pPr fontAlgn="base"/>
            <a:r>
              <a:rPr lang="en-US" sz="2300" dirty="0"/>
              <a:t>Hard drive</a:t>
            </a:r>
          </a:p>
          <a:p>
            <a:pPr fontAlgn="base"/>
            <a:r>
              <a:rPr lang="en-US" sz="2300" dirty="0"/>
              <a:t>Battery Life</a:t>
            </a:r>
          </a:p>
          <a:p>
            <a:pPr fontAlgn="base"/>
            <a:r>
              <a:rPr lang="en-US" sz="2300" dirty="0"/>
              <a:t>Weight </a:t>
            </a:r>
          </a:p>
          <a:p>
            <a:pPr fontAlgn="base"/>
            <a:r>
              <a:rPr lang="en-US" sz="2300" dirty="0"/>
              <a:t>Color</a:t>
            </a:r>
          </a:p>
          <a:p>
            <a:pPr fontAlgn="base"/>
            <a:r>
              <a:rPr lang="en-US" sz="2300" dirty="0"/>
              <a:t>Processor Brand</a:t>
            </a:r>
          </a:p>
          <a:p>
            <a:pPr fontAlgn="base"/>
            <a:r>
              <a:rPr lang="en-US" sz="2300" dirty="0"/>
              <a:t>Processor Cores</a:t>
            </a:r>
            <a:endParaRPr lang="en-US" sz="16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A80F32-A762-D44F-869D-C109459D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09" y="365124"/>
            <a:ext cx="4654706" cy="6127751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77A8DA7D-BDE1-5445-990D-2D1121008C99}"/>
              </a:ext>
            </a:extLst>
          </p:cNvPr>
          <p:cNvSpPr txBox="1">
            <a:spLocks/>
          </p:cNvSpPr>
          <p:nvPr/>
        </p:nvSpPr>
        <p:spPr>
          <a:xfrm>
            <a:off x="838200" y="4547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Observations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1CED19-6A04-3C4D-8216-D6808E975C1B}"/>
              </a:ext>
            </a:extLst>
          </p:cNvPr>
          <p:cNvSpPr txBox="1"/>
          <p:nvPr/>
        </p:nvSpPr>
        <p:spPr>
          <a:xfrm>
            <a:off x="1292114" y="5688514"/>
            <a:ext cx="2583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About 1758 Rows</a:t>
            </a:r>
          </a:p>
        </p:txBody>
      </p:sp>
    </p:spTree>
    <p:extLst>
      <p:ext uri="{BB962C8B-B14F-4D97-AF65-F5344CB8AC3E}">
        <p14:creationId xmlns:p14="http://schemas.microsoft.com/office/powerpoint/2010/main" val="259925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826B-0B25-F041-98D2-E04F334F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E0985C8-0B05-4D41-9241-69AA4060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8" y="1829373"/>
            <a:ext cx="8863584" cy="41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A81-28D1-774D-987B-0AD69E70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15D6-DC21-3447-89FC-F9082E12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147"/>
            <a:ext cx="3026664" cy="2307463"/>
          </a:xfrm>
        </p:spPr>
        <p:txBody>
          <a:bodyPr>
            <a:normAutofit/>
          </a:bodyPr>
          <a:lstStyle/>
          <a:p>
            <a:r>
              <a:rPr lang="en-US" sz="2000" dirty="0"/>
              <a:t>Brand – Dell </a:t>
            </a:r>
          </a:p>
          <a:p>
            <a:r>
              <a:rPr lang="en-US" sz="2000" dirty="0"/>
              <a:t>Processor speed – 2 GHz</a:t>
            </a:r>
          </a:p>
          <a:p>
            <a:r>
              <a:rPr lang="en-US" sz="2000" dirty="0"/>
              <a:t>RAM – 8 GB</a:t>
            </a:r>
          </a:p>
          <a:p>
            <a:r>
              <a:rPr lang="en-US" sz="2000" dirty="0"/>
              <a:t>Battery life – 10 </a:t>
            </a:r>
            <a:r>
              <a:rPr lang="en-US" sz="2000" dirty="0" err="1"/>
              <a:t>Hr</a:t>
            </a:r>
            <a:endParaRPr lang="en-US" sz="2000" dirty="0"/>
          </a:p>
          <a:p>
            <a:r>
              <a:rPr lang="en-US" sz="2000" dirty="0"/>
              <a:t>Hard drive – 1TB</a:t>
            </a:r>
          </a:p>
          <a:p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9D2E1C-EBD0-EF45-8176-8E47EFD8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1" y="2277401"/>
            <a:ext cx="6494171" cy="3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185001-7DD1-9D46-B9BF-CD242831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2" y="165104"/>
            <a:ext cx="6494171" cy="21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5C8B7BF-456C-8C46-B2F8-21F32868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0" y="5583936"/>
            <a:ext cx="6494172" cy="10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83D-807D-0D4E-8183-082B8D64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780" y="2766218"/>
            <a:ext cx="2758440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173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78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Predicted Laptop price matches your needs By Amazon</vt:lpstr>
      <vt:lpstr>Tools </vt:lpstr>
      <vt:lpstr>Features </vt:lpstr>
      <vt:lpstr>Linear Regression </vt:lpstr>
      <vt:lpstr>Example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Predicted price matches your needs By Amazon</dc:title>
  <dc:creator>Abdalla AlNujaidy</dc:creator>
  <cp:lastModifiedBy>Abdalla AlNujaidy</cp:lastModifiedBy>
  <cp:revision>5</cp:revision>
  <dcterms:created xsi:type="dcterms:W3CDTF">2021-10-23T19:14:17Z</dcterms:created>
  <dcterms:modified xsi:type="dcterms:W3CDTF">2021-10-24T07:57:16Z</dcterms:modified>
</cp:coreProperties>
</file>