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8EA07-F879-44E1-B2D6-2C4623A69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D17BD5-340B-4D7B-9593-C5CC109C2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57984-EA83-415B-8BA6-2EDD9C2C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DA82-521B-4BAC-8DEC-EC0DC2EE58FC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E2C1B-2D11-4676-9715-B6D4F9A8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00BE9-1EE0-48B1-9AE7-666214BD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D518-35C5-47CC-A120-6159D4004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0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06535-FD4E-409F-9AC5-AC6C830D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78F0BE-364A-48B6-82C9-B230AFB1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76ADD-EE45-4A96-9597-C1250409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DA82-521B-4BAC-8DEC-EC0DC2EE58FC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BE722-1493-4658-B6F7-1AE17FE7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53F1D-1F62-4C98-90C8-C92342C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D518-35C5-47CC-A120-6159D4004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1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C31827-5632-4C80-B797-C7617D994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8580D-B221-4605-8894-858B55B4D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C85E1-A4F0-4724-889A-4394B769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DA82-521B-4BAC-8DEC-EC0DC2EE58FC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7C18E-AAF8-4A5F-8AD8-6110879F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02535-A225-4DC7-9DDA-0A227696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D518-35C5-47CC-A120-6159D4004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0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373FD-60D5-47CD-8082-F1F413DB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62A44-7B16-4F39-97B5-AF2CA6C6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5DA8F-3086-4330-9B25-57F4DA4A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DA82-521B-4BAC-8DEC-EC0DC2EE58FC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5378F-69D9-48B1-9138-084D0096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DD081-3CA3-4B55-8DF8-4AD769DC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D518-35C5-47CC-A120-6159D4004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6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15264-5C09-4979-9584-8F4BD058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9D1BD-9E7D-43AB-8106-8BA4BF33C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4F4F1-301A-4499-B615-D1B19989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DA82-521B-4BAC-8DEC-EC0DC2EE58FC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2571C-3233-4BAD-8782-77A4099A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A2CC1-E297-4B2E-9357-1470D1B6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D518-35C5-47CC-A120-6159D4004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08618-3555-4AD0-B7A1-CA9FF692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F3D9E-3258-40B1-B34A-980835C8C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D52EF-B0D0-410C-9387-64A9798E5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02FBC-0500-4EF8-AF05-94AE1FE4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DA82-521B-4BAC-8DEC-EC0DC2EE58FC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1FAE4-F3A9-461D-BCF8-61E5523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1E2496-6436-4B59-822C-2A1F8536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D518-35C5-47CC-A120-6159D4004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86EFF-9AFF-4D90-8597-8D004839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37456-E386-4476-B295-376C88B9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6FAE1F-F280-4BA2-B9B7-C801EAF7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C9D800-8125-4242-90C4-C7E723B41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E8F389-D303-42B3-97C2-946CC2C24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08AFAC-DD9C-44B4-BD4F-690AEB86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DA82-521B-4BAC-8DEC-EC0DC2EE58FC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EE6E33-A1C2-4DDE-A509-EE3664FC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5E5E0A-F433-43C4-A447-1953EF73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D518-35C5-47CC-A120-6159D4004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7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BE6C8-1CB1-40E9-BE28-A5553426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F1B26B-EFAE-4716-893C-261517B3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DA82-521B-4BAC-8DEC-EC0DC2EE58FC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31DCCB-E001-4CE0-A824-F7FD105A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D56A1-6B80-4193-92ED-27697EB7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D518-35C5-47CC-A120-6159D4004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D3D2D5-AB03-42BC-9B0D-ACC0A2BE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DA82-521B-4BAC-8DEC-EC0DC2EE58FC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4B2CF8-7775-4EA3-B350-F2CC43FE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EB2119-364F-4CC8-9AB2-F35171F7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D518-35C5-47CC-A120-6159D4004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0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D0780-32CD-4595-9A36-A946D510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6B32C-C35C-41A2-B2C9-C5ADF32C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28FF4-F2DC-4ACD-AE92-97E1C7AE3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347FE-5F24-4FE4-B960-1E4C0F50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DA82-521B-4BAC-8DEC-EC0DC2EE58FC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8D250-B5FF-4CBA-ACA4-00151E53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606B6-9AC9-4747-B847-CE3F2C5E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D518-35C5-47CC-A120-6159D4004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3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7A409-B59B-4E4D-85F5-0DFD5B64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21BCF1-BEB2-49DC-BE78-5CB7655BC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6AD48-95DE-4DD8-843F-550E25E1B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B1A6A-C85D-443B-820F-7A06F721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DA82-521B-4BAC-8DEC-EC0DC2EE58FC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C43DE-AA66-40E5-AAD4-C56E2965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CE581-33D3-4649-8BD0-C465CB28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D518-35C5-47CC-A120-6159D4004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4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DC13C4-2E18-4792-AADC-FFD695FF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A4881-D7EE-4B3F-9726-6D8ABF399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F5764-701C-4833-9C16-729FC3F43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DA82-521B-4BAC-8DEC-EC0DC2EE58FC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16B6A-4CDE-415F-B4B5-A98819CAB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D3286-FD09-481E-935A-69CD388C3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D518-35C5-47CC-A120-6159D4004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75388-8D2A-4BF8-949B-BE3A78F15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0B21CD-A9FE-4191-9491-83D34132C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7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D1F973C-350A-451A-9AB3-04CD66B15065}"/>
              </a:ext>
            </a:extLst>
          </p:cNvPr>
          <p:cNvSpPr/>
          <p:nvPr/>
        </p:nvSpPr>
        <p:spPr>
          <a:xfrm>
            <a:off x="1760706" y="1984443"/>
            <a:ext cx="7568119" cy="2373549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F6338A-1E01-4308-91DF-9FD26CABEADE}"/>
              </a:ext>
            </a:extLst>
          </p:cNvPr>
          <p:cNvSpPr/>
          <p:nvPr/>
        </p:nvSpPr>
        <p:spPr>
          <a:xfrm>
            <a:off x="1984442" y="2140085"/>
            <a:ext cx="1429966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获取网页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C64E80-1B98-47E3-A21A-91CDD128F99A}"/>
              </a:ext>
            </a:extLst>
          </p:cNvPr>
          <p:cNvSpPr/>
          <p:nvPr/>
        </p:nvSpPr>
        <p:spPr>
          <a:xfrm>
            <a:off x="1980389" y="3133793"/>
            <a:ext cx="1429966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解析网页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6A5BBD-C905-4142-8795-1C8B86916139}"/>
              </a:ext>
            </a:extLst>
          </p:cNvPr>
          <p:cNvSpPr/>
          <p:nvPr/>
        </p:nvSpPr>
        <p:spPr>
          <a:xfrm>
            <a:off x="4578484" y="2806564"/>
            <a:ext cx="1880681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需要的商品信息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FDCA05-2BDF-4C26-9E49-DC5D90D4DEAC}"/>
              </a:ext>
            </a:extLst>
          </p:cNvPr>
          <p:cNvSpPr/>
          <p:nvPr/>
        </p:nvSpPr>
        <p:spPr>
          <a:xfrm>
            <a:off x="4578485" y="3522765"/>
            <a:ext cx="188068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更多</a:t>
            </a:r>
            <a:r>
              <a:rPr lang="en-US" altLang="zh-CN" dirty="0"/>
              <a:t>URLS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7E02D02-7405-4583-9475-F96B3C8C214D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695372" y="2597285"/>
            <a:ext cx="4054" cy="53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2FA762C5-94FF-47E4-B2C7-F87184313EAF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410355" y="3362393"/>
            <a:ext cx="1168130" cy="388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24FA4A6-BF51-4F49-B18F-594DFBF1EA4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410355" y="3035164"/>
            <a:ext cx="1168129" cy="327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DEE209A-A566-4243-874A-BACE3EB67B03}"/>
              </a:ext>
            </a:extLst>
          </p:cNvPr>
          <p:cNvSpPr/>
          <p:nvPr/>
        </p:nvSpPr>
        <p:spPr>
          <a:xfrm>
            <a:off x="7044444" y="2806564"/>
            <a:ext cx="2010389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保存至数据库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E3DA0A-F212-41FC-B86F-79ED4E628F06}"/>
              </a:ext>
            </a:extLst>
          </p:cNvPr>
          <p:cNvSpPr/>
          <p:nvPr/>
        </p:nvSpPr>
        <p:spPr>
          <a:xfrm>
            <a:off x="7044444" y="3522765"/>
            <a:ext cx="2010391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保存到文本文件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051EC4C-5FF4-4CA9-9965-4A47ADF217D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459165" y="3751365"/>
            <a:ext cx="58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330E40A-6C92-42C5-8C12-F8A3D3FA78D9}"/>
              </a:ext>
            </a:extLst>
          </p:cNvPr>
          <p:cNvCxnSpPr/>
          <p:nvPr/>
        </p:nvCxnSpPr>
        <p:spPr>
          <a:xfrm>
            <a:off x="6459165" y="3035164"/>
            <a:ext cx="794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42E4C44-E53A-4C55-AD69-8E17BE45D6FF}"/>
              </a:ext>
            </a:extLst>
          </p:cNvPr>
          <p:cNvSpPr/>
          <p:nvPr/>
        </p:nvSpPr>
        <p:spPr>
          <a:xfrm>
            <a:off x="7898859" y="1991264"/>
            <a:ext cx="1429966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爬虫模块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DEFABAD-DB17-443E-B609-66C9A3F7E6A0}"/>
              </a:ext>
            </a:extLst>
          </p:cNvPr>
          <p:cNvSpPr/>
          <p:nvPr/>
        </p:nvSpPr>
        <p:spPr>
          <a:xfrm>
            <a:off x="4578483" y="1212985"/>
            <a:ext cx="1880681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AB088BA-CE6B-40DE-8A8F-68E16554C173}"/>
              </a:ext>
            </a:extLst>
          </p:cNvPr>
          <p:cNvSpPr/>
          <p:nvPr/>
        </p:nvSpPr>
        <p:spPr>
          <a:xfrm>
            <a:off x="1980389" y="836579"/>
            <a:ext cx="1429966" cy="7045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获取新的未爬取过的</a:t>
            </a:r>
            <a:r>
              <a:rPr lang="en-US" altLang="zh-CN" dirty="0" err="1"/>
              <a:t>url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4EB38CA-DC7A-4CF4-9C27-1FAB2FCE34A0}"/>
              </a:ext>
            </a:extLst>
          </p:cNvPr>
          <p:cNvCxnSpPr>
            <a:cxnSpLocks/>
            <a:stCxn id="38" idx="2"/>
            <a:endCxn id="2" idx="0"/>
          </p:cNvCxnSpPr>
          <p:nvPr/>
        </p:nvCxnSpPr>
        <p:spPr>
          <a:xfrm>
            <a:off x="2695372" y="1541091"/>
            <a:ext cx="4053" cy="59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4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A4F00C-706E-4F6A-B1C7-57FC745601BE}"/>
              </a:ext>
            </a:extLst>
          </p:cNvPr>
          <p:cNvSpPr/>
          <p:nvPr/>
        </p:nvSpPr>
        <p:spPr>
          <a:xfrm>
            <a:off x="4295571" y="1118681"/>
            <a:ext cx="1429966" cy="7045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获取新的未爬取过的</a:t>
            </a:r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D43CD5-79EA-4DB6-B351-864A54DE6737}"/>
              </a:ext>
            </a:extLst>
          </p:cNvPr>
          <p:cNvSpPr/>
          <p:nvPr/>
        </p:nvSpPr>
        <p:spPr>
          <a:xfrm>
            <a:off x="1315665" y="2654469"/>
            <a:ext cx="1429966" cy="7045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爬虫进程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9F2BE2-6121-4D11-B136-35860B0372E9}"/>
              </a:ext>
            </a:extLst>
          </p:cNvPr>
          <p:cNvSpPr/>
          <p:nvPr/>
        </p:nvSpPr>
        <p:spPr>
          <a:xfrm>
            <a:off x="3326048" y="2654469"/>
            <a:ext cx="1429966" cy="7045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爬虫进程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515413-B0EE-44BA-A00D-9EEDD5154FB7}"/>
              </a:ext>
            </a:extLst>
          </p:cNvPr>
          <p:cNvSpPr/>
          <p:nvPr/>
        </p:nvSpPr>
        <p:spPr>
          <a:xfrm>
            <a:off x="5258609" y="2654469"/>
            <a:ext cx="1429966" cy="7045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。。。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586180-8147-4DAF-92A2-874FEC496A27}"/>
              </a:ext>
            </a:extLst>
          </p:cNvPr>
          <p:cNvSpPr/>
          <p:nvPr/>
        </p:nvSpPr>
        <p:spPr>
          <a:xfrm>
            <a:off x="7283588" y="2654469"/>
            <a:ext cx="1429966" cy="7045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爬虫进程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BA432DEC-E21C-4CAB-B70B-4343721C8FEA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3104963" y="748878"/>
            <a:ext cx="831276" cy="2979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A950DFB-163C-4FA5-B395-0C36200B0DE2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4110155" y="1754070"/>
            <a:ext cx="831276" cy="969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C78D646-F817-46BF-92D0-932572206D74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5076435" y="1757312"/>
            <a:ext cx="831276" cy="963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447A8765-DA62-4218-913E-F430BD4DA4AF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16200000" flipH="1">
            <a:off x="6088924" y="744822"/>
            <a:ext cx="831276" cy="2988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9628B83-D954-424B-B885-2C4EBBD2188F}"/>
              </a:ext>
            </a:extLst>
          </p:cNvPr>
          <p:cNvSpPr/>
          <p:nvPr/>
        </p:nvSpPr>
        <p:spPr>
          <a:xfrm>
            <a:off x="6688575" y="1237473"/>
            <a:ext cx="1622083" cy="4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所有的</a:t>
            </a:r>
            <a:r>
              <a:rPr lang="en-US" altLang="zh-CN" dirty="0" err="1"/>
              <a:t>urls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9D32E-1F3D-4C0F-A466-6F7A5B5D6D89}"/>
              </a:ext>
            </a:extLst>
          </p:cNvPr>
          <p:cNvSpPr/>
          <p:nvPr/>
        </p:nvSpPr>
        <p:spPr>
          <a:xfrm>
            <a:off x="9205602" y="1237473"/>
            <a:ext cx="2011197" cy="4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已经爬取过的</a:t>
            </a:r>
            <a:r>
              <a:rPr lang="en-US" altLang="zh-CN" dirty="0" err="1"/>
              <a:t>urls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6C9D14-F8BF-49C5-9AC0-35ADA60D0613}"/>
              </a:ext>
            </a:extLst>
          </p:cNvPr>
          <p:cNvSpPr txBox="1"/>
          <p:nvPr/>
        </p:nvSpPr>
        <p:spPr>
          <a:xfrm>
            <a:off x="5973592" y="1287732"/>
            <a:ext cx="714983" cy="3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E8665D-8BC5-41DF-9AE7-234919563832}"/>
              </a:ext>
            </a:extLst>
          </p:cNvPr>
          <p:cNvSpPr txBox="1"/>
          <p:nvPr/>
        </p:nvSpPr>
        <p:spPr>
          <a:xfrm>
            <a:off x="8310658" y="1286271"/>
            <a:ext cx="8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61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kaka</dc:creator>
  <cp:lastModifiedBy>kaka</cp:lastModifiedBy>
  <cp:revision>3</cp:revision>
  <dcterms:created xsi:type="dcterms:W3CDTF">2019-04-15T15:29:34Z</dcterms:created>
  <dcterms:modified xsi:type="dcterms:W3CDTF">2019-04-15T15:54:46Z</dcterms:modified>
</cp:coreProperties>
</file>