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3" r:id="rId6"/>
    <p:sldId id="270" r:id="rId7"/>
    <p:sldId id="272" r:id="rId8"/>
    <p:sldId id="264" r:id="rId9"/>
    <p:sldId id="266" r:id="rId10"/>
    <p:sldId id="273" r:id="rId11"/>
    <p:sldId id="279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75" r:id="rId22"/>
    <p:sldId id="292" r:id="rId23"/>
    <p:sldId id="265" r:id="rId24"/>
    <p:sldId id="276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75F"/>
    <a:srgbClr val="A09188"/>
    <a:srgbClr val="E2DDDA"/>
    <a:srgbClr val="C7BEB9"/>
    <a:srgbClr val="F5F4EF"/>
    <a:srgbClr val="716E68"/>
    <a:srgbClr val="E2DBCB"/>
    <a:srgbClr val="E0D9C9"/>
    <a:srgbClr val="978265"/>
    <a:srgbClr val="E0D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2" y="29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4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4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9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0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6C2A-F42F-45AA-8ABE-AE20211046D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8323-21DD-49DC-A2AD-6EC78D7D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5"/>
          <a:stretch/>
        </p:blipFill>
        <p:spPr>
          <a:xfrm>
            <a:off x="9264650" y="0"/>
            <a:ext cx="3225800" cy="32359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D5D2C3"/>
              </a:clrFrom>
              <a:clrTo>
                <a:srgbClr val="D5D2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1600" y="0"/>
            <a:ext cx="80899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9000"/>
            <a:ext cx="3225800" cy="3429000"/>
          </a:xfrm>
          <a:custGeom>
            <a:avLst/>
            <a:gdLst>
              <a:gd name="connsiteX0" fmla="*/ 0 w 3225800"/>
              <a:gd name="connsiteY0" fmla="*/ 0 h 3429000"/>
              <a:gd name="connsiteX1" fmla="*/ 3225800 w 3225800"/>
              <a:gd name="connsiteY1" fmla="*/ 0 h 3429000"/>
              <a:gd name="connsiteX2" fmla="*/ 3225800 w 3225800"/>
              <a:gd name="connsiteY2" fmla="*/ 3429000 h 3429000"/>
              <a:gd name="connsiteX3" fmla="*/ 0 w 32258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800" h="3429000">
                <a:moveTo>
                  <a:pt x="0" y="0"/>
                </a:moveTo>
                <a:lnTo>
                  <a:pt x="3225800" y="0"/>
                </a:lnTo>
                <a:lnTo>
                  <a:pt x="3225800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1600" y="650240"/>
            <a:ext cx="3225800" cy="3235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5"/>
          <a:stretch/>
        </p:blipFill>
        <p:spPr>
          <a:xfrm>
            <a:off x="196850" y="331237"/>
            <a:ext cx="3225800" cy="32359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5"/>
          <a:stretch/>
        </p:blipFill>
        <p:spPr>
          <a:xfrm>
            <a:off x="3714750" y="3815080"/>
            <a:ext cx="3225800" cy="32359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5"/>
          <a:stretch/>
        </p:blipFill>
        <p:spPr>
          <a:xfrm>
            <a:off x="7956550" y="3622040"/>
            <a:ext cx="3225800" cy="32359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E2DBCB"/>
              </a:clrFrom>
              <a:clrTo>
                <a:srgbClr val="E2DBC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7071" y="6153150"/>
            <a:ext cx="1828800" cy="825500"/>
          </a:xfrm>
          <a:custGeom>
            <a:avLst/>
            <a:gdLst>
              <a:gd name="connsiteX0" fmla="*/ 897242 w 1828800"/>
              <a:gd name="connsiteY0" fmla="*/ 623888 h 825500"/>
              <a:gd name="connsiteX1" fmla="*/ 897242 w 1828800"/>
              <a:gd name="connsiteY1" fmla="*/ 728663 h 825500"/>
              <a:gd name="connsiteX2" fmla="*/ 1225854 w 1828800"/>
              <a:gd name="connsiteY2" fmla="*/ 728663 h 825500"/>
              <a:gd name="connsiteX3" fmla="*/ 1225854 w 1828800"/>
              <a:gd name="connsiteY3" fmla="*/ 623888 h 825500"/>
              <a:gd name="connsiteX4" fmla="*/ 0 w 1828800"/>
              <a:gd name="connsiteY4" fmla="*/ 0 h 825500"/>
              <a:gd name="connsiteX5" fmla="*/ 1828800 w 1828800"/>
              <a:gd name="connsiteY5" fmla="*/ 0 h 825500"/>
              <a:gd name="connsiteX6" fmla="*/ 1828800 w 1828800"/>
              <a:gd name="connsiteY6" fmla="*/ 825500 h 825500"/>
              <a:gd name="connsiteX7" fmla="*/ 0 w 1828800"/>
              <a:gd name="connsiteY7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825500">
                <a:moveTo>
                  <a:pt x="897242" y="623888"/>
                </a:moveTo>
                <a:lnTo>
                  <a:pt x="897242" y="728663"/>
                </a:lnTo>
                <a:lnTo>
                  <a:pt x="1225854" y="728663"/>
                </a:lnTo>
                <a:lnTo>
                  <a:pt x="1225854" y="623888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825500"/>
                </a:lnTo>
                <a:lnTo>
                  <a:pt x="0" y="825500"/>
                </a:lnTo>
                <a:close/>
              </a:path>
            </a:pathLst>
          </a:custGeom>
        </p:spPr>
      </p:pic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A6B0C4C-CEB2-48A3-A552-9633BDF54A84}"/>
              </a:ext>
            </a:extLst>
          </p:cNvPr>
          <p:cNvSpPr/>
          <p:nvPr/>
        </p:nvSpPr>
        <p:spPr>
          <a:xfrm rot="5400000">
            <a:off x="2806058" y="1961940"/>
            <a:ext cx="326350" cy="3263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2CC076-586A-4B10-9773-AB3E628E71C0}"/>
              </a:ext>
            </a:extLst>
          </p:cNvPr>
          <p:cNvSpPr txBox="1"/>
          <p:nvPr/>
        </p:nvSpPr>
        <p:spPr>
          <a:xfrm>
            <a:off x="1908429" y="2873065"/>
            <a:ext cx="518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200" dirty="0">
                <a:solidFill>
                  <a:srgbClr val="212121"/>
                </a:solidFill>
                <a:latin typeface="汉仪字典宋简" panose="02010609000101010101" pitchFamily="49" charset="-122"/>
                <a:ea typeface="汉仪字典宋简" panose="02010609000101010101" pitchFamily="49" charset="-122"/>
              </a:rPr>
              <a:t>安信可应用开发部内部培训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9E2D1E-923E-4E8D-B74A-4F244D0EC4AB}"/>
              </a:ext>
            </a:extLst>
          </p:cNvPr>
          <p:cNvSpPr txBox="1"/>
          <p:nvPr/>
        </p:nvSpPr>
        <p:spPr>
          <a:xfrm>
            <a:off x="3186966" y="2065145"/>
            <a:ext cx="223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20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管理库培训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CF43CD-9335-4EE8-8279-AA54BBE2D0DF}"/>
              </a:ext>
            </a:extLst>
          </p:cNvPr>
          <p:cNvSpPr txBox="1"/>
          <p:nvPr/>
        </p:nvSpPr>
        <p:spPr>
          <a:xfrm>
            <a:off x="5141634" y="2056109"/>
            <a:ext cx="148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内部直播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97BE770-9D79-4930-B4F0-22A866CCBC2B}"/>
              </a:ext>
            </a:extLst>
          </p:cNvPr>
          <p:cNvCxnSpPr/>
          <p:nvPr/>
        </p:nvCxnSpPr>
        <p:spPr>
          <a:xfrm>
            <a:off x="5039461" y="2038322"/>
            <a:ext cx="0" cy="42693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26D3F9-3931-4461-810D-4A29B82C684A}"/>
              </a:ext>
            </a:extLst>
          </p:cNvPr>
          <p:cNvSpPr/>
          <p:nvPr/>
        </p:nvSpPr>
        <p:spPr>
          <a:xfrm>
            <a:off x="6901808" y="2288290"/>
            <a:ext cx="114300" cy="114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五边形 11">
            <a:extLst>
              <a:ext uri="{FF2B5EF4-FFF2-40B4-BE49-F238E27FC236}">
                <a16:creationId xmlns:a16="http://schemas.microsoft.com/office/drawing/2014/main" id="{2BECC04F-4DC1-455E-89DF-05F15FC036B4}"/>
              </a:ext>
            </a:extLst>
          </p:cNvPr>
          <p:cNvSpPr/>
          <p:nvPr/>
        </p:nvSpPr>
        <p:spPr>
          <a:xfrm>
            <a:off x="1853558" y="2869315"/>
            <a:ext cx="5581650" cy="510600"/>
          </a:xfrm>
          <a:prstGeom prst="homePlate">
            <a:avLst>
              <a:gd name="adj" fmla="val 3134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9F72C0-35AC-4AC1-8D4D-7718978C11A8}"/>
              </a:ext>
            </a:extLst>
          </p:cNvPr>
          <p:cNvSpPr/>
          <p:nvPr/>
        </p:nvSpPr>
        <p:spPr>
          <a:xfrm>
            <a:off x="2574165" y="3710774"/>
            <a:ext cx="50845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SIMPLE DIURNAL FRESH WIND GENERAL-PURPOSE TEMPLATE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AC80BF6-79A0-4A09-AFA1-2C16C952E7AF}"/>
              </a:ext>
            </a:extLst>
          </p:cNvPr>
          <p:cNvCxnSpPr/>
          <p:nvPr/>
        </p:nvCxnSpPr>
        <p:spPr>
          <a:xfrm>
            <a:off x="3644258" y="4294315"/>
            <a:ext cx="1685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29325E5-C94A-42E3-A4ED-87646F4B4573}"/>
              </a:ext>
            </a:extLst>
          </p:cNvPr>
          <p:cNvSpPr txBox="1"/>
          <p:nvPr/>
        </p:nvSpPr>
        <p:spPr>
          <a:xfrm>
            <a:off x="3353827" y="4390773"/>
            <a:ext cx="352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汇报人：陈莹莹</a:t>
            </a:r>
          </a:p>
        </p:txBody>
      </p:sp>
    </p:spTree>
    <p:extLst>
      <p:ext uri="{BB962C8B-B14F-4D97-AF65-F5344CB8AC3E}">
        <p14:creationId xmlns:p14="http://schemas.microsoft.com/office/powerpoint/2010/main" val="2594034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30" grpId="0" animBg="1"/>
      <p:bldP spid="31" grpId="0" animBg="1"/>
      <p:bldP spid="32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07ABE-C1E4-4591-ACCA-0D7BF73241BC}"/>
              </a:ext>
            </a:extLst>
          </p:cNvPr>
          <p:cNvSpPr/>
          <p:nvPr/>
        </p:nvSpPr>
        <p:spPr>
          <a:xfrm>
            <a:off x="5937472" y="1593273"/>
            <a:ext cx="5442890" cy="4225413"/>
          </a:xfrm>
          <a:prstGeom prst="rect">
            <a:avLst/>
          </a:prstGeom>
          <a:solidFill>
            <a:srgbClr val="F5F4EF"/>
          </a:solidFill>
          <a:ln w="38100">
            <a:solidFill>
              <a:srgbClr val="7667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71492-E6F3-420D-88D0-4C33F3C8CDB5}"/>
              </a:ext>
            </a:extLst>
          </p:cNvPr>
          <p:cNvSpPr txBox="1"/>
          <p:nvPr/>
        </p:nvSpPr>
        <p:spPr>
          <a:xfrm>
            <a:off x="6375962" y="2128874"/>
            <a:ext cx="287443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仓库创建指令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FA944-8097-4351-B4C7-E778B1F5B66B}"/>
              </a:ext>
            </a:extLst>
          </p:cNvPr>
          <p:cNvSpPr/>
          <p:nvPr/>
        </p:nvSpPr>
        <p:spPr>
          <a:xfrm>
            <a:off x="6342769" y="3141478"/>
            <a:ext cx="4648457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925A8-B52F-4231-990E-A614BDAFF365}"/>
              </a:ext>
            </a:extLst>
          </p:cNvPr>
          <p:cNvSpPr/>
          <p:nvPr/>
        </p:nvSpPr>
        <p:spPr>
          <a:xfrm>
            <a:off x="6342769" y="4300291"/>
            <a:ext cx="5004401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仓库成功以后，将在目录下生成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.git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文件夹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1A566365-1D25-41D8-B547-951084BE5009}"/>
              </a:ext>
            </a:extLst>
          </p:cNvPr>
          <p:cNvSpPr/>
          <p:nvPr/>
        </p:nvSpPr>
        <p:spPr>
          <a:xfrm>
            <a:off x="6474542" y="5097373"/>
            <a:ext cx="1472900" cy="300537"/>
          </a:xfrm>
          <a:prstGeom prst="roundRect">
            <a:avLst>
              <a:gd name="adj" fmla="val 50000"/>
            </a:avLst>
          </a:prstGeom>
          <a:solidFill>
            <a:srgbClr val="7667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 </a:t>
            </a:r>
            <a:r>
              <a:rPr lang="en-US" altLang="zh-CN" sz="1200" dirty="0" err="1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init</a:t>
            </a:r>
            <a:r>
              <a:rPr lang="zh-CN" altLang="en-US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指令效果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DA23DB-A334-8902-9D47-97E5A5C14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061" y="3572466"/>
            <a:ext cx="4387832" cy="6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1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07ABE-C1E4-4591-ACCA-0D7BF73241BC}"/>
              </a:ext>
            </a:extLst>
          </p:cNvPr>
          <p:cNvSpPr/>
          <p:nvPr/>
        </p:nvSpPr>
        <p:spPr>
          <a:xfrm>
            <a:off x="5937471" y="1589468"/>
            <a:ext cx="5597013" cy="4225413"/>
          </a:xfrm>
          <a:prstGeom prst="rect">
            <a:avLst/>
          </a:prstGeom>
          <a:solidFill>
            <a:srgbClr val="F5F4EF"/>
          </a:solidFill>
          <a:ln w="38100">
            <a:solidFill>
              <a:srgbClr val="7667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71492-E6F3-420D-88D0-4C33F3C8CDB5}"/>
              </a:ext>
            </a:extLst>
          </p:cNvPr>
          <p:cNvSpPr txBox="1"/>
          <p:nvPr/>
        </p:nvSpPr>
        <p:spPr>
          <a:xfrm>
            <a:off x="6375962" y="2128874"/>
            <a:ext cx="287443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链接远程仓库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FA944-8097-4351-B4C7-E778B1F5B66B}"/>
              </a:ext>
            </a:extLst>
          </p:cNvPr>
          <p:cNvSpPr/>
          <p:nvPr/>
        </p:nvSpPr>
        <p:spPr>
          <a:xfrm>
            <a:off x="6375961" y="2553670"/>
            <a:ext cx="46484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remote add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prj_name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prj_name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为远程地址的别名，通常为：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origin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为远程仓库的链接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925A8-B52F-4231-990E-A614BDAFF365}"/>
              </a:ext>
            </a:extLst>
          </p:cNvPr>
          <p:cNvSpPr/>
          <p:nvPr/>
        </p:nvSpPr>
        <p:spPr>
          <a:xfrm>
            <a:off x="6375961" y="4308046"/>
            <a:ext cx="4648457" cy="34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远程仓库链接成功以后，查询是否已存在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1A566365-1D25-41D8-B547-951084BE5009}"/>
              </a:ext>
            </a:extLst>
          </p:cNvPr>
          <p:cNvSpPr/>
          <p:nvPr/>
        </p:nvSpPr>
        <p:spPr>
          <a:xfrm>
            <a:off x="6474541" y="5097373"/>
            <a:ext cx="1995415" cy="300537"/>
          </a:xfrm>
          <a:prstGeom prst="roundRect">
            <a:avLst>
              <a:gd name="adj" fmla="val 50000"/>
            </a:avLst>
          </a:prstGeom>
          <a:solidFill>
            <a:srgbClr val="7667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 remote</a:t>
            </a:r>
            <a:r>
              <a:rPr lang="zh-CN" altLang="en-US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指令效果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42E08A-0BD7-2300-61C8-0177A34DD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335" y="3486146"/>
            <a:ext cx="4465787" cy="8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75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07ABE-C1E4-4591-ACCA-0D7BF73241BC}"/>
              </a:ext>
            </a:extLst>
          </p:cNvPr>
          <p:cNvSpPr/>
          <p:nvPr/>
        </p:nvSpPr>
        <p:spPr>
          <a:xfrm>
            <a:off x="5342573" y="950976"/>
            <a:ext cx="6254765" cy="5506597"/>
          </a:xfrm>
          <a:prstGeom prst="rect">
            <a:avLst/>
          </a:prstGeom>
          <a:solidFill>
            <a:srgbClr val="F5F4EF"/>
          </a:solidFill>
          <a:ln w="38100">
            <a:solidFill>
              <a:srgbClr val="7667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71492-E6F3-420D-88D0-4C33F3C8CDB5}"/>
              </a:ext>
            </a:extLst>
          </p:cNvPr>
          <p:cNvSpPr txBox="1"/>
          <p:nvPr/>
        </p:nvSpPr>
        <p:spPr>
          <a:xfrm>
            <a:off x="5692304" y="1188740"/>
            <a:ext cx="287443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链接远程仓库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FA944-8097-4351-B4C7-E778B1F5B66B}"/>
              </a:ext>
            </a:extLst>
          </p:cNvPr>
          <p:cNvSpPr/>
          <p:nvPr/>
        </p:nvSpPr>
        <p:spPr>
          <a:xfrm>
            <a:off x="6088281" y="1680389"/>
            <a:ext cx="4648457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clone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为远程仓库的链接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925A8-B52F-4231-990E-A614BDAFF365}"/>
              </a:ext>
            </a:extLst>
          </p:cNvPr>
          <p:cNvSpPr/>
          <p:nvPr/>
        </p:nvSpPr>
        <p:spPr>
          <a:xfrm>
            <a:off x="6088281" y="5279146"/>
            <a:ext cx="5128196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克隆远程仓库成功以后，查询是否已存在，进入目录，远程仓库的内容下载成功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1A566365-1D25-41D8-B547-951084BE5009}"/>
              </a:ext>
            </a:extLst>
          </p:cNvPr>
          <p:cNvSpPr/>
          <p:nvPr/>
        </p:nvSpPr>
        <p:spPr>
          <a:xfrm>
            <a:off x="6164597" y="6031414"/>
            <a:ext cx="1995415" cy="300537"/>
          </a:xfrm>
          <a:prstGeom prst="roundRect">
            <a:avLst>
              <a:gd name="adj" fmla="val 50000"/>
            </a:avLst>
          </a:prstGeom>
          <a:solidFill>
            <a:srgbClr val="7667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 clone</a:t>
            </a:r>
            <a:r>
              <a:rPr lang="zh-CN" altLang="en-US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指令效果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AA3FEA-DDB7-09C7-DDE9-C6B789B5B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292" y="2331681"/>
            <a:ext cx="5314901" cy="28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07ABE-C1E4-4591-ACCA-0D7BF73241BC}"/>
              </a:ext>
            </a:extLst>
          </p:cNvPr>
          <p:cNvSpPr/>
          <p:nvPr/>
        </p:nvSpPr>
        <p:spPr>
          <a:xfrm>
            <a:off x="5455049" y="1625097"/>
            <a:ext cx="6212695" cy="4472722"/>
          </a:xfrm>
          <a:prstGeom prst="rect">
            <a:avLst/>
          </a:prstGeom>
          <a:solidFill>
            <a:srgbClr val="F5F4EF"/>
          </a:solidFill>
          <a:ln w="38100">
            <a:solidFill>
              <a:srgbClr val="7667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71492-E6F3-420D-88D0-4C33F3C8CDB5}"/>
              </a:ext>
            </a:extLst>
          </p:cNvPr>
          <p:cNvSpPr txBox="1"/>
          <p:nvPr/>
        </p:nvSpPr>
        <p:spPr>
          <a:xfrm>
            <a:off x="5734862" y="1775783"/>
            <a:ext cx="2923604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提交新增功能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FA944-8097-4351-B4C7-E778B1F5B66B}"/>
              </a:ext>
            </a:extLst>
          </p:cNvPr>
          <p:cNvSpPr/>
          <p:nvPr/>
        </p:nvSpPr>
        <p:spPr>
          <a:xfrm>
            <a:off x="6104612" y="2341471"/>
            <a:ext cx="5297603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add filename or git add folder or git add folder name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filename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为需要提交的修改的文件；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folder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为需要提交的已修改的文件夹；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925A8-B52F-4231-990E-A614BDAFF365}"/>
              </a:ext>
            </a:extLst>
          </p:cNvPr>
          <p:cNvSpPr/>
          <p:nvPr/>
        </p:nvSpPr>
        <p:spPr>
          <a:xfrm>
            <a:off x="6096000" y="4530870"/>
            <a:ext cx="521590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添加新增功可单独添加已修改的文件、已修改的文件夹、亦可批量添加修改的文件等，通过空格隔开；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1A566365-1D25-41D8-B547-951084BE5009}"/>
              </a:ext>
            </a:extLst>
          </p:cNvPr>
          <p:cNvSpPr/>
          <p:nvPr/>
        </p:nvSpPr>
        <p:spPr>
          <a:xfrm>
            <a:off x="6215233" y="5472605"/>
            <a:ext cx="2029545" cy="300537"/>
          </a:xfrm>
          <a:prstGeom prst="roundRect">
            <a:avLst>
              <a:gd name="adj" fmla="val 50000"/>
            </a:avLst>
          </a:prstGeom>
          <a:solidFill>
            <a:srgbClr val="7667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 add</a:t>
            </a:r>
            <a:r>
              <a:rPr lang="zh-CN" altLang="en-US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指令效果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ACF99E-F5F6-4CFE-1F8D-04693F3E7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496" y="3308507"/>
            <a:ext cx="55318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5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07ABE-C1E4-4591-ACCA-0D7BF73241BC}"/>
              </a:ext>
            </a:extLst>
          </p:cNvPr>
          <p:cNvSpPr/>
          <p:nvPr/>
        </p:nvSpPr>
        <p:spPr>
          <a:xfrm>
            <a:off x="5455049" y="1625097"/>
            <a:ext cx="6212695" cy="4472722"/>
          </a:xfrm>
          <a:prstGeom prst="rect">
            <a:avLst/>
          </a:prstGeom>
          <a:solidFill>
            <a:srgbClr val="F5F4EF"/>
          </a:solidFill>
          <a:ln w="38100">
            <a:solidFill>
              <a:srgbClr val="7667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71492-E6F3-420D-88D0-4C33F3C8CDB5}"/>
              </a:ext>
            </a:extLst>
          </p:cNvPr>
          <p:cNvSpPr txBox="1"/>
          <p:nvPr/>
        </p:nvSpPr>
        <p:spPr>
          <a:xfrm>
            <a:off x="5734862" y="1775783"/>
            <a:ext cx="2923604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提交新增功能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FA944-8097-4351-B4C7-E778B1F5B66B}"/>
              </a:ext>
            </a:extLst>
          </p:cNvPr>
          <p:cNvSpPr/>
          <p:nvPr/>
        </p:nvSpPr>
        <p:spPr>
          <a:xfrm>
            <a:off x="6148900" y="2313751"/>
            <a:ext cx="5215909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commit –m “description”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description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为本次提交动作的说明；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925A8-B52F-4231-990E-A614BDAFF365}"/>
              </a:ext>
            </a:extLst>
          </p:cNvPr>
          <p:cNvSpPr/>
          <p:nvPr/>
        </p:nvSpPr>
        <p:spPr>
          <a:xfrm>
            <a:off x="6148899" y="4695571"/>
            <a:ext cx="5215909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”指令与“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”指令配合完成；提交指令完成后将打印提交动作的说明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（提示所有更新的文件）；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1A566365-1D25-41D8-B547-951084BE5009}"/>
              </a:ext>
            </a:extLst>
          </p:cNvPr>
          <p:cNvSpPr/>
          <p:nvPr/>
        </p:nvSpPr>
        <p:spPr>
          <a:xfrm>
            <a:off x="6181891" y="5526633"/>
            <a:ext cx="2029545" cy="300537"/>
          </a:xfrm>
          <a:prstGeom prst="roundRect">
            <a:avLst>
              <a:gd name="adj" fmla="val 50000"/>
            </a:avLst>
          </a:prstGeom>
          <a:solidFill>
            <a:srgbClr val="7667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 commit</a:t>
            </a:r>
            <a:r>
              <a:rPr lang="zh-CN" altLang="en-US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指令效果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FA4ED4-EBB9-A0B3-76F1-0923E6F80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353" y="2956394"/>
            <a:ext cx="56102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E63B68-2EC7-DC23-AF34-5E869D9D87E9}"/>
              </a:ext>
            </a:extLst>
          </p:cNvPr>
          <p:cNvGrpSpPr/>
          <p:nvPr/>
        </p:nvGrpSpPr>
        <p:grpSpPr>
          <a:xfrm>
            <a:off x="5481175" y="1201470"/>
            <a:ext cx="6212695" cy="5009018"/>
            <a:chOff x="5455049" y="999897"/>
            <a:chExt cx="6212695" cy="50090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6A07ABE-C1E4-4591-ACCA-0D7BF73241BC}"/>
                </a:ext>
              </a:extLst>
            </p:cNvPr>
            <p:cNvSpPr/>
            <p:nvPr/>
          </p:nvSpPr>
          <p:spPr>
            <a:xfrm>
              <a:off x="5455049" y="999897"/>
              <a:ext cx="6212695" cy="5009018"/>
            </a:xfrm>
            <a:prstGeom prst="rect">
              <a:avLst/>
            </a:prstGeom>
            <a:solidFill>
              <a:srgbClr val="F5F4EF"/>
            </a:solidFill>
            <a:ln w="38100">
              <a:solidFill>
                <a:srgbClr val="76675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F71492-E6F3-420D-88D0-4C33F3C8CDB5}"/>
                </a:ext>
              </a:extLst>
            </p:cNvPr>
            <p:cNvSpPr txBox="1"/>
            <p:nvPr/>
          </p:nvSpPr>
          <p:spPr>
            <a:xfrm>
              <a:off x="5768203" y="1198579"/>
              <a:ext cx="2923604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同步远程仓库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AFA944-8097-4351-B4C7-E778B1F5B66B}"/>
                </a:ext>
              </a:extLst>
            </p:cNvPr>
            <p:cNvSpPr/>
            <p:nvPr/>
          </p:nvSpPr>
          <p:spPr>
            <a:xfrm>
              <a:off x="6145460" y="1740516"/>
              <a:ext cx="5344629" cy="906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push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prj_name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branch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prj_name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为仓库别称；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branch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为推送到指定分支；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FA925A8-B52F-4231-990E-A614BDAFF365}"/>
                </a:ext>
              </a:extLst>
            </p:cNvPr>
            <p:cNvSpPr/>
            <p:nvPr/>
          </p:nvSpPr>
          <p:spPr>
            <a:xfrm>
              <a:off x="6145460" y="4665622"/>
              <a:ext cx="5215909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“git push”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指令用于将本地更新内容推送到远端；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 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推送完成将打印本次推送提交的内容说明；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矩形: 圆角 14">
              <a:extLst>
                <a:ext uri="{FF2B5EF4-FFF2-40B4-BE49-F238E27FC236}">
                  <a16:creationId xmlns:a16="http://schemas.microsoft.com/office/drawing/2014/main" id="{1A566365-1D25-41D8-B547-951084BE5009}"/>
                </a:ext>
              </a:extLst>
            </p:cNvPr>
            <p:cNvSpPr/>
            <p:nvPr/>
          </p:nvSpPr>
          <p:spPr>
            <a:xfrm>
              <a:off x="6215232" y="5523692"/>
              <a:ext cx="2029545" cy="300537"/>
            </a:xfrm>
            <a:prstGeom prst="roundRect">
              <a:avLst>
                <a:gd name="adj" fmla="val 50000"/>
              </a:avLst>
            </a:prstGeom>
            <a:solidFill>
              <a:srgbClr val="7667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git push</a:t>
              </a:r>
              <a:r>
                <a:rPr lang="zh-CN" altLang="en-US" sz="12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指令效果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C00FD71-6325-C1F3-9B93-39F26A1A9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9373" y="2679065"/>
              <a:ext cx="6007191" cy="1896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657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07ABE-C1E4-4591-ACCA-0D7BF73241BC}"/>
              </a:ext>
            </a:extLst>
          </p:cNvPr>
          <p:cNvSpPr/>
          <p:nvPr/>
        </p:nvSpPr>
        <p:spPr>
          <a:xfrm>
            <a:off x="5481175" y="888601"/>
            <a:ext cx="6212695" cy="5674178"/>
          </a:xfrm>
          <a:prstGeom prst="rect">
            <a:avLst/>
          </a:prstGeom>
          <a:solidFill>
            <a:srgbClr val="F5F4EF"/>
          </a:solidFill>
          <a:ln w="38100">
            <a:solidFill>
              <a:srgbClr val="7667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71492-E6F3-420D-88D0-4C33F3C8CDB5}"/>
              </a:ext>
            </a:extLst>
          </p:cNvPr>
          <p:cNvSpPr txBox="1"/>
          <p:nvPr/>
        </p:nvSpPr>
        <p:spPr>
          <a:xfrm>
            <a:off x="5780350" y="1069452"/>
            <a:ext cx="2923604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同步远程仓库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FA944-8097-4351-B4C7-E778B1F5B66B}"/>
              </a:ext>
            </a:extLst>
          </p:cNvPr>
          <p:cNvSpPr/>
          <p:nvPr/>
        </p:nvSpPr>
        <p:spPr>
          <a:xfrm>
            <a:off x="6096000" y="1570804"/>
            <a:ext cx="4727965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pull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prj_name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branch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prj_name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为仓库别称；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branch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为推送到指定分支；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925A8-B52F-4231-990E-A614BDAFF365}"/>
              </a:ext>
            </a:extLst>
          </p:cNvPr>
          <p:cNvSpPr/>
          <p:nvPr/>
        </p:nvSpPr>
        <p:spPr>
          <a:xfrm>
            <a:off x="6096000" y="5110320"/>
            <a:ext cx="5215909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“git pull”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指令用于拉取远端更新内容到本地；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拉取完成将打印本次拉取内容提交的内容说明；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1A566365-1D25-41D8-B547-951084BE5009}"/>
              </a:ext>
            </a:extLst>
          </p:cNvPr>
          <p:cNvSpPr/>
          <p:nvPr/>
        </p:nvSpPr>
        <p:spPr>
          <a:xfrm>
            <a:off x="6227379" y="5949161"/>
            <a:ext cx="2029545" cy="340446"/>
          </a:xfrm>
          <a:prstGeom prst="roundRect">
            <a:avLst>
              <a:gd name="adj" fmla="val 50000"/>
            </a:avLst>
          </a:prstGeom>
          <a:solidFill>
            <a:srgbClr val="7667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 push</a:t>
            </a:r>
            <a:r>
              <a:rPr lang="zh-CN" altLang="en-US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指令效果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1D02FC-9D2A-A06F-11F2-52B55A202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789" y="2544069"/>
            <a:ext cx="5875465" cy="24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55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进阶功能简介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68E113C-8025-4A6F-9EFC-BD2E06C475DB}"/>
              </a:ext>
            </a:extLst>
          </p:cNvPr>
          <p:cNvGrpSpPr/>
          <p:nvPr/>
        </p:nvGrpSpPr>
        <p:grpSpPr>
          <a:xfrm>
            <a:off x="7042364" y="2080850"/>
            <a:ext cx="4513336" cy="3890807"/>
            <a:chOff x="7008104" y="1953912"/>
            <a:chExt cx="4155462" cy="358229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BA744B4-49F1-433F-A1C0-D173543C6DFB}"/>
                </a:ext>
              </a:extLst>
            </p:cNvPr>
            <p:cNvGrpSpPr/>
            <p:nvPr/>
          </p:nvGrpSpPr>
          <p:grpSpPr>
            <a:xfrm>
              <a:off x="7008104" y="1953912"/>
              <a:ext cx="4155462" cy="3582295"/>
              <a:chOff x="11243606" y="1237130"/>
              <a:chExt cx="3793576" cy="3270324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8BF87EC9-F1EE-4A89-A7FF-8B56D6512F0C}"/>
                  </a:ext>
                </a:extLst>
              </p:cNvPr>
              <p:cNvSpPr/>
              <p:nvPr/>
            </p:nvSpPr>
            <p:spPr>
              <a:xfrm>
                <a:off x="12192000" y="1237130"/>
                <a:ext cx="1896788" cy="1635162"/>
              </a:xfrm>
              <a:prstGeom prst="triangle">
                <a:avLst/>
              </a:prstGeom>
              <a:solidFill>
                <a:srgbClr val="7667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16261A29-040B-43D9-A12A-A552DE78DD78}"/>
                  </a:ext>
                </a:extLst>
              </p:cNvPr>
              <p:cNvSpPr/>
              <p:nvPr/>
            </p:nvSpPr>
            <p:spPr>
              <a:xfrm>
                <a:off x="11243606" y="2872292"/>
                <a:ext cx="1896788" cy="1635162"/>
              </a:xfrm>
              <a:prstGeom prst="triangle">
                <a:avLst/>
              </a:prstGeom>
              <a:solidFill>
                <a:srgbClr val="7667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2DB78459-A35A-47F2-BC7A-0A405C0DB9A5}"/>
                  </a:ext>
                </a:extLst>
              </p:cNvPr>
              <p:cNvSpPr/>
              <p:nvPr/>
            </p:nvSpPr>
            <p:spPr>
              <a:xfrm>
                <a:off x="13140394" y="2872292"/>
                <a:ext cx="1896788" cy="1635162"/>
              </a:xfrm>
              <a:prstGeom prst="triangle">
                <a:avLst/>
              </a:prstGeom>
              <a:solidFill>
                <a:srgbClr val="7667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C1AD73DC-956D-4BD4-B496-BEAE1EAA0255}"/>
                  </a:ext>
                </a:extLst>
              </p:cNvPr>
              <p:cNvSpPr/>
              <p:nvPr/>
            </p:nvSpPr>
            <p:spPr>
              <a:xfrm rot="10800000">
                <a:off x="12192000" y="2872292"/>
                <a:ext cx="1896788" cy="1635162"/>
              </a:xfrm>
              <a:prstGeom prst="triangle">
                <a:avLst/>
              </a:prstGeom>
              <a:solidFill>
                <a:srgbClr val="A09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business-bars-graphic_70650">
              <a:extLst>
                <a:ext uri="{FF2B5EF4-FFF2-40B4-BE49-F238E27FC236}">
                  <a16:creationId xmlns:a16="http://schemas.microsoft.com/office/drawing/2014/main" id="{CBA99A88-70A4-4E9F-A45A-D425E66709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31048" y="4691614"/>
              <a:ext cx="258376" cy="309575"/>
            </a:xfrm>
            <a:custGeom>
              <a:avLst/>
              <a:gdLst>
                <a:gd name="connsiteX0" fmla="*/ 485852 w 492308"/>
                <a:gd name="connsiteY0" fmla="*/ 451239 h 589863"/>
                <a:gd name="connsiteX1" fmla="*/ 492308 w 492308"/>
                <a:gd name="connsiteY1" fmla="*/ 497178 h 589863"/>
                <a:gd name="connsiteX2" fmla="*/ 488273 w 492308"/>
                <a:gd name="connsiteY2" fmla="*/ 496373 h 589863"/>
                <a:gd name="connsiteX3" fmla="*/ 475360 w 492308"/>
                <a:gd name="connsiteY3" fmla="*/ 562461 h 589863"/>
                <a:gd name="connsiteX4" fmla="*/ 414024 w 492308"/>
                <a:gd name="connsiteY4" fmla="*/ 589863 h 589863"/>
                <a:gd name="connsiteX5" fmla="*/ 387392 w 492308"/>
                <a:gd name="connsiteY5" fmla="*/ 589863 h 589863"/>
                <a:gd name="connsiteX6" fmla="*/ 233245 w 492308"/>
                <a:gd name="connsiteY6" fmla="*/ 526193 h 589863"/>
                <a:gd name="connsiteX7" fmla="*/ 93626 w 492308"/>
                <a:gd name="connsiteY7" fmla="*/ 485895 h 589863"/>
                <a:gd name="connsiteX8" fmla="*/ 81520 w 492308"/>
                <a:gd name="connsiteY8" fmla="*/ 477030 h 589863"/>
                <a:gd name="connsiteX9" fmla="*/ 91205 w 492308"/>
                <a:gd name="connsiteY9" fmla="*/ 464940 h 589863"/>
                <a:gd name="connsiteX10" fmla="*/ 248579 w 492308"/>
                <a:gd name="connsiteY10" fmla="*/ 511686 h 589863"/>
                <a:gd name="connsiteX11" fmla="*/ 413217 w 492308"/>
                <a:gd name="connsiteY11" fmla="*/ 568102 h 589863"/>
                <a:gd name="connsiteX12" fmla="*/ 458412 w 492308"/>
                <a:gd name="connsiteY12" fmla="*/ 549565 h 589863"/>
                <a:gd name="connsiteX13" fmla="*/ 465675 w 492308"/>
                <a:gd name="connsiteY13" fmla="*/ 492343 h 589863"/>
                <a:gd name="connsiteX14" fmla="*/ 447113 w 492308"/>
                <a:gd name="connsiteY14" fmla="*/ 489119 h 589863"/>
                <a:gd name="connsiteX15" fmla="*/ 453562 w 492308"/>
                <a:gd name="connsiteY15" fmla="*/ 404600 h 589863"/>
                <a:gd name="connsiteX16" fmla="*/ 475336 w 492308"/>
                <a:gd name="connsiteY16" fmla="*/ 434373 h 589863"/>
                <a:gd name="connsiteX17" fmla="*/ 432595 w 492308"/>
                <a:gd name="connsiteY17" fmla="*/ 477021 h 589863"/>
                <a:gd name="connsiteX18" fmla="*/ 403563 w 492308"/>
                <a:gd name="connsiteY18" fmla="*/ 456904 h 589863"/>
                <a:gd name="connsiteX19" fmla="*/ 258279 w 492308"/>
                <a:gd name="connsiteY19" fmla="*/ 178915 h 589863"/>
                <a:gd name="connsiteX20" fmla="*/ 442300 w 492308"/>
                <a:gd name="connsiteY20" fmla="*/ 391628 h 589863"/>
                <a:gd name="connsiteX21" fmla="*/ 388224 w 492308"/>
                <a:gd name="connsiteY21" fmla="*/ 447223 h 589863"/>
                <a:gd name="connsiteX22" fmla="*/ 171919 w 492308"/>
                <a:gd name="connsiteY22" fmla="*/ 263516 h 589863"/>
                <a:gd name="connsiteX23" fmla="*/ 258279 w 492308"/>
                <a:gd name="connsiteY23" fmla="*/ 178915 h 589863"/>
                <a:gd name="connsiteX24" fmla="*/ 119450 w 492308"/>
                <a:gd name="connsiteY24" fmla="*/ 0 h 589863"/>
                <a:gd name="connsiteX25" fmla="*/ 238900 w 492308"/>
                <a:gd name="connsiteY25" fmla="*/ 119255 h 589863"/>
                <a:gd name="connsiteX26" fmla="*/ 119450 w 492308"/>
                <a:gd name="connsiteY26" fmla="*/ 238510 h 589863"/>
                <a:gd name="connsiteX27" fmla="*/ 0 w 492308"/>
                <a:gd name="connsiteY27" fmla="*/ 119255 h 589863"/>
                <a:gd name="connsiteX28" fmla="*/ 119450 w 492308"/>
                <a:gd name="connsiteY28" fmla="*/ 0 h 58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2308" h="589863">
                  <a:moveTo>
                    <a:pt x="485852" y="451239"/>
                  </a:moveTo>
                  <a:lnTo>
                    <a:pt x="492308" y="497178"/>
                  </a:lnTo>
                  <a:lnTo>
                    <a:pt x="488273" y="496373"/>
                  </a:lnTo>
                  <a:cubicBezTo>
                    <a:pt x="490694" y="513298"/>
                    <a:pt x="491501" y="540700"/>
                    <a:pt x="475360" y="562461"/>
                  </a:cubicBezTo>
                  <a:cubicBezTo>
                    <a:pt x="462447" y="579386"/>
                    <a:pt x="442271" y="589057"/>
                    <a:pt x="414024" y="589863"/>
                  </a:cubicBezTo>
                  <a:cubicBezTo>
                    <a:pt x="404340" y="589863"/>
                    <a:pt x="395462" y="589863"/>
                    <a:pt x="387392" y="589863"/>
                  </a:cubicBezTo>
                  <a:cubicBezTo>
                    <a:pt x="318792" y="589863"/>
                    <a:pt x="282475" y="580192"/>
                    <a:pt x="233245" y="526193"/>
                  </a:cubicBezTo>
                  <a:cubicBezTo>
                    <a:pt x="184822" y="474612"/>
                    <a:pt x="95240" y="485895"/>
                    <a:pt x="93626" y="485895"/>
                  </a:cubicBezTo>
                  <a:cubicBezTo>
                    <a:pt x="87976" y="486701"/>
                    <a:pt x="82327" y="482671"/>
                    <a:pt x="81520" y="477030"/>
                  </a:cubicBezTo>
                  <a:cubicBezTo>
                    <a:pt x="80713" y="470582"/>
                    <a:pt x="85555" y="465746"/>
                    <a:pt x="91205" y="464940"/>
                  </a:cubicBezTo>
                  <a:cubicBezTo>
                    <a:pt x="95240" y="464134"/>
                    <a:pt x="192893" y="452045"/>
                    <a:pt x="248579" y="511686"/>
                  </a:cubicBezTo>
                  <a:cubicBezTo>
                    <a:pt x="297002" y="564073"/>
                    <a:pt x="325249" y="570520"/>
                    <a:pt x="413217" y="568102"/>
                  </a:cubicBezTo>
                  <a:cubicBezTo>
                    <a:pt x="434200" y="567296"/>
                    <a:pt x="449534" y="561655"/>
                    <a:pt x="458412" y="549565"/>
                  </a:cubicBezTo>
                  <a:cubicBezTo>
                    <a:pt x="471325" y="531029"/>
                    <a:pt x="468097" y="503626"/>
                    <a:pt x="465675" y="492343"/>
                  </a:cubicBezTo>
                  <a:lnTo>
                    <a:pt x="447113" y="489119"/>
                  </a:lnTo>
                  <a:close/>
                  <a:moveTo>
                    <a:pt x="453562" y="404600"/>
                  </a:moveTo>
                  <a:lnTo>
                    <a:pt x="475336" y="434373"/>
                  </a:lnTo>
                  <a:lnTo>
                    <a:pt x="432595" y="477021"/>
                  </a:lnTo>
                  <a:lnTo>
                    <a:pt x="403563" y="456904"/>
                  </a:lnTo>
                  <a:close/>
                  <a:moveTo>
                    <a:pt x="258279" y="178915"/>
                  </a:moveTo>
                  <a:lnTo>
                    <a:pt x="442300" y="391628"/>
                  </a:lnTo>
                  <a:lnTo>
                    <a:pt x="388224" y="447223"/>
                  </a:lnTo>
                  <a:lnTo>
                    <a:pt x="171919" y="263516"/>
                  </a:lnTo>
                  <a:cubicBezTo>
                    <a:pt x="171919" y="263516"/>
                    <a:pt x="230838" y="230482"/>
                    <a:pt x="258279" y="178915"/>
                  </a:cubicBezTo>
                  <a:close/>
                  <a:moveTo>
                    <a:pt x="119450" y="0"/>
                  </a:moveTo>
                  <a:cubicBezTo>
                    <a:pt x="185420" y="0"/>
                    <a:pt x="238900" y="53392"/>
                    <a:pt x="238900" y="119255"/>
                  </a:cubicBezTo>
                  <a:cubicBezTo>
                    <a:pt x="238900" y="185118"/>
                    <a:pt x="185420" y="238510"/>
                    <a:pt x="119450" y="238510"/>
                  </a:cubicBezTo>
                  <a:cubicBezTo>
                    <a:pt x="53480" y="238510"/>
                    <a:pt x="0" y="185118"/>
                    <a:pt x="0" y="119255"/>
                  </a:cubicBezTo>
                  <a:cubicBezTo>
                    <a:pt x="0" y="53392"/>
                    <a:pt x="53480" y="0"/>
                    <a:pt x="1194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business-bars-graphic_70650">
              <a:extLst>
                <a:ext uri="{FF2B5EF4-FFF2-40B4-BE49-F238E27FC236}">
                  <a16:creationId xmlns:a16="http://schemas.microsoft.com/office/drawing/2014/main" id="{C0C3EE28-7F44-46BE-9E1D-D53AB47EC9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98861" y="4364206"/>
              <a:ext cx="221043" cy="309575"/>
            </a:xfrm>
            <a:custGeom>
              <a:avLst/>
              <a:gdLst>
                <a:gd name="connsiteX0" fmla="*/ 154403 w 432307"/>
                <a:gd name="connsiteY0" fmla="*/ 499109 h 605451"/>
                <a:gd name="connsiteX1" fmla="*/ 277904 w 432307"/>
                <a:gd name="connsiteY1" fmla="*/ 499109 h 605451"/>
                <a:gd name="connsiteX2" fmla="*/ 287248 w 432307"/>
                <a:gd name="connsiteY2" fmla="*/ 513435 h 605451"/>
                <a:gd name="connsiteX3" fmla="*/ 277904 w 432307"/>
                <a:gd name="connsiteY3" fmla="*/ 527762 h 605451"/>
                <a:gd name="connsiteX4" fmla="*/ 287248 w 432307"/>
                <a:gd name="connsiteY4" fmla="*/ 542184 h 605451"/>
                <a:gd name="connsiteX5" fmla="*/ 277904 w 432307"/>
                <a:gd name="connsiteY5" fmla="*/ 556511 h 605451"/>
                <a:gd name="connsiteX6" fmla="*/ 287248 w 432307"/>
                <a:gd name="connsiteY6" fmla="*/ 570837 h 605451"/>
                <a:gd name="connsiteX7" fmla="*/ 271449 w 432307"/>
                <a:gd name="connsiteY7" fmla="*/ 586606 h 605451"/>
                <a:gd name="connsiteX8" fmla="*/ 268078 w 432307"/>
                <a:gd name="connsiteY8" fmla="*/ 586606 h 605451"/>
                <a:gd name="connsiteX9" fmla="*/ 239081 w 432307"/>
                <a:gd name="connsiteY9" fmla="*/ 605451 h 605451"/>
                <a:gd name="connsiteX10" fmla="*/ 193226 w 432307"/>
                <a:gd name="connsiteY10" fmla="*/ 605451 h 605451"/>
                <a:gd name="connsiteX11" fmla="*/ 164229 w 432307"/>
                <a:gd name="connsiteY11" fmla="*/ 586606 h 605451"/>
                <a:gd name="connsiteX12" fmla="*/ 160761 w 432307"/>
                <a:gd name="connsiteY12" fmla="*/ 586606 h 605451"/>
                <a:gd name="connsiteX13" fmla="*/ 145059 w 432307"/>
                <a:gd name="connsiteY13" fmla="*/ 570837 h 605451"/>
                <a:gd name="connsiteX14" fmla="*/ 154403 w 432307"/>
                <a:gd name="connsiteY14" fmla="*/ 556511 h 605451"/>
                <a:gd name="connsiteX15" fmla="*/ 145059 w 432307"/>
                <a:gd name="connsiteY15" fmla="*/ 542184 h 605451"/>
                <a:gd name="connsiteX16" fmla="*/ 154403 w 432307"/>
                <a:gd name="connsiteY16" fmla="*/ 527762 h 605451"/>
                <a:gd name="connsiteX17" fmla="*/ 145059 w 432307"/>
                <a:gd name="connsiteY17" fmla="*/ 513435 h 605451"/>
                <a:gd name="connsiteX18" fmla="*/ 154403 w 432307"/>
                <a:gd name="connsiteY18" fmla="*/ 499109 h 605451"/>
                <a:gd name="connsiteX19" fmla="*/ 396249 w 432307"/>
                <a:gd name="connsiteY19" fmla="*/ 337144 h 605451"/>
                <a:gd name="connsiteX20" fmla="*/ 426219 w 432307"/>
                <a:gd name="connsiteY20" fmla="*/ 354378 h 605451"/>
                <a:gd name="connsiteX21" fmla="*/ 430651 w 432307"/>
                <a:gd name="connsiteY21" fmla="*/ 371035 h 605451"/>
                <a:gd name="connsiteX22" fmla="*/ 420148 w 432307"/>
                <a:gd name="connsiteY22" fmla="*/ 377101 h 605451"/>
                <a:gd name="connsiteX23" fmla="*/ 414077 w 432307"/>
                <a:gd name="connsiteY23" fmla="*/ 375464 h 605451"/>
                <a:gd name="connsiteX24" fmla="*/ 384107 w 432307"/>
                <a:gd name="connsiteY24" fmla="*/ 358133 h 605451"/>
                <a:gd name="connsiteX25" fmla="*/ 379578 w 432307"/>
                <a:gd name="connsiteY25" fmla="*/ 341573 h 605451"/>
                <a:gd name="connsiteX26" fmla="*/ 396249 w 432307"/>
                <a:gd name="connsiteY26" fmla="*/ 337144 h 605451"/>
                <a:gd name="connsiteX27" fmla="*/ 36058 w 432307"/>
                <a:gd name="connsiteY27" fmla="*/ 337144 h 605451"/>
                <a:gd name="connsiteX28" fmla="*/ 52729 w 432307"/>
                <a:gd name="connsiteY28" fmla="*/ 341573 h 605451"/>
                <a:gd name="connsiteX29" fmla="*/ 48200 w 432307"/>
                <a:gd name="connsiteY29" fmla="*/ 358133 h 605451"/>
                <a:gd name="connsiteX30" fmla="*/ 18230 w 432307"/>
                <a:gd name="connsiteY30" fmla="*/ 375464 h 605451"/>
                <a:gd name="connsiteX31" fmla="*/ 12159 w 432307"/>
                <a:gd name="connsiteY31" fmla="*/ 377101 h 605451"/>
                <a:gd name="connsiteX32" fmla="*/ 1656 w 432307"/>
                <a:gd name="connsiteY32" fmla="*/ 371035 h 605451"/>
                <a:gd name="connsiteX33" fmla="*/ 6088 w 432307"/>
                <a:gd name="connsiteY33" fmla="*/ 354378 h 605451"/>
                <a:gd name="connsiteX34" fmla="*/ 18230 w 432307"/>
                <a:gd name="connsiteY34" fmla="*/ 119232 h 605451"/>
                <a:gd name="connsiteX35" fmla="*/ 48200 w 432307"/>
                <a:gd name="connsiteY35" fmla="*/ 136535 h 605451"/>
                <a:gd name="connsiteX36" fmla="*/ 52729 w 432307"/>
                <a:gd name="connsiteY36" fmla="*/ 153069 h 605451"/>
                <a:gd name="connsiteX37" fmla="*/ 42129 w 432307"/>
                <a:gd name="connsiteY37" fmla="*/ 159125 h 605451"/>
                <a:gd name="connsiteX38" fmla="*/ 36058 w 432307"/>
                <a:gd name="connsiteY38" fmla="*/ 157491 h 605451"/>
                <a:gd name="connsiteX39" fmla="*/ 6088 w 432307"/>
                <a:gd name="connsiteY39" fmla="*/ 140188 h 605451"/>
                <a:gd name="connsiteX40" fmla="*/ 1656 w 432307"/>
                <a:gd name="connsiteY40" fmla="*/ 123654 h 605451"/>
                <a:gd name="connsiteX41" fmla="*/ 18230 w 432307"/>
                <a:gd name="connsiteY41" fmla="*/ 119232 h 605451"/>
                <a:gd name="connsiteX42" fmla="*/ 414077 w 432307"/>
                <a:gd name="connsiteY42" fmla="*/ 119232 h 605451"/>
                <a:gd name="connsiteX43" fmla="*/ 430651 w 432307"/>
                <a:gd name="connsiteY43" fmla="*/ 123654 h 605451"/>
                <a:gd name="connsiteX44" fmla="*/ 426219 w 432307"/>
                <a:gd name="connsiteY44" fmla="*/ 140188 h 605451"/>
                <a:gd name="connsiteX45" fmla="*/ 396249 w 432307"/>
                <a:gd name="connsiteY45" fmla="*/ 157491 h 605451"/>
                <a:gd name="connsiteX46" fmla="*/ 390178 w 432307"/>
                <a:gd name="connsiteY46" fmla="*/ 159125 h 605451"/>
                <a:gd name="connsiteX47" fmla="*/ 379578 w 432307"/>
                <a:gd name="connsiteY47" fmla="*/ 153069 h 605451"/>
                <a:gd name="connsiteX48" fmla="*/ 384107 w 432307"/>
                <a:gd name="connsiteY48" fmla="*/ 136535 h 605451"/>
                <a:gd name="connsiteX49" fmla="*/ 216153 w 432307"/>
                <a:gd name="connsiteY49" fmla="*/ 94416 h 605451"/>
                <a:gd name="connsiteX50" fmla="*/ 372067 w 432307"/>
                <a:gd name="connsiteY50" fmla="*/ 250212 h 605451"/>
                <a:gd name="connsiteX51" fmla="*/ 335376 w 432307"/>
                <a:gd name="connsiteY51" fmla="*/ 361866 h 605451"/>
                <a:gd name="connsiteX52" fmla="*/ 301285 w 432307"/>
                <a:gd name="connsiteY52" fmla="*/ 462269 h 605451"/>
                <a:gd name="connsiteX53" fmla="*/ 286935 w 432307"/>
                <a:gd name="connsiteY53" fmla="*/ 476598 h 605451"/>
                <a:gd name="connsiteX54" fmla="*/ 284046 w 432307"/>
                <a:gd name="connsiteY54" fmla="*/ 476598 h 605451"/>
                <a:gd name="connsiteX55" fmla="*/ 148163 w 432307"/>
                <a:gd name="connsiteY55" fmla="*/ 476598 h 605451"/>
                <a:gd name="connsiteX56" fmla="*/ 145371 w 432307"/>
                <a:gd name="connsiteY56" fmla="*/ 476598 h 605451"/>
                <a:gd name="connsiteX57" fmla="*/ 131021 w 432307"/>
                <a:gd name="connsiteY57" fmla="*/ 462269 h 605451"/>
                <a:gd name="connsiteX58" fmla="*/ 97316 w 432307"/>
                <a:gd name="connsiteY58" fmla="*/ 363501 h 605451"/>
                <a:gd name="connsiteX59" fmla="*/ 60239 w 432307"/>
                <a:gd name="connsiteY59" fmla="*/ 250212 h 605451"/>
                <a:gd name="connsiteX60" fmla="*/ 216153 w 432307"/>
                <a:gd name="connsiteY60" fmla="*/ 94416 h 605451"/>
                <a:gd name="connsiteX61" fmla="*/ 216154 w 432307"/>
                <a:gd name="connsiteY61" fmla="*/ 0 h 605451"/>
                <a:gd name="connsiteX62" fmla="*/ 228256 w 432307"/>
                <a:gd name="connsiteY62" fmla="*/ 12117 h 605451"/>
                <a:gd name="connsiteX63" fmla="*/ 228256 w 432307"/>
                <a:gd name="connsiteY63" fmla="*/ 46735 h 605451"/>
                <a:gd name="connsiteX64" fmla="*/ 216154 w 432307"/>
                <a:gd name="connsiteY64" fmla="*/ 58852 h 605451"/>
                <a:gd name="connsiteX65" fmla="*/ 204052 w 432307"/>
                <a:gd name="connsiteY65" fmla="*/ 46735 h 605451"/>
                <a:gd name="connsiteX66" fmla="*/ 204052 w 432307"/>
                <a:gd name="connsiteY66" fmla="*/ 12117 h 605451"/>
                <a:gd name="connsiteX67" fmla="*/ 216154 w 432307"/>
                <a:gd name="connsiteY67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32307" h="605451">
                  <a:moveTo>
                    <a:pt x="154403" y="499109"/>
                  </a:moveTo>
                  <a:lnTo>
                    <a:pt x="277904" y="499109"/>
                  </a:lnTo>
                  <a:cubicBezTo>
                    <a:pt x="283395" y="501513"/>
                    <a:pt x="287248" y="507089"/>
                    <a:pt x="287248" y="513435"/>
                  </a:cubicBezTo>
                  <a:cubicBezTo>
                    <a:pt x="287248" y="519877"/>
                    <a:pt x="283395" y="525358"/>
                    <a:pt x="277904" y="527762"/>
                  </a:cubicBezTo>
                  <a:cubicBezTo>
                    <a:pt x="283395" y="530262"/>
                    <a:pt x="287248" y="535742"/>
                    <a:pt x="287248" y="542184"/>
                  </a:cubicBezTo>
                  <a:cubicBezTo>
                    <a:pt x="287248" y="548530"/>
                    <a:pt x="283395" y="554011"/>
                    <a:pt x="277904" y="556511"/>
                  </a:cubicBezTo>
                  <a:cubicBezTo>
                    <a:pt x="283395" y="558914"/>
                    <a:pt x="287248" y="564395"/>
                    <a:pt x="287248" y="570837"/>
                  </a:cubicBezTo>
                  <a:cubicBezTo>
                    <a:pt x="287248" y="579491"/>
                    <a:pt x="280216" y="586606"/>
                    <a:pt x="271449" y="586606"/>
                  </a:cubicBezTo>
                  <a:lnTo>
                    <a:pt x="268078" y="586606"/>
                  </a:lnTo>
                  <a:cubicBezTo>
                    <a:pt x="263165" y="597663"/>
                    <a:pt x="251990" y="605451"/>
                    <a:pt x="239081" y="605451"/>
                  </a:cubicBezTo>
                  <a:lnTo>
                    <a:pt x="193226" y="605451"/>
                  </a:lnTo>
                  <a:cubicBezTo>
                    <a:pt x="180221" y="605451"/>
                    <a:pt x="169143" y="597663"/>
                    <a:pt x="164229" y="586606"/>
                  </a:cubicBezTo>
                  <a:lnTo>
                    <a:pt x="160761" y="586606"/>
                  </a:lnTo>
                  <a:cubicBezTo>
                    <a:pt x="152091" y="586606"/>
                    <a:pt x="145059" y="579491"/>
                    <a:pt x="145059" y="570837"/>
                  </a:cubicBezTo>
                  <a:cubicBezTo>
                    <a:pt x="145059" y="564395"/>
                    <a:pt x="148912" y="558914"/>
                    <a:pt x="154403" y="556511"/>
                  </a:cubicBezTo>
                  <a:cubicBezTo>
                    <a:pt x="148912" y="554011"/>
                    <a:pt x="145059" y="548530"/>
                    <a:pt x="145059" y="542184"/>
                  </a:cubicBezTo>
                  <a:cubicBezTo>
                    <a:pt x="145059" y="535742"/>
                    <a:pt x="148912" y="530262"/>
                    <a:pt x="154403" y="527762"/>
                  </a:cubicBezTo>
                  <a:cubicBezTo>
                    <a:pt x="148912" y="525358"/>
                    <a:pt x="145059" y="519877"/>
                    <a:pt x="145059" y="513435"/>
                  </a:cubicBezTo>
                  <a:cubicBezTo>
                    <a:pt x="145059" y="507089"/>
                    <a:pt x="148912" y="501513"/>
                    <a:pt x="154403" y="499109"/>
                  </a:cubicBezTo>
                  <a:close/>
                  <a:moveTo>
                    <a:pt x="396249" y="337144"/>
                  </a:moveTo>
                  <a:lnTo>
                    <a:pt x="426219" y="354378"/>
                  </a:lnTo>
                  <a:cubicBezTo>
                    <a:pt x="432000" y="357748"/>
                    <a:pt x="434024" y="365258"/>
                    <a:pt x="430651" y="371035"/>
                  </a:cubicBezTo>
                  <a:cubicBezTo>
                    <a:pt x="428435" y="374886"/>
                    <a:pt x="424291" y="377101"/>
                    <a:pt x="420148" y="377101"/>
                  </a:cubicBezTo>
                  <a:cubicBezTo>
                    <a:pt x="418028" y="377101"/>
                    <a:pt x="416004" y="376620"/>
                    <a:pt x="414077" y="375464"/>
                  </a:cubicBezTo>
                  <a:lnTo>
                    <a:pt x="384107" y="358133"/>
                  </a:lnTo>
                  <a:cubicBezTo>
                    <a:pt x="378229" y="354860"/>
                    <a:pt x="376302" y="347350"/>
                    <a:pt x="379578" y="341573"/>
                  </a:cubicBezTo>
                  <a:cubicBezTo>
                    <a:pt x="382951" y="335796"/>
                    <a:pt x="390371" y="333774"/>
                    <a:pt x="396249" y="337144"/>
                  </a:cubicBezTo>
                  <a:close/>
                  <a:moveTo>
                    <a:pt x="36058" y="337144"/>
                  </a:moveTo>
                  <a:cubicBezTo>
                    <a:pt x="41839" y="333774"/>
                    <a:pt x="49356" y="335796"/>
                    <a:pt x="52729" y="341573"/>
                  </a:cubicBezTo>
                  <a:cubicBezTo>
                    <a:pt x="56005" y="347350"/>
                    <a:pt x="54078" y="354860"/>
                    <a:pt x="48200" y="358133"/>
                  </a:cubicBezTo>
                  <a:lnTo>
                    <a:pt x="18230" y="375464"/>
                  </a:lnTo>
                  <a:cubicBezTo>
                    <a:pt x="16303" y="376620"/>
                    <a:pt x="14183" y="377101"/>
                    <a:pt x="12159" y="377101"/>
                  </a:cubicBezTo>
                  <a:cubicBezTo>
                    <a:pt x="7919" y="377101"/>
                    <a:pt x="3872" y="374886"/>
                    <a:pt x="1656" y="371035"/>
                  </a:cubicBezTo>
                  <a:cubicBezTo>
                    <a:pt x="-1717" y="365258"/>
                    <a:pt x="210" y="357748"/>
                    <a:pt x="6088" y="354378"/>
                  </a:cubicBezTo>
                  <a:close/>
                  <a:moveTo>
                    <a:pt x="18230" y="119232"/>
                  </a:moveTo>
                  <a:lnTo>
                    <a:pt x="48200" y="136535"/>
                  </a:lnTo>
                  <a:cubicBezTo>
                    <a:pt x="54078" y="139804"/>
                    <a:pt x="56005" y="147301"/>
                    <a:pt x="52729" y="153069"/>
                  </a:cubicBezTo>
                  <a:cubicBezTo>
                    <a:pt x="50416" y="156914"/>
                    <a:pt x="46369" y="159125"/>
                    <a:pt x="42129" y="159125"/>
                  </a:cubicBezTo>
                  <a:cubicBezTo>
                    <a:pt x="40105" y="159125"/>
                    <a:pt x="37985" y="158644"/>
                    <a:pt x="36058" y="157491"/>
                  </a:cubicBezTo>
                  <a:lnTo>
                    <a:pt x="6088" y="140188"/>
                  </a:lnTo>
                  <a:cubicBezTo>
                    <a:pt x="210" y="136920"/>
                    <a:pt x="-1717" y="129422"/>
                    <a:pt x="1656" y="123654"/>
                  </a:cubicBezTo>
                  <a:cubicBezTo>
                    <a:pt x="4932" y="117887"/>
                    <a:pt x="12448" y="115868"/>
                    <a:pt x="18230" y="119232"/>
                  </a:cubicBezTo>
                  <a:close/>
                  <a:moveTo>
                    <a:pt x="414077" y="119232"/>
                  </a:moveTo>
                  <a:cubicBezTo>
                    <a:pt x="419859" y="115868"/>
                    <a:pt x="427279" y="117887"/>
                    <a:pt x="430651" y="123654"/>
                  </a:cubicBezTo>
                  <a:cubicBezTo>
                    <a:pt x="434024" y="129422"/>
                    <a:pt x="432097" y="136920"/>
                    <a:pt x="426219" y="140188"/>
                  </a:cubicBezTo>
                  <a:lnTo>
                    <a:pt x="396249" y="157491"/>
                  </a:lnTo>
                  <a:cubicBezTo>
                    <a:pt x="394322" y="158644"/>
                    <a:pt x="392202" y="159125"/>
                    <a:pt x="390178" y="159125"/>
                  </a:cubicBezTo>
                  <a:cubicBezTo>
                    <a:pt x="385938" y="159125"/>
                    <a:pt x="381891" y="156914"/>
                    <a:pt x="379578" y="153069"/>
                  </a:cubicBezTo>
                  <a:cubicBezTo>
                    <a:pt x="376302" y="147301"/>
                    <a:pt x="378229" y="139804"/>
                    <a:pt x="384107" y="136535"/>
                  </a:cubicBezTo>
                  <a:close/>
                  <a:moveTo>
                    <a:pt x="216153" y="94416"/>
                  </a:moveTo>
                  <a:cubicBezTo>
                    <a:pt x="302151" y="94416"/>
                    <a:pt x="372067" y="164332"/>
                    <a:pt x="372067" y="250212"/>
                  </a:cubicBezTo>
                  <a:cubicBezTo>
                    <a:pt x="372067" y="288777"/>
                    <a:pt x="353384" y="325899"/>
                    <a:pt x="335376" y="361866"/>
                  </a:cubicBezTo>
                  <a:cubicBezTo>
                    <a:pt x="317849" y="396680"/>
                    <a:pt x="301285" y="429667"/>
                    <a:pt x="301285" y="462269"/>
                  </a:cubicBezTo>
                  <a:cubicBezTo>
                    <a:pt x="301285" y="470155"/>
                    <a:pt x="294832" y="476598"/>
                    <a:pt x="286935" y="476598"/>
                  </a:cubicBezTo>
                  <a:lnTo>
                    <a:pt x="284046" y="476598"/>
                  </a:lnTo>
                  <a:lnTo>
                    <a:pt x="148163" y="476598"/>
                  </a:lnTo>
                  <a:lnTo>
                    <a:pt x="145371" y="476598"/>
                  </a:lnTo>
                  <a:cubicBezTo>
                    <a:pt x="137377" y="476598"/>
                    <a:pt x="131021" y="470155"/>
                    <a:pt x="131021" y="462269"/>
                  </a:cubicBezTo>
                  <a:cubicBezTo>
                    <a:pt x="131021" y="431013"/>
                    <a:pt x="114650" y="398219"/>
                    <a:pt x="97316" y="363501"/>
                  </a:cubicBezTo>
                  <a:cubicBezTo>
                    <a:pt x="79018" y="326860"/>
                    <a:pt x="60239" y="289065"/>
                    <a:pt x="60239" y="250212"/>
                  </a:cubicBezTo>
                  <a:cubicBezTo>
                    <a:pt x="60239" y="164332"/>
                    <a:pt x="130155" y="94416"/>
                    <a:pt x="216153" y="94416"/>
                  </a:cubicBezTo>
                  <a:close/>
                  <a:moveTo>
                    <a:pt x="216154" y="0"/>
                  </a:moveTo>
                  <a:cubicBezTo>
                    <a:pt x="222877" y="0"/>
                    <a:pt x="228256" y="5385"/>
                    <a:pt x="228256" y="12117"/>
                  </a:cubicBezTo>
                  <a:lnTo>
                    <a:pt x="228256" y="46735"/>
                  </a:lnTo>
                  <a:cubicBezTo>
                    <a:pt x="228256" y="53371"/>
                    <a:pt x="222877" y="58852"/>
                    <a:pt x="216154" y="58852"/>
                  </a:cubicBezTo>
                  <a:cubicBezTo>
                    <a:pt x="209431" y="58852"/>
                    <a:pt x="204052" y="53371"/>
                    <a:pt x="204052" y="46735"/>
                  </a:cubicBezTo>
                  <a:lnTo>
                    <a:pt x="204052" y="12117"/>
                  </a:lnTo>
                  <a:cubicBezTo>
                    <a:pt x="204052" y="5385"/>
                    <a:pt x="209431" y="0"/>
                    <a:pt x="216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business-bars-graphic_70650">
              <a:extLst>
                <a:ext uri="{FF2B5EF4-FFF2-40B4-BE49-F238E27FC236}">
                  <a16:creationId xmlns:a16="http://schemas.microsoft.com/office/drawing/2014/main" id="{E38FE313-82A3-48C6-B96A-B0362233C2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1086" y="4423552"/>
              <a:ext cx="266261" cy="309575"/>
            </a:xfrm>
            <a:custGeom>
              <a:avLst/>
              <a:gdLst>
                <a:gd name="T0" fmla="*/ 4142 w 5720"/>
                <a:gd name="T1" fmla="*/ 1476 h 6660"/>
                <a:gd name="T2" fmla="*/ 4753 w 5720"/>
                <a:gd name="T3" fmla="*/ 1195 h 6660"/>
                <a:gd name="T4" fmla="*/ 4177 w 5720"/>
                <a:gd name="T5" fmla="*/ 1044 h 6660"/>
                <a:gd name="T6" fmla="*/ 3935 w 5720"/>
                <a:gd name="T7" fmla="*/ 1135 h 6660"/>
                <a:gd name="T8" fmla="*/ 2861 w 5720"/>
                <a:gd name="T9" fmla="*/ 1062 h 6660"/>
                <a:gd name="T10" fmla="*/ 1617 w 5720"/>
                <a:gd name="T11" fmla="*/ 1094 h 6660"/>
                <a:gd name="T12" fmla="*/ 967 w 5720"/>
                <a:gd name="T13" fmla="*/ 852 h 6660"/>
                <a:gd name="T14" fmla="*/ 1176 w 5720"/>
                <a:gd name="T15" fmla="*/ 1287 h 6660"/>
                <a:gd name="T16" fmla="*/ 1210 w 5720"/>
                <a:gd name="T17" fmla="*/ 1311 h 6660"/>
                <a:gd name="T18" fmla="*/ 1488 w 5720"/>
                <a:gd name="T19" fmla="*/ 1476 h 6660"/>
                <a:gd name="T20" fmla="*/ 0 w 5720"/>
                <a:gd name="T21" fmla="*/ 1676 h 6660"/>
                <a:gd name="T22" fmla="*/ 200 w 5720"/>
                <a:gd name="T23" fmla="*/ 3544 h 6660"/>
                <a:gd name="T24" fmla="*/ 403 w 5720"/>
                <a:gd name="T25" fmla="*/ 6460 h 6660"/>
                <a:gd name="T26" fmla="*/ 5116 w 5720"/>
                <a:gd name="T27" fmla="*/ 6660 h 6660"/>
                <a:gd name="T28" fmla="*/ 5316 w 5720"/>
                <a:gd name="T29" fmla="*/ 3544 h 6660"/>
                <a:gd name="T30" fmla="*/ 5720 w 5720"/>
                <a:gd name="T31" fmla="*/ 3344 h 6660"/>
                <a:gd name="T32" fmla="*/ 5520 w 5720"/>
                <a:gd name="T33" fmla="*/ 1476 h 6660"/>
                <a:gd name="T34" fmla="*/ 3558 w 5720"/>
                <a:gd name="T35" fmla="*/ 742 h 6660"/>
                <a:gd name="T36" fmla="*/ 3535 w 5720"/>
                <a:gd name="T37" fmla="*/ 733 h 6660"/>
                <a:gd name="T38" fmla="*/ 2674 w 5720"/>
                <a:gd name="T39" fmla="*/ 1476 h 6660"/>
                <a:gd name="T40" fmla="*/ 2129 w 5720"/>
                <a:gd name="T41" fmla="*/ 699 h 6660"/>
                <a:gd name="T42" fmla="*/ 3480 w 5720"/>
                <a:gd name="T43" fmla="*/ 6260 h 6660"/>
                <a:gd name="T44" fmla="*/ 3280 w 5720"/>
                <a:gd name="T45" fmla="*/ 3733 h 6660"/>
                <a:gd name="T46" fmla="*/ 2240 w 5720"/>
                <a:gd name="T47" fmla="*/ 3933 h 6660"/>
                <a:gd name="T48" fmla="*/ 803 w 5720"/>
                <a:gd name="T49" fmla="*/ 6260 h 6660"/>
                <a:gd name="T50" fmla="*/ 4916 w 5720"/>
                <a:gd name="T51" fmla="*/ 3544 h 6660"/>
                <a:gd name="T52" fmla="*/ 5320 w 5720"/>
                <a:gd name="T53" fmla="*/ 3144 h 6660"/>
                <a:gd name="T54" fmla="*/ 603 w 5720"/>
                <a:gd name="T55" fmla="*/ 3144 h 6660"/>
                <a:gd name="T56" fmla="*/ 400 w 5720"/>
                <a:gd name="T57" fmla="*/ 1876 h 6660"/>
                <a:gd name="T58" fmla="*/ 2240 w 5720"/>
                <a:gd name="T59" fmla="*/ 2730 h 6660"/>
                <a:gd name="T60" fmla="*/ 3280 w 5720"/>
                <a:gd name="T61" fmla="*/ 2930 h 6660"/>
                <a:gd name="T62" fmla="*/ 3480 w 5720"/>
                <a:gd name="T63" fmla="*/ 1876 h 6660"/>
                <a:gd name="T64" fmla="*/ 5320 w 5720"/>
                <a:gd name="T65" fmla="*/ 3144 h 6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0" h="6660">
                  <a:moveTo>
                    <a:pt x="5520" y="1476"/>
                  </a:moveTo>
                  <a:lnTo>
                    <a:pt x="4142" y="1476"/>
                  </a:lnTo>
                  <a:cubicBezTo>
                    <a:pt x="4263" y="1432"/>
                    <a:pt x="4426" y="1384"/>
                    <a:pt x="4546" y="1388"/>
                  </a:cubicBezTo>
                  <a:cubicBezTo>
                    <a:pt x="4657" y="1392"/>
                    <a:pt x="4749" y="1305"/>
                    <a:pt x="4753" y="1195"/>
                  </a:cubicBezTo>
                  <a:cubicBezTo>
                    <a:pt x="4757" y="1085"/>
                    <a:pt x="4670" y="992"/>
                    <a:pt x="4560" y="988"/>
                  </a:cubicBezTo>
                  <a:cubicBezTo>
                    <a:pt x="4435" y="984"/>
                    <a:pt x="4298" y="1010"/>
                    <a:pt x="4177" y="1044"/>
                  </a:cubicBezTo>
                  <a:cubicBezTo>
                    <a:pt x="4169" y="1046"/>
                    <a:pt x="4159" y="1049"/>
                    <a:pt x="4149" y="1052"/>
                  </a:cubicBezTo>
                  <a:cubicBezTo>
                    <a:pt x="4128" y="1056"/>
                    <a:pt x="4020" y="1088"/>
                    <a:pt x="3935" y="1135"/>
                  </a:cubicBezTo>
                  <a:cubicBezTo>
                    <a:pt x="3985" y="866"/>
                    <a:pt x="3920" y="704"/>
                    <a:pt x="3920" y="704"/>
                  </a:cubicBezTo>
                  <a:cubicBezTo>
                    <a:pt x="3643" y="0"/>
                    <a:pt x="3057" y="719"/>
                    <a:pt x="2861" y="1062"/>
                  </a:cubicBezTo>
                  <a:cubicBezTo>
                    <a:pt x="2665" y="687"/>
                    <a:pt x="2264" y="112"/>
                    <a:pt x="1772" y="453"/>
                  </a:cubicBezTo>
                  <a:cubicBezTo>
                    <a:pt x="1503" y="629"/>
                    <a:pt x="1506" y="867"/>
                    <a:pt x="1617" y="1094"/>
                  </a:cubicBezTo>
                  <a:cubicBezTo>
                    <a:pt x="1507" y="1036"/>
                    <a:pt x="1367" y="939"/>
                    <a:pt x="1249" y="835"/>
                  </a:cubicBezTo>
                  <a:cubicBezTo>
                    <a:pt x="1166" y="762"/>
                    <a:pt x="1040" y="770"/>
                    <a:pt x="967" y="852"/>
                  </a:cubicBezTo>
                  <a:cubicBezTo>
                    <a:pt x="893" y="935"/>
                    <a:pt x="901" y="1062"/>
                    <a:pt x="984" y="1135"/>
                  </a:cubicBezTo>
                  <a:cubicBezTo>
                    <a:pt x="988" y="1138"/>
                    <a:pt x="1066" y="1207"/>
                    <a:pt x="1176" y="1287"/>
                  </a:cubicBezTo>
                  <a:cubicBezTo>
                    <a:pt x="1176" y="1287"/>
                    <a:pt x="1176" y="1287"/>
                    <a:pt x="1177" y="1287"/>
                  </a:cubicBezTo>
                  <a:cubicBezTo>
                    <a:pt x="1187" y="1295"/>
                    <a:pt x="1198" y="1303"/>
                    <a:pt x="1210" y="1311"/>
                  </a:cubicBezTo>
                  <a:cubicBezTo>
                    <a:pt x="1224" y="1321"/>
                    <a:pt x="1239" y="1331"/>
                    <a:pt x="1253" y="1341"/>
                  </a:cubicBezTo>
                  <a:cubicBezTo>
                    <a:pt x="1338" y="1398"/>
                    <a:pt x="1416" y="1443"/>
                    <a:pt x="1488" y="1476"/>
                  </a:cubicBezTo>
                  <a:lnTo>
                    <a:pt x="200" y="1476"/>
                  </a:lnTo>
                  <a:cubicBezTo>
                    <a:pt x="89" y="1476"/>
                    <a:pt x="0" y="1566"/>
                    <a:pt x="0" y="1676"/>
                  </a:cubicBezTo>
                  <a:lnTo>
                    <a:pt x="0" y="3344"/>
                  </a:lnTo>
                  <a:cubicBezTo>
                    <a:pt x="0" y="3455"/>
                    <a:pt x="89" y="3544"/>
                    <a:pt x="200" y="3544"/>
                  </a:cubicBezTo>
                  <a:lnTo>
                    <a:pt x="403" y="3544"/>
                  </a:lnTo>
                  <a:lnTo>
                    <a:pt x="403" y="6460"/>
                  </a:lnTo>
                  <a:cubicBezTo>
                    <a:pt x="403" y="6571"/>
                    <a:pt x="493" y="6660"/>
                    <a:pt x="603" y="6660"/>
                  </a:cubicBezTo>
                  <a:lnTo>
                    <a:pt x="5116" y="6660"/>
                  </a:lnTo>
                  <a:cubicBezTo>
                    <a:pt x="5227" y="6660"/>
                    <a:pt x="5316" y="6571"/>
                    <a:pt x="5316" y="6460"/>
                  </a:cubicBezTo>
                  <a:lnTo>
                    <a:pt x="5316" y="3544"/>
                  </a:lnTo>
                  <a:lnTo>
                    <a:pt x="5520" y="3544"/>
                  </a:lnTo>
                  <a:cubicBezTo>
                    <a:pt x="5630" y="3544"/>
                    <a:pt x="5720" y="3455"/>
                    <a:pt x="5720" y="3344"/>
                  </a:cubicBezTo>
                  <a:lnTo>
                    <a:pt x="5720" y="1676"/>
                  </a:lnTo>
                  <a:cubicBezTo>
                    <a:pt x="5720" y="1566"/>
                    <a:pt x="5630" y="1476"/>
                    <a:pt x="5520" y="1476"/>
                  </a:cubicBezTo>
                  <a:close/>
                  <a:moveTo>
                    <a:pt x="3535" y="733"/>
                  </a:moveTo>
                  <a:cubicBezTo>
                    <a:pt x="3545" y="729"/>
                    <a:pt x="3553" y="736"/>
                    <a:pt x="3558" y="742"/>
                  </a:cubicBezTo>
                  <a:cubicBezTo>
                    <a:pt x="3631" y="836"/>
                    <a:pt x="3236" y="1522"/>
                    <a:pt x="3046" y="1436"/>
                  </a:cubicBezTo>
                  <a:cubicBezTo>
                    <a:pt x="2997" y="1341"/>
                    <a:pt x="3421" y="777"/>
                    <a:pt x="3535" y="733"/>
                  </a:cubicBezTo>
                  <a:close/>
                  <a:moveTo>
                    <a:pt x="2129" y="699"/>
                  </a:moveTo>
                  <a:cubicBezTo>
                    <a:pt x="2404" y="776"/>
                    <a:pt x="2594" y="1244"/>
                    <a:pt x="2674" y="1476"/>
                  </a:cubicBezTo>
                  <a:lnTo>
                    <a:pt x="2442" y="1476"/>
                  </a:lnTo>
                  <a:cubicBezTo>
                    <a:pt x="2175" y="1209"/>
                    <a:pt x="1610" y="552"/>
                    <a:pt x="2129" y="699"/>
                  </a:cubicBezTo>
                  <a:close/>
                  <a:moveTo>
                    <a:pt x="4916" y="6260"/>
                  </a:moveTo>
                  <a:lnTo>
                    <a:pt x="3480" y="6260"/>
                  </a:lnTo>
                  <a:lnTo>
                    <a:pt x="3480" y="3933"/>
                  </a:lnTo>
                  <a:cubicBezTo>
                    <a:pt x="3480" y="3822"/>
                    <a:pt x="3390" y="3733"/>
                    <a:pt x="3280" y="3733"/>
                  </a:cubicBezTo>
                  <a:lnTo>
                    <a:pt x="2440" y="3733"/>
                  </a:lnTo>
                  <a:cubicBezTo>
                    <a:pt x="2329" y="3733"/>
                    <a:pt x="2240" y="3822"/>
                    <a:pt x="2240" y="3933"/>
                  </a:cubicBezTo>
                  <a:lnTo>
                    <a:pt x="2240" y="6260"/>
                  </a:lnTo>
                  <a:lnTo>
                    <a:pt x="803" y="6260"/>
                  </a:lnTo>
                  <a:lnTo>
                    <a:pt x="803" y="3544"/>
                  </a:lnTo>
                  <a:lnTo>
                    <a:pt x="4916" y="3544"/>
                  </a:lnTo>
                  <a:lnTo>
                    <a:pt x="4916" y="6260"/>
                  </a:lnTo>
                  <a:close/>
                  <a:moveTo>
                    <a:pt x="5320" y="3144"/>
                  </a:moveTo>
                  <a:lnTo>
                    <a:pt x="5116" y="3144"/>
                  </a:lnTo>
                  <a:lnTo>
                    <a:pt x="603" y="3144"/>
                  </a:lnTo>
                  <a:lnTo>
                    <a:pt x="400" y="3144"/>
                  </a:lnTo>
                  <a:lnTo>
                    <a:pt x="400" y="1876"/>
                  </a:lnTo>
                  <a:lnTo>
                    <a:pt x="2240" y="1876"/>
                  </a:lnTo>
                  <a:lnTo>
                    <a:pt x="2240" y="2730"/>
                  </a:lnTo>
                  <a:cubicBezTo>
                    <a:pt x="2240" y="2841"/>
                    <a:pt x="2329" y="2930"/>
                    <a:pt x="2440" y="2930"/>
                  </a:cubicBezTo>
                  <a:lnTo>
                    <a:pt x="3280" y="2930"/>
                  </a:lnTo>
                  <a:cubicBezTo>
                    <a:pt x="3390" y="2930"/>
                    <a:pt x="3480" y="2841"/>
                    <a:pt x="3480" y="2730"/>
                  </a:cubicBezTo>
                  <a:lnTo>
                    <a:pt x="3480" y="1876"/>
                  </a:lnTo>
                  <a:lnTo>
                    <a:pt x="5320" y="1876"/>
                  </a:lnTo>
                  <a:lnTo>
                    <a:pt x="5320" y="3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business-bars-graphic_70650">
              <a:extLst>
                <a:ext uri="{FF2B5EF4-FFF2-40B4-BE49-F238E27FC236}">
                  <a16:creationId xmlns:a16="http://schemas.microsoft.com/office/drawing/2014/main" id="{87A345F4-5544-45E0-94BB-229B0F7AFE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31048" y="2528888"/>
              <a:ext cx="309575" cy="284466"/>
            </a:xfrm>
            <a:custGeom>
              <a:avLst/>
              <a:gdLst>
                <a:gd name="connsiteX0" fmla="*/ 366665 w 604675"/>
                <a:gd name="connsiteY0" fmla="*/ 388199 h 555632"/>
                <a:gd name="connsiteX1" fmla="*/ 366665 w 604675"/>
                <a:gd name="connsiteY1" fmla="*/ 481413 h 555632"/>
                <a:gd name="connsiteX2" fmla="*/ 426977 w 604675"/>
                <a:gd name="connsiteY2" fmla="*/ 481413 h 555632"/>
                <a:gd name="connsiteX3" fmla="*/ 426977 w 604675"/>
                <a:gd name="connsiteY3" fmla="*/ 388199 h 555632"/>
                <a:gd name="connsiteX4" fmla="*/ 189710 w 604675"/>
                <a:gd name="connsiteY4" fmla="*/ 388199 h 555632"/>
                <a:gd name="connsiteX5" fmla="*/ 189710 w 604675"/>
                <a:gd name="connsiteY5" fmla="*/ 481413 h 555632"/>
                <a:gd name="connsiteX6" fmla="*/ 250022 w 604675"/>
                <a:gd name="connsiteY6" fmla="*/ 481413 h 555632"/>
                <a:gd name="connsiteX7" fmla="*/ 250022 w 604675"/>
                <a:gd name="connsiteY7" fmla="*/ 388199 h 555632"/>
                <a:gd name="connsiteX8" fmla="*/ 366665 w 604675"/>
                <a:gd name="connsiteY8" fmla="*/ 291853 h 555632"/>
                <a:gd name="connsiteX9" fmla="*/ 366665 w 604675"/>
                <a:gd name="connsiteY9" fmla="*/ 385067 h 555632"/>
                <a:gd name="connsiteX10" fmla="*/ 426977 w 604675"/>
                <a:gd name="connsiteY10" fmla="*/ 385067 h 555632"/>
                <a:gd name="connsiteX11" fmla="*/ 426977 w 604675"/>
                <a:gd name="connsiteY11" fmla="*/ 291853 h 555632"/>
                <a:gd name="connsiteX12" fmla="*/ 189710 w 604675"/>
                <a:gd name="connsiteY12" fmla="*/ 291853 h 555632"/>
                <a:gd name="connsiteX13" fmla="*/ 189710 w 604675"/>
                <a:gd name="connsiteY13" fmla="*/ 385067 h 555632"/>
                <a:gd name="connsiteX14" fmla="*/ 250022 w 604675"/>
                <a:gd name="connsiteY14" fmla="*/ 385067 h 555632"/>
                <a:gd name="connsiteX15" fmla="*/ 250022 w 604675"/>
                <a:gd name="connsiteY15" fmla="*/ 291853 h 555632"/>
                <a:gd name="connsiteX16" fmla="*/ 257380 w 604675"/>
                <a:gd name="connsiteY16" fmla="*/ 53277 h 555632"/>
                <a:gd name="connsiteX17" fmla="*/ 359428 w 604675"/>
                <a:gd name="connsiteY17" fmla="*/ 53277 h 555632"/>
                <a:gd name="connsiteX18" fmla="*/ 366665 w 604675"/>
                <a:gd name="connsiteY18" fmla="*/ 60503 h 555632"/>
                <a:gd name="connsiteX19" fmla="*/ 366665 w 604675"/>
                <a:gd name="connsiteY19" fmla="*/ 96030 h 555632"/>
                <a:gd name="connsiteX20" fmla="*/ 557612 w 604675"/>
                <a:gd name="connsiteY20" fmla="*/ 96030 h 555632"/>
                <a:gd name="connsiteX21" fmla="*/ 559301 w 604675"/>
                <a:gd name="connsiteY21" fmla="*/ 97596 h 555632"/>
                <a:gd name="connsiteX22" fmla="*/ 557612 w 604675"/>
                <a:gd name="connsiteY22" fmla="*/ 99162 h 555632"/>
                <a:gd name="connsiteX23" fmla="*/ 366665 w 604675"/>
                <a:gd name="connsiteY23" fmla="*/ 99162 h 555632"/>
                <a:gd name="connsiteX24" fmla="*/ 366665 w 604675"/>
                <a:gd name="connsiteY24" fmla="*/ 192376 h 555632"/>
                <a:gd name="connsiteX25" fmla="*/ 557612 w 604675"/>
                <a:gd name="connsiteY25" fmla="*/ 192376 h 555632"/>
                <a:gd name="connsiteX26" fmla="*/ 559301 w 604675"/>
                <a:gd name="connsiteY26" fmla="*/ 193942 h 555632"/>
                <a:gd name="connsiteX27" fmla="*/ 557612 w 604675"/>
                <a:gd name="connsiteY27" fmla="*/ 195507 h 555632"/>
                <a:gd name="connsiteX28" fmla="*/ 366665 w 604675"/>
                <a:gd name="connsiteY28" fmla="*/ 195507 h 555632"/>
                <a:gd name="connsiteX29" fmla="*/ 366665 w 604675"/>
                <a:gd name="connsiteY29" fmla="*/ 288722 h 555632"/>
                <a:gd name="connsiteX30" fmla="*/ 426977 w 604675"/>
                <a:gd name="connsiteY30" fmla="*/ 288722 h 555632"/>
                <a:gd name="connsiteX31" fmla="*/ 426977 w 604675"/>
                <a:gd name="connsiteY31" fmla="*/ 237177 h 555632"/>
                <a:gd name="connsiteX32" fmla="*/ 434214 w 604675"/>
                <a:gd name="connsiteY32" fmla="*/ 229830 h 555632"/>
                <a:gd name="connsiteX33" fmla="*/ 536262 w 604675"/>
                <a:gd name="connsiteY33" fmla="*/ 229830 h 555632"/>
                <a:gd name="connsiteX34" fmla="*/ 543620 w 604675"/>
                <a:gd name="connsiteY34" fmla="*/ 237177 h 555632"/>
                <a:gd name="connsiteX35" fmla="*/ 543620 w 604675"/>
                <a:gd name="connsiteY35" fmla="*/ 288722 h 555632"/>
                <a:gd name="connsiteX36" fmla="*/ 557612 w 604675"/>
                <a:gd name="connsiteY36" fmla="*/ 288722 h 555632"/>
                <a:gd name="connsiteX37" fmla="*/ 559301 w 604675"/>
                <a:gd name="connsiteY37" fmla="*/ 290287 h 555632"/>
                <a:gd name="connsiteX38" fmla="*/ 557612 w 604675"/>
                <a:gd name="connsiteY38" fmla="*/ 291853 h 555632"/>
                <a:gd name="connsiteX39" fmla="*/ 543620 w 604675"/>
                <a:gd name="connsiteY39" fmla="*/ 291853 h 555632"/>
                <a:gd name="connsiteX40" fmla="*/ 543620 w 604675"/>
                <a:gd name="connsiteY40" fmla="*/ 385067 h 555632"/>
                <a:gd name="connsiteX41" fmla="*/ 557612 w 604675"/>
                <a:gd name="connsiteY41" fmla="*/ 385067 h 555632"/>
                <a:gd name="connsiteX42" fmla="*/ 559301 w 604675"/>
                <a:gd name="connsiteY42" fmla="*/ 386633 h 555632"/>
                <a:gd name="connsiteX43" fmla="*/ 557612 w 604675"/>
                <a:gd name="connsiteY43" fmla="*/ 388199 h 555632"/>
                <a:gd name="connsiteX44" fmla="*/ 543620 w 604675"/>
                <a:gd name="connsiteY44" fmla="*/ 388199 h 555632"/>
                <a:gd name="connsiteX45" fmla="*/ 543620 w 604675"/>
                <a:gd name="connsiteY45" fmla="*/ 481413 h 555632"/>
                <a:gd name="connsiteX46" fmla="*/ 557612 w 604675"/>
                <a:gd name="connsiteY46" fmla="*/ 481413 h 555632"/>
                <a:gd name="connsiteX47" fmla="*/ 559301 w 604675"/>
                <a:gd name="connsiteY47" fmla="*/ 482979 h 555632"/>
                <a:gd name="connsiteX48" fmla="*/ 557612 w 604675"/>
                <a:gd name="connsiteY48" fmla="*/ 484544 h 555632"/>
                <a:gd name="connsiteX49" fmla="*/ 543620 w 604675"/>
                <a:gd name="connsiteY49" fmla="*/ 484544 h 555632"/>
                <a:gd name="connsiteX50" fmla="*/ 536262 w 604675"/>
                <a:gd name="connsiteY50" fmla="*/ 491770 h 555632"/>
                <a:gd name="connsiteX51" fmla="*/ 434214 w 604675"/>
                <a:gd name="connsiteY51" fmla="*/ 491770 h 555632"/>
                <a:gd name="connsiteX52" fmla="*/ 426977 w 604675"/>
                <a:gd name="connsiteY52" fmla="*/ 484544 h 555632"/>
                <a:gd name="connsiteX53" fmla="*/ 366665 w 604675"/>
                <a:gd name="connsiteY53" fmla="*/ 484544 h 555632"/>
                <a:gd name="connsiteX54" fmla="*/ 359428 w 604675"/>
                <a:gd name="connsiteY54" fmla="*/ 491770 h 555632"/>
                <a:gd name="connsiteX55" fmla="*/ 257380 w 604675"/>
                <a:gd name="connsiteY55" fmla="*/ 491770 h 555632"/>
                <a:gd name="connsiteX56" fmla="*/ 250022 w 604675"/>
                <a:gd name="connsiteY56" fmla="*/ 484544 h 555632"/>
                <a:gd name="connsiteX57" fmla="*/ 189710 w 604675"/>
                <a:gd name="connsiteY57" fmla="*/ 484544 h 555632"/>
                <a:gd name="connsiteX58" fmla="*/ 182473 w 604675"/>
                <a:gd name="connsiteY58" fmla="*/ 491770 h 555632"/>
                <a:gd name="connsiteX59" fmla="*/ 80425 w 604675"/>
                <a:gd name="connsiteY59" fmla="*/ 491770 h 555632"/>
                <a:gd name="connsiteX60" fmla="*/ 73187 w 604675"/>
                <a:gd name="connsiteY60" fmla="*/ 484544 h 555632"/>
                <a:gd name="connsiteX61" fmla="*/ 47012 w 604675"/>
                <a:gd name="connsiteY61" fmla="*/ 484544 h 555632"/>
                <a:gd name="connsiteX62" fmla="*/ 45444 w 604675"/>
                <a:gd name="connsiteY62" fmla="*/ 482979 h 555632"/>
                <a:gd name="connsiteX63" fmla="*/ 47012 w 604675"/>
                <a:gd name="connsiteY63" fmla="*/ 481413 h 555632"/>
                <a:gd name="connsiteX64" fmla="*/ 73187 w 604675"/>
                <a:gd name="connsiteY64" fmla="*/ 481413 h 555632"/>
                <a:gd name="connsiteX65" fmla="*/ 73187 w 604675"/>
                <a:gd name="connsiteY65" fmla="*/ 388199 h 555632"/>
                <a:gd name="connsiteX66" fmla="*/ 47012 w 604675"/>
                <a:gd name="connsiteY66" fmla="*/ 388199 h 555632"/>
                <a:gd name="connsiteX67" fmla="*/ 45444 w 604675"/>
                <a:gd name="connsiteY67" fmla="*/ 386633 h 555632"/>
                <a:gd name="connsiteX68" fmla="*/ 47012 w 604675"/>
                <a:gd name="connsiteY68" fmla="*/ 385067 h 555632"/>
                <a:gd name="connsiteX69" fmla="*/ 73187 w 604675"/>
                <a:gd name="connsiteY69" fmla="*/ 385067 h 555632"/>
                <a:gd name="connsiteX70" fmla="*/ 73187 w 604675"/>
                <a:gd name="connsiteY70" fmla="*/ 291853 h 555632"/>
                <a:gd name="connsiteX71" fmla="*/ 47012 w 604675"/>
                <a:gd name="connsiteY71" fmla="*/ 291853 h 555632"/>
                <a:gd name="connsiteX72" fmla="*/ 45444 w 604675"/>
                <a:gd name="connsiteY72" fmla="*/ 290287 h 555632"/>
                <a:gd name="connsiteX73" fmla="*/ 47012 w 604675"/>
                <a:gd name="connsiteY73" fmla="*/ 288722 h 555632"/>
                <a:gd name="connsiteX74" fmla="*/ 73187 w 604675"/>
                <a:gd name="connsiteY74" fmla="*/ 288722 h 555632"/>
                <a:gd name="connsiteX75" fmla="*/ 73187 w 604675"/>
                <a:gd name="connsiteY75" fmla="*/ 237177 h 555632"/>
                <a:gd name="connsiteX76" fmla="*/ 80425 w 604675"/>
                <a:gd name="connsiteY76" fmla="*/ 229830 h 555632"/>
                <a:gd name="connsiteX77" fmla="*/ 182473 w 604675"/>
                <a:gd name="connsiteY77" fmla="*/ 229830 h 555632"/>
                <a:gd name="connsiteX78" fmla="*/ 189710 w 604675"/>
                <a:gd name="connsiteY78" fmla="*/ 237177 h 555632"/>
                <a:gd name="connsiteX79" fmla="*/ 189710 w 604675"/>
                <a:gd name="connsiteY79" fmla="*/ 288722 h 555632"/>
                <a:gd name="connsiteX80" fmla="*/ 250022 w 604675"/>
                <a:gd name="connsiteY80" fmla="*/ 288722 h 555632"/>
                <a:gd name="connsiteX81" fmla="*/ 250022 w 604675"/>
                <a:gd name="connsiteY81" fmla="*/ 195507 h 555632"/>
                <a:gd name="connsiteX82" fmla="*/ 47012 w 604675"/>
                <a:gd name="connsiteY82" fmla="*/ 195507 h 555632"/>
                <a:gd name="connsiteX83" fmla="*/ 45444 w 604675"/>
                <a:gd name="connsiteY83" fmla="*/ 193942 h 555632"/>
                <a:gd name="connsiteX84" fmla="*/ 47012 w 604675"/>
                <a:gd name="connsiteY84" fmla="*/ 192376 h 555632"/>
                <a:gd name="connsiteX85" fmla="*/ 250022 w 604675"/>
                <a:gd name="connsiteY85" fmla="*/ 192376 h 555632"/>
                <a:gd name="connsiteX86" fmla="*/ 250022 w 604675"/>
                <a:gd name="connsiteY86" fmla="*/ 99162 h 555632"/>
                <a:gd name="connsiteX87" fmla="*/ 47012 w 604675"/>
                <a:gd name="connsiteY87" fmla="*/ 99162 h 555632"/>
                <a:gd name="connsiteX88" fmla="*/ 45444 w 604675"/>
                <a:gd name="connsiteY88" fmla="*/ 97596 h 555632"/>
                <a:gd name="connsiteX89" fmla="*/ 47012 w 604675"/>
                <a:gd name="connsiteY89" fmla="*/ 96030 h 555632"/>
                <a:gd name="connsiteX90" fmla="*/ 250022 w 604675"/>
                <a:gd name="connsiteY90" fmla="*/ 96030 h 555632"/>
                <a:gd name="connsiteX91" fmla="*/ 250022 w 604675"/>
                <a:gd name="connsiteY91" fmla="*/ 60503 h 555632"/>
                <a:gd name="connsiteX92" fmla="*/ 257380 w 604675"/>
                <a:gd name="connsiteY92" fmla="*/ 53277 h 555632"/>
                <a:gd name="connsiteX93" fmla="*/ 16043 w 604675"/>
                <a:gd name="connsiteY93" fmla="*/ 0 h 555632"/>
                <a:gd name="connsiteX94" fmla="*/ 32206 w 604675"/>
                <a:gd name="connsiteY94" fmla="*/ 16020 h 555632"/>
                <a:gd name="connsiteX95" fmla="*/ 32206 w 604675"/>
                <a:gd name="connsiteY95" fmla="*/ 523593 h 555632"/>
                <a:gd name="connsiteX96" fmla="*/ 588632 w 604675"/>
                <a:gd name="connsiteY96" fmla="*/ 523593 h 555632"/>
                <a:gd name="connsiteX97" fmla="*/ 604675 w 604675"/>
                <a:gd name="connsiteY97" fmla="*/ 539612 h 555632"/>
                <a:gd name="connsiteX98" fmla="*/ 588632 w 604675"/>
                <a:gd name="connsiteY98" fmla="*/ 555632 h 555632"/>
                <a:gd name="connsiteX99" fmla="*/ 16043 w 604675"/>
                <a:gd name="connsiteY99" fmla="*/ 555632 h 555632"/>
                <a:gd name="connsiteX100" fmla="*/ 0 w 604675"/>
                <a:gd name="connsiteY100" fmla="*/ 539612 h 555632"/>
                <a:gd name="connsiteX101" fmla="*/ 0 w 604675"/>
                <a:gd name="connsiteY101" fmla="*/ 16020 h 555632"/>
                <a:gd name="connsiteX102" fmla="*/ 16043 w 604675"/>
                <a:gd name="connsiteY102" fmla="*/ 0 h 55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4675" h="555632">
                  <a:moveTo>
                    <a:pt x="366665" y="388199"/>
                  </a:moveTo>
                  <a:lnTo>
                    <a:pt x="366665" y="481413"/>
                  </a:lnTo>
                  <a:lnTo>
                    <a:pt x="426977" y="481413"/>
                  </a:lnTo>
                  <a:lnTo>
                    <a:pt x="426977" y="388199"/>
                  </a:lnTo>
                  <a:close/>
                  <a:moveTo>
                    <a:pt x="189710" y="388199"/>
                  </a:moveTo>
                  <a:lnTo>
                    <a:pt x="189710" y="481413"/>
                  </a:lnTo>
                  <a:lnTo>
                    <a:pt x="250022" y="481413"/>
                  </a:lnTo>
                  <a:lnTo>
                    <a:pt x="250022" y="388199"/>
                  </a:lnTo>
                  <a:close/>
                  <a:moveTo>
                    <a:pt x="366665" y="291853"/>
                  </a:moveTo>
                  <a:lnTo>
                    <a:pt x="366665" y="385067"/>
                  </a:lnTo>
                  <a:lnTo>
                    <a:pt x="426977" y="385067"/>
                  </a:lnTo>
                  <a:lnTo>
                    <a:pt x="426977" y="291853"/>
                  </a:lnTo>
                  <a:close/>
                  <a:moveTo>
                    <a:pt x="189710" y="291853"/>
                  </a:moveTo>
                  <a:lnTo>
                    <a:pt x="189710" y="385067"/>
                  </a:lnTo>
                  <a:lnTo>
                    <a:pt x="250022" y="385067"/>
                  </a:lnTo>
                  <a:lnTo>
                    <a:pt x="250022" y="291853"/>
                  </a:lnTo>
                  <a:close/>
                  <a:moveTo>
                    <a:pt x="257380" y="53277"/>
                  </a:moveTo>
                  <a:lnTo>
                    <a:pt x="359428" y="53277"/>
                  </a:lnTo>
                  <a:cubicBezTo>
                    <a:pt x="363408" y="53277"/>
                    <a:pt x="366665" y="56529"/>
                    <a:pt x="366665" y="60503"/>
                  </a:cubicBezTo>
                  <a:lnTo>
                    <a:pt x="366665" y="96030"/>
                  </a:lnTo>
                  <a:lnTo>
                    <a:pt x="557612" y="96030"/>
                  </a:lnTo>
                  <a:cubicBezTo>
                    <a:pt x="558577" y="96030"/>
                    <a:pt x="559301" y="96753"/>
                    <a:pt x="559301" y="97596"/>
                  </a:cubicBezTo>
                  <a:cubicBezTo>
                    <a:pt x="559301" y="98439"/>
                    <a:pt x="558577" y="99162"/>
                    <a:pt x="557612" y="99162"/>
                  </a:cubicBezTo>
                  <a:lnTo>
                    <a:pt x="366665" y="99162"/>
                  </a:lnTo>
                  <a:lnTo>
                    <a:pt x="366665" y="192376"/>
                  </a:lnTo>
                  <a:lnTo>
                    <a:pt x="557612" y="192376"/>
                  </a:lnTo>
                  <a:cubicBezTo>
                    <a:pt x="558577" y="192376"/>
                    <a:pt x="559301" y="193099"/>
                    <a:pt x="559301" y="193942"/>
                  </a:cubicBezTo>
                  <a:cubicBezTo>
                    <a:pt x="559301" y="194785"/>
                    <a:pt x="558577" y="195507"/>
                    <a:pt x="557612" y="195507"/>
                  </a:cubicBezTo>
                  <a:lnTo>
                    <a:pt x="366665" y="195507"/>
                  </a:lnTo>
                  <a:lnTo>
                    <a:pt x="366665" y="288722"/>
                  </a:lnTo>
                  <a:lnTo>
                    <a:pt x="426977" y="288722"/>
                  </a:lnTo>
                  <a:lnTo>
                    <a:pt x="426977" y="237177"/>
                  </a:lnTo>
                  <a:cubicBezTo>
                    <a:pt x="426977" y="233082"/>
                    <a:pt x="430234" y="229830"/>
                    <a:pt x="434214" y="229830"/>
                  </a:cubicBezTo>
                  <a:lnTo>
                    <a:pt x="536262" y="229830"/>
                  </a:lnTo>
                  <a:cubicBezTo>
                    <a:pt x="540363" y="229830"/>
                    <a:pt x="543620" y="233082"/>
                    <a:pt x="543620" y="237177"/>
                  </a:cubicBezTo>
                  <a:lnTo>
                    <a:pt x="543620" y="288722"/>
                  </a:lnTo>
                  <a:lnTo>
                    <a:pt x="557612" y="288722"/>
                  </a:lnTo>
                  <a:cubicBezTo>
                    <a:pt x="558577" y="288722"/>
                    <a:pt x="559301" y="289444"/>
                    <a:pt x="559301" y="290287"/>
                  </a:cubicBezTo>
                  <a:cubicBezTo>
                    <a:pt x="559301" y="291130"/>
                    <a:pt x="558577" y="291853"/>
                    <a:pt x="557612" y="291853"/>
                  </a:cubicBezTo>
                  <a:lnTo>
                    <a:pt x="543620" y="291853"/>
                  </a:lnTo>
                  <a:lnTo>
                    <a:pt x="543620" y="385067"/>
                  </a:lnTo>
                  <a:lnTo>
                    <a:pt x="557612" y="385067"/>
                  </a:lnTo>
                  <a:cubicBezTo>
                    <a:pt x="558577" y="385067"/>
                    <a:pt x="559301" y="385790"/>
                    <a:pt x="559301" y="386633"/>
                  </a:cubicBezTo>
                  <a:cubicBezTo>
                    <a:pt x="559301" y="387476"/>
                    <a:pt x="558577" y="388199"/>
                    <a:pt x="557612" y="388199"/>
                  </a:cubicBezTo>
                  <a:lnTo>
                    <a:pt x="543620" y="388199"/>
                  </a:lnTo>
                  <a:lnTo>
                    <a:pt x="543620" y="481413"/>
                  </a:lnTo>
                  <a:lnTo>
                    <a:pt x="557612" y="481413"/>
                  </a:lnTo>
                  <a:cubicBezTo>
                    <a:pt x="558577" y="481413"/>
                    <a:pt x="559301" y="482136"/>
                    <a:pt x="559301" y="482979"/>
                  </a:cubicBezTo>
                  <a:cubicBezTo>
                    <a:pt x="559301" y="483822"/>
                    <a:pt x="558577" y="484544"/>
                    <a:pt x="557612" y="484544"/>
                  </a:cubicBezTo>
                  <a:lnTo>
                    <a:pt x="543620" y="484544"/>
                  </a:lnTo>
                  <a:cubicBezTo>
                    <a:pt x="543499" y="488518"/>
                    <a:pt x="540243" y="491770"/>
                    <a:pt x="536262" y="491770"/>
                  </a:cubicBezTo>
                  <a:lnTo>
                    <a:pt x="434214" y="491770"/>
                  </a:lnTo>
                  <a:cubicBezTo>
                    <a:pt x="430234" y="491770"/>
                    <a:pt x="426977" y="488518"/>
                    <a:pt x="426977" y="484544"/>
                  </a:cubicBezTo>
                  <a:lnTo>
                    <a:pt x="366665" y="484544"/>
                  </a:lnTo>
                  <a:cubicBezTo>
                    <a:pt x="366665" y="488518"/>
                    <a:pt x="363408" y="491770"/>
                    <a:pt x="359428" y="491770"/>
                  </a:cubicBezTo>
                  <a:lnTo>
                    <a:pt x="257380" y="491770"/>
                  </a:lnTo>
                  <a:cubicBezTo>
                    <a:pt x="253399" y="491770"/>
                    <a:pt x="250142" y="488518"/>
                    <a:pt x="250022" y="484544"/>
                  </a:cubicBezTo>
                  <a:lnTo>
                    <a:pt x="189710" y="484544"/>
                  </a:lnTo>
                  <a:cubicBezTo>
                    <a:pt x="189710" y="488518"/>
                    <a:pt x="186453" y="491770"/>
                    <a:pt x="182473" y="491770"/>
                  </a:cubicBezTo>
                  <a:lnTo>
                    <a:pt x="80425" y="491770"/>
                  </a:lnTo>
                  <a:cubicBezTo>
                    <a:pt x="76444" y="491770"/>
                    <a:pt x="73187" y="488518"/>
                    <a:pt x="73187" y="484544"/>
                  </a:cubicBezTo>
                  <a:lnTo>
                    <a:pt x="47012" y="484544"/>
                  </a:lnTo>
                  <a:cubicBezTo>
                    <a:pt x="46168" y="484544"/>
                    <a:pt x="45444" y="483822"/>
                    <a:pt x="45444" y="482979"/>
                  </a:cubicBezTo>
                  <a:cubicBezTo>
                    <a:pt x="45444" y="482136"/>
                    <a:pt x="46168" y="481413"/>
                    <a:pt x="47012" y="481413"/>
                  </a:cubicBezTo>
                  <a:lnTo>
                    <a:pt x="73187" y="481413"/>
                  </a:lnTo>
                  <a:lnTo>
                    <a:pt x="73187" y="388199"/>
                  </a:lnTo>
                  <a:lnTo>
                    <a:pt x="47012" y="388199"/>
                  </a:lnTo>
                  <a:cubicBezTo>
                    <a:pt x="46168" y="388199"/>
                    <a:pt x="45444" y="387476"/>
                    <a:pt x="45444" y="386633"/>
                  </a:cubicBezTo>
                  <a:cubicBezTo>
                    <a:pt x="45444" y="385790"/>
                    <a:pt x="46168" y="385067"/>
                    <a:pt x="47012" y="385067"/>
                  </a:cubicBezTo>
                  <a:lnTo>
                    <a:pt x="73187" y="385067"/>
                  </a:lnTo>
                  <a:lnTo>
                    <a:pt x="73187" y="291853"/>
                  </a:lnTo>
                  <a:lnTo>
                    <a:pt x="47012" y="291853"/>
                  </a:lnTo>
                  <a:cubicBezTo>
                    <a:pt x="46168" y="291853"/>
                    <a:pt x="45444" y="291130"/>
                    <a:pt x="45444" y="290287"/>
                  </a:cubicBezTo>
                  <a:cubicBezTo>
                    <a:pt x="45444" y="289444"/>
                    <a:pt x="46168" y="288722"/>
                    <a:pt x="47012" y="288722"/>
                  </a:cubicBezTo>
                  <a:lnTo>
                    <a:pt x="73187" y="288722"/>
                  </a:lnTo>
                  <a:lnTo>
                    <a:pt x="73187" y="237177"/>
                  </a:lnTo>
                  <a:cubicBezTo>
                    <a:pt x="73187" y="233082"/>
                    <a:pt x="76444" y="229830"/>
                    <a:pt x="80425" y="229830"/>
                  </a:cubicBezTo>
                  <a:lnTo>
                    <a:pt x="182473" y="229830"/>
                  </a:lnTo>
                  <a:cubicBezTo>
                    <a:pt x="186453" y="229830"/>
                    <a:pt x="189710" y="233082"/>
                    <a:pt x="189710" y="237177"/>
                  </a:cubicBezTo>
                  <a:lnTo>
                    <a:pt x="189710" y="288722"/>
                  </a:lnTo>
                  <a:lnTo>
                    <a:pt x="250022" y="288722"/>
                  </a:lnTo>
                  <a:lnTo>
                    <a:pt x="250022" y="195507"/>
                  </a:lnTo>
                  <a:lnTo>
                    <a:pt x="47012" y="195507"/>
                  </a:lnTo>
                  <a:cubicBezTo>
                    <a:pt x="46168" y="195507"/>
                    <a:pt x="45444" y="194785"/>
                    <a:pt x="45444" y="193942"/>
                  </a:cubicBezTo>
                  <a:cubicBezTo>
                    <a:pt x="45444" y="193099"/>
                    <a:pt x="46168" y="192376"/>
                    <a:pt x="47012" y="192376"/>
                  </a:cubicBezTo>
                  <a:lnTo>
                    <a:pt x="250022" y="192376"/>
                  </a:lnTo>
                  <a:lnTo>
                    <a:pt x="250022" y="99162"/>
                  </a:lnTo>
                  <a:lnTo>
                    <a:pt x="47012" y="99162"/>
                  </a:lnTo>
                  <a:cubicBezTo>
                    <a:pt x="46168" y="99162"/>
                    <a:pt x="45444" y="98439"/>
                    <a:pt x="45444" y="97596"/>
                  </a:cubicBezTo>
                  <a:cubicBezTo>
                    <a:pt x="45444" y="96753"/>
                    <a:pt x="46168" y="96030"/>
                    <a:pt x="47012" y="96030"/>
                  </a:cubicBezTo>
                  <a:lnTo>
                    <a:pt x="250022" y="96030"/>
                  </a:lnTo>
                  <a:lnTo>
                    <a:pt x="250022" y="60503"/>
                  </a:lnTo>
                  <a:cubicBezTo>
                    <a:pt x="250022" y="56529"/>
                    <a:pt x="253279" y="53277"/>
                    <a:pt x="257380" y="53277"/>
                  </a:cubicBezTo>
                  <a:close/>
                  <a:moveTo>
                    <a:pt x="16043" y="0"/>
                  </a:moveTo>
                  <a:cubicBezTo>
                    <a:pt x="24969" y="0"/>
                    <a:pt x="32206" y="7227"/>
                    <a:pt x="32206" y="16020"/>
                  </a:cubicBezTo>
                  <a:lnTo>
                    <a:pt x="32206" y="523593"/>
                  </a:lnTo>
                  <a:lnTo>
                    <a:pt x="588632" y="523593"/>
                  </a:lnTo>
                  <a:cubicBezTo>
                    <a:pt x="597558" y="523593"/>
                    <a:pt x="604675" y="530699"/>
                    <a:pt x="604675" y="539612"/>
                  </a:cubicBezTo>
                  <a:cubicBezTo>
                    <a:pt x="604675" y="548526"/>
                    <a:pt x="597558" y="555632"/>
                    <a:pt x="588632" y="555632"/>
                  </a:cubicBezTo>
                  <a:lnTo>
                    <a:pt x="16043" y="555632"/>
                  </a:lnTo>
                  <a:cubicBezTo>
                    <a:pt x="7237" y="555632"/>
                    <a:pt x="0" y="548526"/>
                    <a:pt x="0" y="539612"/>
                  </a:cubicBezTo>
                  <a:lnTo>
                    <a:pt x="0" y="16020"/>
                  </a:lnTo>
                  <a:cubicBezTo>
                    <a:pt x="0" y="7227"/>
                    <a:pt x="7237" y="0"/>
                    <a:pt x="16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50CE50C-BF34-4287-98D4-0DD481056BC7}"/>
                </a:ext>
              </a:extLst>
            </p:cNvPr>
            <p:cNvGrpSpPr/>
            <p:nvPr/>
          </p:nvGrpSpPr>
          <p:grpSpPr>
            <a:xfrm>
              <a:off x="8338887" y="2948431"/>
              <a:ext cx="1446083" cy="454957"/>
              <a:chOff x="2058780" y="4836685"/>
              <a:chExt cx="1446083" cy="45495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301401-3CBE-4D49-8B5A-5F6A1383F1F1}"/>
                  </a:ext>
                </a:extLst>
              </p:cNvPr>
              <p:cNvSpPr/>
              <p:nvPr/>
            </p:nvSpPr>
            <p:spPr>
              <a:xfrm>
                <a:off x="2058780" y="5056147"/>
                <a:ext cx="1446083" cy="235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9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Command</a:t>
                </a:r>
                <a:r>
                  <a:rPr lang="zh-CN" altLang="en-US" sz="9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git branch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0448F8-1023-4F91-890C-2402738A7855}"/>
                  </a:ext>
                </a:extLst>
              </p:cNvPr>
              <p:cNvSpPr/>
              <p:nvPr/>
            </p:nvSpPr>
            <p:spPr>
              <a:xfrm>
                <a:off x="2297481" y="4836685"/>
                <a:ext cx="1016493" cy="240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分支功能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830DF04-4BBF-4487-A3B7-5EFE8B39257A}"/>
                </a:ext>
              </a:extLst>
            </p:cNvPr>
            <p:cNvSpPr/>
            <p:nvPr/>
          </p:nvSpPr>
          <p:spPr>
            <a:xfrm>
              <a:off x="8386698" y="4117505"/>
              <a:ext cx="1398273" cy="401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Command</a:t>
              </a:r>
              <a:r>
                <a:rPr lang="zh-CN" altLang="en-US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add and git commit -m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88D068A-E705-4847-A695-0FF5C9FAC4F2}"/>
                </a:ext>
              </a:extLst>
            </p:cNvPr>
            <p:cNvSpPr/>
            <p:nvPr/>
          </p:nvSpPr>
          <p:spPr>
            <a:xfrm>
              <a:off x="8544742" y="3897046"/>
              <a:ext cx="1016493" cy="24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提交新增功能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2E04CD-8D4B-42D5-85AA-7BF2803F7E1F}"/>
                </a:ext>
              </a:extLst>
            </p:cNvPr>
            <p:cNvSpPr/>
            <p:nvPr/>
          </p:nvSpPr>
          <p:spPr>
            <a:xfrm>
              <a:off x="7246757" y="5001533"/>
              <a:ext cx="1504882" cy="235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Command</a:t>
              </a:r>
              <a:r>
                <a:rPr lang="zh-CN" altLang="en-US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submodule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555C348-E5B4-4894-A3FB-C383B5AF1DBF}"/>
                </a:ext>
              </a:extLst>
            </p:cNvPr>
            <p:cNvSpPr/>
            <p:nvPr/>
          </p:nvSpPr>
          <p:spPr>
            <a:xfrm>
              <a:off x="7514704" y="4782917"/>
              <a:ext cx="1016493" cy="24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子模块功能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59B9C4-E52F-4D95-AA09-58C9E1975B62}"/>
                </a:ext>
              </a:extLst>
            </p:cNvPr>
            <p:cNvSpPr/>
            <p:nvPr/>
          </p:nvSpPr>
          <p:spPr>
            <a:xfrm>
              <a:off x="9388623" y="4998895"/>
              <a:ext cx="1392606" cy="401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Command</a:t>
              </a:r>
              <a:r>
                <a:rPr lang="zh-CN" altLang="en-US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push or git pull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3C4826-3E92-4453-90BE-7A1364F84642}"/>
                </a:ext>
              </a:extLst>
            </p:cNvPr>
            <p:cNvSpPr/>
            <p:nvPr/>
          </p:nvSpPr>
          <p:spPr>
            <a:xfrm>
              <a:off x="9589275" y="4780086"/>
              <a:ext cx="1016493" cy="24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同步远程仓库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5E33BE0-D54F-41DB-9561-EA00B85F6103}"/>
              </a:ext>
            </a:extLst>
          </p:cNvPr>
          <p:cNvSpPr/>
          <p:nvPr/>
        </p:nvSpPr>
        <p:spPr>
          <a:xfrm>
            <a:off x="1235827" y="2707656"/>
            <a:ext cx="5643837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本次培训介绍的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管理库进阶功能有：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分支功能、子模块功能、合并功能、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49351C-D0FE-4517-B473-386E6DEEF64E}"/>
              </a:ext>
            </a:extLst>
          </p:cNvPr>
          <p:cNvSpPr/>
          <p:nvPr/>
        </p:nvSpPr>
        <p:spPr>
          <a:xfrm>
            <a:off x="1255883" y="2299288"/>
            <a:ext cx="239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管理库进阶功能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799463E-030F-481B-95AD-E2136AC72CC8}"/>
              </a:ext>
            </a:extLst>
          </p:cNvPr>
          <p:cNvSpPr/>
          <p:nvPr/>
        </p:nvSpPr>
        <p:spPr>
          <a:xfrm>
            <a:off x="1284444" y="3991370"/>
            <a:ext cx="602736" cy="602736"/>
          </a:xfrm>
          <a:prstGeom prst="ellipse">
            <a:avLst/>
          </a:prstGeom>
          <a:solidFill>
            <a:srgbClr val="A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60F34DA-178A-47CB-A9C7-4A0A81211838}"/>
              </a:ext>
            </a:extLst>
          </p:cNvPr>
          <p:cNvSpPr/>
          <p:nvPr/>
        </p:nvSpPr>
        <p:spPr>
          <a:xfrm>
            <a:off x="1284444" y="4980483"/>
            <a:ext cx="602736" cy="602736"/>
          </a:xfrm>
          <a:prstGeom prst="ellipse">
            <a:avLst/>
          </a:prstGeom>
          <a:solidFill>
            <a:srgbClr val="766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E3A979-C75A-4C4A-8403-E5EE5135C6AC}"/>
              </a:ext>
            </a:extLst>
          </p:cNvPr>
          <p:cNvSpPr/>
          <p:nvPr/>
        </p:nvSpPr>
        <p:spPr>
          <a:xfrm>
            <a:off x="4101626" y="3948032"/>
            <a:ext cx="602736" cy="602736"/>
          </a:xfrm>
          <a:prstGeom prst="ellipse">
            <a:avLst/>
          </a:prstGeom>
          <a:solidFill>
            <a:srgbClr val="A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28EC362-1DB8-4C79-ACB8-C182594C7FA4}"/>
              </a:ext>
            </a:extLst>
          </p:cNvPr>
          <p:cNvSpPr/>
          <p:nvPr/>
        </p:nvSpPr>
        <p:spPr>
          <a:xfrm>
            <a:off x="4101626" y="4937145"/>
            <a:ext cx="602736" cy="602736"/>
          </a:xfrm>
          <a:prstGeom prst="ellipse">
            <a:avLst/>
          </a:prstGeom>
          <a:solidFill>
            <a:srgbClr val="A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business-bars-graphic_70650">
            <a:extLst>
              <a:ext uri="{FF2B5EF4-FFF2-40B4-BE49-F238E27FC236}">
                <a16:creationId xmlns:a16="http://schemas.microsoft.com/office/drawing/2014/main" id="{6948E9BF-B359-47B7-BC63-711275215ADD}"/>
              </a:ext>
            </a:extLst>
          </p:cNvPr>
          <p:cNvSpPr>
            <a:spLocks noChangeAspect="1"/>
          </p:cNvSpPr>
          <p:nvPr/>
        </p:nvSpPr>
        <p:spPr bwMode="auto">
          <a:xfrm>
            <a:off x="1456624" y="5157692"/>
            <a:ext cx="258376" cy="309575"/>
          </a:xfrm>
          <a:custGeom>
            <a:avLst/>
            <a:gdLst>
              <a:gd name="connsiteX0" fmla="*/ 485852 w 492308"/>
              <a:gd name="connsiteY0" fmla="*/ 451239 h 589863"/>
              <a:gd name="connsiteX1" fmla="*/ 492308 w 492308"/>
              <a:gd name="connsiteY1" fmla="*/ 497178 h 589863"/>
              <a:gd name="connsiteX2" fmla="*/ 488273 w 492308"/>
              <a:gd name="connsiteY2" fmla="*/ 496373 h 589863"/>
              <a:gd name="connsiteX3" fmla="*/ 475360 w 492308"/>
              <a:gd name="connsiteY3" fmla="*/ 562461 h 589863"/>
              <a:gd name="connsiteX4" fmla="*/ 414024 w 492308"/>
              <a:gd name="connsiteY4" fmla="*/ 589863 h 589863"/>
              <a:gd name="connsiteX5" fmla="*/ 387392 w 492308"/>
              <a:gd name="connsiteY5" fmla="*/ 589863 h 589863"/>
              <a:gd name="connsiteX6" fmla="*/ 233245 w 492308"/>
              <a:gd name="connsiteY6" fmla="*/ 526193 h 589863"/>
              <a:gd name="connsiteX7" fmla="*/ 93626 w 492308"/>
              <a:gd name="connsiteY7" fmla="*/ 485895 h 589863"/>
              <a:gd name="connsiteX8" fmla="*/ 81520 w 492308"/>
              <a:gd name="connsiteY8" fmla="*/ 477030 h 589863"/>
              <a:gd name="connsiteX9" fmla="*/ 91205 w 492308"/>
              <a:gd name="connsiteY9" fmla="*/ 464940 h 589863"/>
              <a:gd name="connsiteX10" fmla="*/ 248579 w 492308"/>
              <a:gd name="connsiteY10" fmla="*/ 511686 h 589863"/>
              <a:gd name="connsiteX11" fmla="*/ 413217 w 492308"/>
              <a:gd name="connsiteY11" fmla="*/ 568102 h 589863"/>
              <a:gd name="connsiteX12" fmla="*/ 458412 w 492308"/>
              <a:gd name="connsiteY12" fmla="*/ 549565 h 589863"/>
              <a:gd name="connsiteX13" fmla="*/ 465675 w 492308"/>
              <a:gd name="connsiteY13" fmla="*/ 492343 h 589863"/>
              <a:gd name="connsiteX14" fmla="*/ 447113 w 492308"/>
              <a:gd name="connsiteY14" fmla="*/ 489119 h 589863"/>
              <a:gd name="connsiteX15" fmla="*/ 453562 w 492308"/>
              <a:gd name="connsiteY15" fmla="*/ 404600 h 589863"/>
              <a:gd name="connsiteX16" fmla="*/ 475336 w 492308"/>
              <a:gd name="connsiteY16" fmla="*/ 434373 h 589863"/>
              <a:gd name="connsiteX17" fmla="*/ 432595 w 492308"/>
              <a:gd name="connsiteY17" fmla="*/ 477021 h 589863"/>
              <a:gd name="connsiteX18" fmla="*/ 403563 w 492308"/>
              <a:gd name="connsiteY18" fmla="*/ 456904 h 589863"/>
              <a:gd name="connsiteX19" fmla="*/ 258279 w 492308"/>
              <a:gd name="connsiteY19" fmla="*/ 178915 h 589863"/>
              <a:gd name="connsiteX20" fmla="*/ 442300 w 492308"/>
              <a:gd name="connsiteY20" fmla="*/ 391628 h 589863"/>
              <a:gd name="connsiteX21" fmla="*/ 388224 w 492308"/>
              <a:gd name="connsiteY21" fmla="*/ 447223 h 589863"/>
              <a:gd name="connsiteX22" fmla="*/ 171919 w 492308"/>
              <a:gd name="connsiteY22" fmla="*/ 263516 h 589863"/>
              <a:gd name="connsiteX23" fmla="*/ 258279 w 492308"/>
              <a:gd name="connsiteY23" fmla="*/ 178915 h 589863"/>
              <a:gd name="connsiteX24" fmla="*/ 119450 w 492308"/>
              <a:gd name="connsiteY24" fmla="*/ 0 h 589863"/>
              <a:gd name="connsiteX25" fmla="*/ 238900 w 492308"/>
              <a:gd name="connsiteY25" fmla="*/ 119255 h 589863"/>
              <a:gd name="connsiteX26" fmla="*/ 119450 w 492308"/>
              <a:gd name="connsiteY26" fmla="*/ 238510 h 589863"/>
              <a:gd name="connsiteX27" fmla="*/ 0 w 492308"/>
              <a:gd name="connsiteY27" fmla="*/ 119255 h 589863"/>
              <a:gd name="connsiteX28" fmla="*/ 119450 w 492308"/>
              <a:gd name="connsiteY28" fmla="*/ 0 h 58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2308" h="589863">
                <a:moveTo>
                  <a:pt x="485852" y="451239"/>
                </a:moveTo>
                <a:lnTo>
                  <a:pt x="492308" y="497178"/>
                </a:lnTo>
                <a:lnTo>
                  <a:pt x="488273" y="496373"/>
                </a:lnTo>
                <a:cubicBezTo>
                  <a:pt x="490694" y="513298"/>
                  <a:pt x="491501" y="540700"/>
                  <a:pt x="475360" y="562461"/>
                </a:cubicBezTo>
                <a:cubicBezTo>
                  <a:pt x="462447" y="579386"/>
                  <a:pt x="442271" y="589057"/>
                  <a:pt x="414024" y="589863"/>
                </a:cubicBezTo>
                <a:cubicBezTo>
                  <a:pt x="404340" y="589863"/>
                  <a:pt x="395462" y="589863"/>
                  <a:pt x="387392" y="589863"/>
                </a:cubicBezTo>
                <a:cubicBezTo>
                  <a:pt x="318792" y="589863"/>
                  <a:pt x="282475" y="580192"/>
                  <a:pt x="233245" y="526193"/>
                </a:cubicBezTo>
                <a:cubicBezTo>
                  <a:pt x="184822" y="474612"/>
                  <a:pt x="95240" y="485895"/>
                  <a:pt x="93626" y="485895"/>
                </a:cubicBezTo>
                <a:cubicBezTo>
                  <a:pt x="87976" y="486701"/>
                  <a:pt x="82327" y="482671"/>
                  <a:pt x="81520" y="477030"/>
                </a:cubicBezTo>
                <a:cubicBezTo>
                  <a:pt x="80713" y="470582"/>
                  <a:pt x="85555" y="465746"/>
                  <a:pt x="91205" y="464940"/>
                </a:cubicBezTo>
                <a:cubicBezTo>
                  <a:pt x="95240" y="464134"/>
                  <a:pt x="192893" y="452045"/>
                  <a:pt x="248579" y="511686"/>
                </a:cubicBezTo>
                <a:cubicBezTo>
                  <a:pt x="297002" y="564073"/>
                  <a:pt x="325249" y="570520"/>
                  <a:pt x="413217" y="568102"/>
                </a:cubicBezTo>
                <a:cubicBezTo>
                  <a:pt x="434200" y="567296"/>
                  <a:pt x="449534" y="561655"/>
                  <a:pt x="458412" y="549565"/>
                </a:cubicBezTo>
                <a:cubicBezTo>
                  <a:pt x="471325" y="531029"/>
                  <a:pt x="468097" y="503626"/>
                  <a:pt x="465675" y="492343"/>
                </a:cubicBezTo>
                <a:lnTo>
                  <a:pt x="447113" y="489119"/>
                </a:lnTo>
                <a:close/>
                <a:moveTo>
                  <a:pt x="453562" y="404600"/>
                </a:moveTo>
                <a:lnTo>
                  <a:pt x="475336" y="434373"/>
                </a:lnTo>
                <a:lnTo>
                  <a:pt x="432595" y="477021"/>
                </a:lnTo>
                <a:lnTo>
                  <a:pt x="403563" y="456904"/>
                </a:lnTo>
                <a:close/>
                <a:moveTo>
                  <a:pt x="258279" y="178915"/>
                </a:moveTo>
                <a:lnTo>
                  <a:pt x="442300" y="391628"/>
                </a:lnTo>
                <a:lnTo>
                  <a:pt x="388224" y="447223"/>
                </a:lnTo>
                <a:lnTo>
                  <a:pt x="171919" y="263516"/>
                </a:lnTo>
                <a:cubicBezTo>
                  <a:pt x="171919" y="263516"/>
                  <a:pt x="230838" y="230482"/>
                  <a:pt x="258279" y="178915"/>
                </a:cubicBezTo>
                <a:close/>
                <a:moveTo>
                  <a:pt x="119450" y="0"/>
                </a:moveTo>
                <a:cubicBezTo>
                  <a:pt x="185420" y="0"/>
                  <a:pt x="238900" y="53392"/>
                  <a:pt x="238900" y="119255"/>
                </a:cubicBezTo>
                <a:cubicBezTo>
                  <a:pt x="238900" y="185118"/>
                  <a:pt x="185420" y="238510"/>
                  <a:pt x="119450" y="238510"/>
                </a:cubicBezTo>
                <a:cubicBezTo>
                  <a:pt x="53480" y="238510"/>
                  <a:pt x="0" y="185118"/>
                  <a:pt x="0" y="119255"/>
                </a:cubicBezTo>
                <a:cubicBezTo>
                  <a:pt x="0" y="53392"/>
                  <a:pt x="53480" y="0"/>
                  <a:pt x="1194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business-bars-graphic_70650">
            <a:extLst>
              <a:ext uri="{FF2B5EF4-FFF2-40B4-BE49-F238E27FC236}">
                <a16:creationId xmlns:a16="http://schemas.microsoft.com/office/drawing/2014/main" id="{EA529703-10EF-4DB4-B187-784FD3B49819}"/>
              </a:ext>
            </a:extLst>
          </p:cNvPr>
          <p:cNvSpPr>
            <a:spLocks noChangeAspect="1"/>
          </p:cNvSpPr>
          <p:nvPr/>
        </p:nvSpPr>
        <p:spPr bwMode="auto">
          <a:xfrm>
            <a:off x="4292472" y="4082267"/>
            <a:ext cx="221043" cy="309575"/>
          </a:xfrm>
          <a:custGeom>
            <a:avLst/>
            <a:gdLst>
              <a:gd name="connsiteX0" fmla="*/ 154403 w 432307"/>
              <a:gd name="connsiteY0" fmla="*/ 499109 h 605451"/>
              <a:gd name="connsiteX1" fmla="*/ 277904 w 432307"/>
              <a:gd name="connsiteY1" fmla="*/ 499109 h 605451"/>
              <a:gd name="connsiteX2" fmla="*/ 287248 w 432307"/>
              <a:gd name="connsiteY2" fmla="*/ 513435 h 605451"/>
              <a:gd name="connsiteX3" fmla="*/ 277904 w 432307"/>
              <a:gd name="connsiteY3" fmla="*/ 527762 h 605451"/>
              <a:gd name="connsiteX4" fmla="*/ 287248 w 432307"/>
              <a:gd name="connsiteY4" fmla="*/ 542184 h 605451"/>
              <a:gd name="connsiteX5" fmla="*/ 277904 w 432307"/>
              <a:gd name="connsiteY5" fmla="*/ 556511 h 605451"/>
              <a:gd name="connsiteX6" fmla="*/ 287248 w 432307"/>
              <a:gd name="connsiteY6" fmla="*/ 570837 h 605451"/>
              <a:gd name="connsiteX7" fmla="*/ 271449 w 432307"/>
              <a:gd name="connsiteY7" fmla="*/ 586606 h 605451"/>
              <a:gd name="connsiteX8" fmla="*/ 268078 w 432307"/>
              <a:gd name="connsiteY8" fmla="*/ 586606 h 605451"/>
              <a:gd name="connsiteX9" fmla="*/ 239081 w 432307"/>
              <a:gd name="connsiteY9" fmla="*/ 605451 h 605451"/>
              <a:gd name="connsiteX10" fmla="*/ 193226 w 432307"/>
              <a:gd name="connsiteY10" fmla="*/ 605451 h 605451"/>
              <a:gd name="connsiteX11" fmla="*/ 164229 w 432307"/>
              <a:gd name="connsiteY11" fmla="*/ 586606 h 605451"/>
              <a:gd name="connsiteX12" fmla="*/ 160761 w 432307"/>
              <a:gd name="connsiteY12" fmla="*/ 586606 h 605451"/>
              <a:gd name="connsiteX13" fmla="*/ 145059 w 432307"/>
              <a:gd name="connsiteY13" fmla="*/ 570837 h 605451"/>
              <a:gd name="connsiteX14" fmla="*/ 154403 w 432307"/>
              <a:gd name="connsiteY14" fmla="*/ 556511 h 605451"/>
              <a:gd name="connsiteX15" fmla="*/ 145059 w 432307"/>
              <a:gd name="connsiteY15" fmla="*/ 542184 h 605451"/>
              <a:gd name="connsiteX16" fmla="*/ 154403 w 432307"/>
              <a:gd name="connsiteY16" fmla="*/ 527762 h 605451"/>
              <a:gd name="connsiteX17" fmla="*/ 145059 w 432307"/>
              <a:gd name="connsiteY17" fmla="*/ 513435 h 605451"/>
              <a:gd name="connsiteX18" fmla="*/ 154403 w 432307"/>
              <a:gd name="connsiteY18" fmla="*/ 499109 h 605451"/>
              <a:gd name="connsiteX19" fmla="*/ 396249 w 432307"/>
              <a:gd name="connsiteY19" fmla="*/ 337144 h 605451"/>
              <a:gd name="connsiteX20" fmla="*/ 426219 w 432307"/>
              <a:gd name="connsiteY20" fmla="*/ 354378 h 605451"/>
              <a:gd name="connsiteX21" fmla="*/ 430651 w 432307"/>
              <a:gd name="connsiteY21" fmla="*/ 371035 h 605451"/>
              <a:gd name="connsiteX22" fmla="*/ 420148 w 432307"/>
              <a:gd name="connsiteY22" fmla="*/ 377101 h 605451"/>
              <a:gd name="connsiteX23" fmla="*/ 414077 w 432307"/>
              <a:gd name="connsiteY23" fmla="*/ 375464 h 605451"/>
              <a:gd name="connsiteX24" fmla="*/ 384107 w 432307"/>
              <a:gd name="connsiteY24" fmla="*/ 358133 h 605451"/>
              <a:gd name="connsiteX25" fmla="*/ 379578 w 432307"/>
              <a:gd name="connsiteY25" fmla="*/ 341573 h 605451"/>
              <a:gd name="connsiteX26" fmla="*/ 396249 w 432307"/>
              <a:gd name="connsiteY26" fmla="*/ 337144 h 605451"/>
              <a:gd name="connsiteX27" fmla="*/ 36058 w 432307"/>
              <a:gd name="connsiteY27" fmla="*/ 337144 h 605451"/>
              <a:gd name="connsiteX28" fmla="*/ 52729 w 432307"/>
              <a:gd name="connsiteY28" fmla="*/ 341573 h 605451"/>
              <a:gd name="connsiteX29" fmla="*/ 48200 w 432307"/>
              <a:gd name="connsiteY29" fmla="*/ 358133 h 605451"/>
              <a:gd name="connsiteX30" fmla="*/ 18230 w 432307"/>
              <a:gd name="connsiteY30" fmla="*/ 375464 h 605451"/>
              <a:gd name="connsiteX31" fmla="*/ 12159 w 432307"/>
              <a:gd name="connsiteY31" fmla="*/ 377101 h 605451"/>
              <a:gd name="connsiteX32" fmla="*/ 1656 w 432307"/>
              <a:gd name="connsiteY32" fmla="*/ 371035 h 605451"/>
              <a:gd name="connsiteX33" fmla="*/ 6088 w 432307"/>
              <a:gd name="connsiteY33" fmla="*/ 354378 h 605451"/>
              <a:gd name="connsiteX34" fmla="*/ 18230 w 432307"/>
              <a:gd name="connsiteY34" fmla="*/ 119232 h 605451"/>
              <a:gd name="connsiteX35" fmla="*/ 48200 w 432307"/>
              <a:gd name="connsiteY35" fmla="*/ 136535 h 605451"/>
              <a:gd name="connsiteX36" fmla="*/ 52729 w 432307"/>
              <a:gd name="connsiteY36" fmla="*/ 153069 h 605451"/>
              <a:gd name="connsiteX37" fmla="*/ 42129 w 432307"/>
              <a:gd name="connsiteY37" fmla="*/ 159125 h 605451"/>
              <a:gd name="connsiteX38" fmla="*/ 36058 w 432307"/>
              <a:gd name="connsiteY38" fmla="*/ 157491 h 605451"/>
              <a:gd name="connsiteX39" fmla="*/ 6088 w 432307"/>
              <a:gd name="connsiteY39" fmla="*/ 140188 h 605451"/>
              <a:gd name="connsiteX40" fmla="*/ 1656 w 432307"/>
              <a:gd name="connsiteY40" fmla="*/ 123654 h 605451"/>
              <a:gd name="connsiteX41" fmla="*/ 18230 w 432307"/>
              <a:gd name="connsiteY41" fmla="*/ 119232 h 605451"/>
              <a:gd name="connsiteX42" fmla="*/ 414077 w 432307"/>
              <a:gd name="connsiteY42" fmla="*/ 119232 h 605451"/>
              <a:gd name="connsiteX43" fmla="*/ 430651 w 432307"/>
              <a:gd name="connsiteY43" fmla="*/ 123654 h 605451"/>
              <a:gd name="connsiteX44" fmla="*/ 426219 w 432307"/>
              <a:gd name="connsiteY44" fmla="*/ 140188 h 605451"/>
              <a:gd name="connsiteX45" fmla="*/ 396249 w 432307"/>
              <a:gd name="connsiteY45" fmla="*/ 157491 h 605451"/>
              <a:gd name="connsiteX46" fmla="*/ 390178 w 432307"/>
              <a:gd name="connsiteY46" fmla="*/ 159125 h 605451"/>
              <a:gd name="connsiteX47" fmla="*/ 379578 w 432307"/>
              <a:gd name="connsiteY47" fmla="*/ 153069 h 605451"/>
              <a:gd name="connsiteX48" fmla="*/ 384107 w 432307"/>
              <a:gd name="connsiteY48" fmla="*/ 136535 h 605451"/>
              <a:gd name="connsiteX49" fmla="*/ 216153 w 432307"/>
              <a:gd name="connsiteY49" fmla="*/ 94416 h 605451"/>
              <a:gd name="connsiteX50" fmla="*/ 372067 w 432307"/>
              <a:gd name="connsiteY50" fmla="*/ 250212 h 605451"/>
              <a:gd name="connsiteX51" fmla="*/ 335376 w 432307"/>
              <a:gd name="connsiteY51" fmla="*/ 361866 h 605451"/>
              <a:gd name="connsiteX52" fmla="*/ 301285 w 432307"/>
              <a:gd name="connsiteY52" fmla="*/ 462269 h 605451"/>
              <a:gd name="connsiteX53" fmla="*/ 286935 w 432307"/>
              <a:gd name="connsiteY53" fmla="*/ 476598 h 605451"/>
              <a:gd name="connsiteX54" fmla="*/ 284046 w 432307"/>
              <a:gd name="connsiteY54" fmla="*/ 476598 h 605451"/>
              <a:gd name="connsiteX55" fmla="*/ 148163 w 432307"/>
              <a:gd name="connsiteY55" fmla="*/ 476598 h 605451"/>
              <a:gd name="connsiteX56" fmla="*/ 145371 w 432307"/>
              <a:gd name="connsiteY56" fmla="*/ 476598 h 605451"/>
              <a:gd name="connsiteX57" fmla="*/ 131021 w 432307"/>
              <a:gd name="connsiteY57" fmla="*/ 462269 h 605451"/>
              <a:gd name="connsiteX58" fmla="*/ 97316 w 432307"/>
              <a:gd name="connsiteY58" fmla="*/ 363501 h 605451"/>
              <a:gd name="connsiteX59" fmla="*/ 60239 w 432307"/>
              <a:gd name="connsiteY59" fmla="*/ 250212 h 605451"/>
              <a:gd name="connsiteX60" fmla="*/ 216153 w 432307"/>
              <a:gd name="connsiteY60" fmla="*/ 94416 h 605451"/>
              <a:gd name="connsiteX61" fmla="*/ 216154 w 432307"/>
              <a:gd name="connsiteY61" fmla="*/ 0 h 605451"/>
              <a:gd name="connsiteX62" fmla="*/ 228256 w 432307"/>
              <a:gd name="connsiteY62" fmla="*/ 12117 h 605451"/>
              <a:gd name="connsiteX63" fmla="*/ 228256 w 432307"/>
              <a:gd name="connsiteY63" fmla="*/ 46735 h 605451"/>
              <a:gd name="connsiteX64" fmla="*/ 216154 w 432307"/>
              <a:gd name="connsiteY64" fmla="*/ 58852 h 605451"/>
              <a:gd name="connsiteX65" fmla="*/ 204052 w 432307"/>
              <a:gd name="connsiteY65" fmla="*/ 46735 h 605451"/>
              <a:gd name="connsiteX66" fmla="*/ 204052 w 432307"/>
              <a:gd name="connsiteY66" fmla="*/ 12117 h 605451"/>
              <a:gd name="connsiteX67" fmla="*/ 216154 w 432307"/>
              <a:gd name="connsiteY67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32307" h="605451">
                <a:moveTo>
                  <a:pt x="154403" y="499109"/>
                </a:moveTo>
                <a:lnTo>
                  <a:pt x="277904" y="499109"/>
                </a:lnTo>
                <a:cubicBezTo>
                  <a:pt x="283395" y="501513"/>
                  <a:pt x="287248" y="507089"/>
                  <a:pt x="287248" y="513435"/>
                </a:cubicBezTo>
                <a:cubicBezTo>
                  <a:pt x="287248" y="519877"/>
                  <a:pt x="283395" y="525358"/>
                  <a:pt x="277904" y="527762"/>
                </a:cubicBezTo>
                <a:cubicBezTo>
                  <a:pt x="283395" y="530262"/>
                  <a:pt x="287248" y="535742"/>
                  <a:pt x="287248" y="542184"/>
                </a:cubicBezTo>
                <a:cubicBezTo>
                  <a:pt x="287248" y="548530"/>
                  <a:pt x="283395" y="554011"/>
                  <a:pt x="277904" y="556511"/>
                </a:cubicBezTo>
                <a:cubicBezTo>
                  <a:pt x="283395" y="558914"/>
                  <a:pt x="287248" y="564395"/>
                  <a:pt x="287248" y="570837"/>
                </a:cubicBezTo>
                <a:cubicBezTo>
                  <a:pt x="287248" y="579491"/>
                  <a:pt x="280216" y="586606"/>
                  <a:pt x="271449" y="586606"/>
                </a:cubicBezTo>
                <a:lnTo>
                  <a:pt x="268078" y="586606"/>
                </a:lnTo>
                <a:cubicBezTo>
                  <a:pt x="263165" y="597663"/>
                  <a:pt x="251990" y="605451"/>
                  <a:pt x="239081" y="605451"/>
                </a:cubicBezTo>
                <a:lnTo>
                  <a:pt x="193226" y="605451"/>
                </a:lnTo>
                <a:cubicBezTo>
                  <a:pt x="180221" y="605451"/>
                  <a:pt x="169143" y="597663"/>
                  <a:pt x="164229" y="586606"/>
                </a:cubicBezTo>
                <a:lnTo>
                  <a:pt x="160761" y="586606"/>
                </a:lnTo>
                <a:cubicBezTo>
                  <a:pt x="152091" y="586606"/>
                  <a:pt x="145059" y="579491"/>
                  <a:pt x="145059" y="570837"/>
                </a:cubicBezTo>
                <a:cubicBezTo>
                  <a:pt x="145059" y="564395"/>
                  <a:pt x="148912" y="558914"/>
                  <a:pt x="154403" y="556511"/>
                </a:cubicBezTo>
                <a:cubicBezTo>
                  <a:pt x="148912" y="554011"/>
                  <a:pt x="145059" y="548530"/>
                  <a:pt x="145059" y="542184"/>
                </a:cubicBezTo>
                <a:cubicBezTo>
                  <a:pt x="145059" y="535742"/>
                  <a:pt x="148912" y="530262"/>
                  <a:pt x="154403" y="527762"/>
                </a:cubicBezTo>
                <a:cubicBezTo>
                  <a:pt x="148912" y="525358"/>
                  <a:pt x="145059" y="519877"/>
                  <a:pt x="145059" y="513435"/>
                </a:cubicBezTo>
                <a:cubicBezTo>
                  <a:pt x="145059" y="507089"/>
                  <a:pt x="148912" y="501513"/>
                  <a:pt x="154403" y="499109"/>
                </a:cubicBezTo>
                <a:close/>
                <a:moveTo>
                  <a:pt x="396249" y="337144"/>
                </a:moveTo>
                <a:lnTo>
                  <a:pt x="426219" y="354378"/>
                </a:lnTo>
                <a:cubicBezTo>
                  <a:pt x="432000" y="357748"/>
                  <a:pt x="434024" y="365258"/>
                  <a:pt x="430651" y="371035"/>
                </a:cubicBezTo>
                <a:cubicBezTo>
                  <a:pt x="428435" y="374886"/>
                  <a:pt x="424291" y="377101"/>
                  <a:pt x="420148" y="377101"/>
                </a:cubicBezTo>
                <a:cubicBezTo>
                  <a:pt x="418028" y="377101"/>
                  <a:pt x="416004" y="376620"/>
                  <a:pt x="414077" y="375464"/>
                </a:cubicBezTo>
                <a:lnTo>
                  <a:pt x="384107" y="358133"/>
                </a:lnTo>
                <a:cubicBezTo>
                  <a:pt x="378229" y="354860"/>
                  <a:pt x="376302" y="347350"/>
                  <a:pt x="379578" y="341573"/>
                </a:cubicBezTo>
                <a:cubicBezTo>
                  <a:pt x="382951" y="335796"/>
                  <a:pt x="390371" y="333774"/>
                  <a:pt x="396249" y="337144"/>
                </a:cubicBezTo>
                <a:close/>
                <a:moveTo>
                  <a:pt x="36058" y="337144"/>
                </a:moveTo>
                <a:cubicBezTo>
                  <a:pt x="41839" y="333774"/>
                  <a:pt x="49356" y="335796"/>
                  <a:pt x="52729" y="341573"/>
                </a:cubicBezTo>
                <a:cubicBezTo>
                  <a:pt x="56005" y="347350"/>
                  <a:pt x="54078" y="354860"/>
                  <a:pt x="48200" y="358133"/>
                </a:cubicBezTo>
                <a:lnTo>
                  <a:pt x="18230" y="375464"/>
                </a:lnTo>
                <a:cubicBezTo>
                  <a:pt x="16303" y="376620"/>
                  <a:pt x="14183" y="377101"/>
                  <a:pt x="12159" y="377101"/>
                </a:cubicBezTo>
                <a:cubicBezTo>
                  <a:pt x="7919" y="377101"/>
                  <a:pt x="3872" y="374886"/>
                  <a:pt x="1656" y="371035"/>
                </a:cubicBezTo>
                <a:cubicBezTo>
                  <a:pt x="-1717" y="365258"/>
                  <a:pt x="210" y="357748"/>
                  <a:pt x="6088" y="354378"/>
                </a:cubicBezTo>
                <a:close/>
                <a:moveTo>
                  <a:pt x="18230" y="119232"/>
                </a:moveTo>
                <a:lnTo>
                  <a:pt x="48200" y="136535"/>
                </a:lnTo>
                <a:cubicBezTo>
                  <a:pt x="54078" y="139804"/>
                  <a:pt x="56005" y="147301"/>
                  <a:pt x="52729" y="153069"/>
                </a:cubicBezTo>
                <a:cubicBezTo>
                  <a:pt x="50416" y="156914"/>
                  <a:pt x="46369" y="159125"/>
                  <a:pt x="42129" y="159125"/>
                </a:cubicBezTo>
                <a:cubicBezTo>
                  <a:pt x="40105" y="159125"/>
                  <a:pt x="37985" y="158644"/>
                  <a:pt x="36058" y="157491"/>
                </a:cubicBezTo>
                <a:lnTo>
                  <a:pt x="6088" y="140188"/>
                </a:lnTo>
                <a:cubicBezTo>
                  <a:pt x="210" y="136920"/>
                  <a:pt x="-1717" y="129422"/>
                  <a:pt x="1656" y="123654"/>
                </a:cubicBezTo>
                <a:cubicBezTo>
                  <a:pt x="4932" y="117887"/>
                  <a:pt x="12448" y="115868"/>
                  <a:pt x="18230" y="119232"/>
                </a:cubicBezTo>
                <a:close/>
                <a:moveTo>
                  <a:pt x="414077" y="119232"/>
                </a:moveTo>
                <a:cubicBezTo>
                  <a:pt x="419859" y="115868"/>
                  <a:pt x="427279" y="117887"/>
                  <a:pt x="430651" y="123654"/>
                </a:cubicBezTo>
                <a:cubicBezTo>
                  <a:pt x="434024" y="129422"/>
                  <a:pt x="432097" y="136920"/>
                  <a:pt x="426219" y="140188"/>
                </a:cubicBezTo>
                <a:lnTo>
                  <a:pt x="396249" y="157491"/>
                </a:lnTo>
                <a:cubicBezTo>
                  <a:pt x="394322" y="158644"/>
                  <a:pt x="392202" y="159125"/>
                  <a:pt x="390178" y="159125"/>
                </a:cubicBezTo>
                <a:cubicBezTo>
                  <a:pt x="385938" y="159125"/>
                  <a:pt x="381891" y="156914"/>
                  <a:pt x="379578" y="153069"/>
                </a:cubicBezTo>
                <a:cubicBezTo>
                  <a:pt x="376302" y="147301"/>
                  <a:pt x="378229" y="139804"/>
                  <a:pt x="384107" y="136535"/>
                </a:cubicBezTo>
                <a:close/>
                <a:moveTo>
                  <a:pt x="216153" y="94416"/>
                </a:moveTo>
                <a:cubicBezTo>
                  <a:pt x="302151" y="94416"/>
                  <a:pt x="372067" y="164332"/>
                  <a:pt x="372067" y="250212"/>
                </a:cubicBezTo>
                <a:cubicBezTo>
                  <a:pt x="372067" y="288777"/>
                  <a:pt x="353384" y="325899"/>
                  <a:pt x="335376" y="361866"/>
                </a:cubicBezTo>
                <a:cubicBezTo>
                  <a:pt x="317849" y="396680"/>
                  <a:pt x="301285" y="429667"/>
                  <a:pt x="301285" y="462269"/>
                </a:cubicBezTo>
                <a:cubicBezTo>
                  <a:pt x="301285" y="470155"/>
                  <a:pt x="294832" y="476598"/>
                  <a:pt x="286935" y="476598"/>
                </a:cubicBezTo>
                <a:lnTo>
                  <a:pt x="284046" y="476598"/>
                </a:lnTo>
                <a:lnTo>
                  <a:pt x="148163" y="476598"/>
                </a:lnTo>
                <a:lnTo>
                  <a:pt x="145371" y="476598"/>
                </a:lnTo>
                <a:cubicBezTo>
                  <a:pt x="137377" y="476598"/>
                  <a:pt x="131021" y="470155"/>
                  <a:pt x="131021" y="462269"/>
                </a:cubicBezTo>
                <a:cubicBezTo>
                  <a:pt x="131021" y="431013"/>
                  <a:pt x="114650" y="398219"/>
                  <a:pt x="97316" y="363501"/>
                </a:cubicBezTo>
                <a:cubicBezTo>
                  <a:pt x="79018" y="326860"/>
                  <a:pt x="60239" y="289065"/>
                  <a:pt x="60239" y="250212"/>
                </a:cubicBezTo>
                <a:cubicBezTo>
                  <a:pt x="60239" y="164332"/>
                  <a:pt x="130155" y="94416"/>
                  <a:pt x="216153" y="94416"/>
                </a:cubicBezTo>
                <a:close/>
                <a:moveTo>
                  <a:pt x="216154" y="0"/>
                </a:moveTo>
                <a:cubicBezTo>
                  <a:pt x="222877" y="0"/>
                  <a:pt x="228256" y="5385"/>
                  <a:pt x="228256" y="12117"/>
                </a:cubicBezTo>
                <a:lnTo>
                  <a:pt x="228256" y="46735"/>
                </a:lnTo>
                <a:cubicBezTo>
                  <a:pt x="228256" y="53371"/>
                  <a:pt x="222877" y="58852"/>
                  <a:pt x="216154" y="58852"/>
                </a:cubicBezTo>
                <a:cubicBezTo>
                  <a:pt x="209431" y="58852"/>
                  <a:pt x="204052" y="53371"/>
                  <a:pt x="204052" y="46735"/>
                </a:cubicBezTo>
                <a:lnTo>
                  <a:pt x="204052" y="12117"/>
                </a:lnTo>
                <a:cubicBezTo>
                  <a:pt x="204052" y="5385"/>
                  <a:pt x="209431" y="0"/>
                  <a:pt x="2161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business-bars-graphic_70650">
            <a:extLst>
              <a:ext uri="{FF2B5EF4-FFF2-40B4-BE49-F238E27FC236}">
                <a16:creationId xmlns:a16="http://schemas.microsoft.com/office/drawing/2014/main" id="{B99D7539-9E56-40DB-B321-BAB11E543C5E}"/>
              </a:ext>
            </a:extLst>
          </p:cNvPr>
          <p:cNvSpPr>
            <a:spLocks noChangeAspect="1"/>
          </p:cNvSpPr>
          <p:nvPr/>
        </p:nvSpPr>
        <p:spPr bwMode="auto">
          <a:xfrm>
            <a:off x="4269862" y="5057715"/>
            <a:ext cx="266261" cy="309575"/>
          </a:xfrm>
          <a:custGeom>
            <a:avLst/>
            <a:gdLst>
              <a:gd name="T0" fmla="*/ 4142 w 5720"/>
              <a:gd name="T1" fmla="*/ 1476 h 6660"/>
              <a:gd name="T2" fmla="*/ 4753 w 5720"/>
              <a:gd name="T3" fmla="*/ 1195 h 6660"/>
              <a:gd name="T4" fmla="*/ 4177 w 5720"/>
              <a:gd name="T5" fmla="*/ 1044 h 6660"/>
              <a:gd name="T6" fmla="*/ 3935 w 5720"/>
              <a:gd name="T7" fmla="*/ 1135 h 6660"/>
              <a:gd name="T8" fmla="*/ 2861 w 5720"/>
              <a:gd name="T9" fmla="*/ 1062 h 6660"/>
              <a:gd name="T10" fmla="*/ 1617 w 5720"/>
              <a:gd name="T11" fmla="*/ 1094 h 6660"/>
              <a:gd name="T12" fmla="*/ 967 w 5720"/>
              <a:gd name="T13" fmla="*/ 852 h 6660"/>
              <a:gd name="T14" fmla="*/ 1176 w 5720"/>
              <a:gd name="T15" fmla="*/ 1287 h 6660"/>
              <a:gd name="T16" fmla="*/ 1210 w 5720"/>
              <a:gd name="T17" fmla="*/ 1311 h 6660"/>
              <a:gd name="T18" fmla="*/ 1488 w 5720"/>
              <a:gd name="T19" fmla="*/ 1476 h 6660"/>
              <a:gd name="T20" fmla="*/ 0 w 5720"/>
              <a:gd name="T21" fmla="*/ 1676 h 6660"/>
              <a:gd name="T22" fmla="*/ 200 w 5720"/>
              <a:gd name="T23" fmla="*/ 3544 h 6660"/>
              <a:gd name="T24" fmla="*/ 403 w 5720"/>
              <a:gd name="T25" fmla="*/ 6460 h 6660"/>
              <a:gd name="T26" fmla="*/ 5116 w 5720"/>
              <a:gd name="T27" fmla="*/ 6660 h 6660"/>
              <a:gd name="T28" fmla="*/ 5316 w 5720"/>
              <a:gd name="T29" fmla="*/ 3544 h 6660"/>
              <a:gd name="T30" fmla="*/ 5720 w 5720"/>
              <a:gd name="T31" fmla="*/ 3344 h 6660"/>
              <a:gd name="T32" fmla="*/ 5520 w 5720"/>
              <a:gd name="T33" fmla="*/ 1476 h 6660"/>
              <a:gd name="T34" fmla="*/ 3558 w 5720"/>
              <a:gd name="T35" fmla="*/ 742 h 6660"/>
              <a:gd name="T36" fmla="*/ 3535 w 5720"/>
              <a:gd name="T37" fmla="*/ 733 h 6660"/>
              <a:gd name="T38" fmla="*/ 2674 w 5720"/>
              <a:gd name="T39" fmla="*/ 1476 h 6660"/>
              <a:gd name="T40" fmla="*/ 2129 w 5720"/>
              <a:gd name="T41" fmla="*/ 699 h 6660"/>
              <a:gd name="T42" fmla="*/ 3480 w 5720"/>
              <a:gd name="T43" fmla="*/ 6260 h 6660"/>
              <a:gd name="T44" fmla="*/ 3280 w 5720"/>
              <a:gd name="T45" fmla="*/ 3733 h 6660"/>
              <a:gd name="T46" fmla="*/ 2240 w 5720"/>
              <a:gd name="T47" fmla="*/ 3933 h 6660"/>
              <a:gd name="T48" fmla="*/ 803 w 5720"/>
              <a:gd name="T49" fmla="*/ 6260 h 6660"/>
              <a:gd name="T50" fmla="*/ 4916 w 5720"/>
              <a:gd name="T51" fmla="*/ 3544 h 6660"/>
              <a:gd name="T52" fmla="*/ 5320 w 5720"/>
              <a:gd name="T53" fmla="*/ 3144 h 6660"/>
              <a:gd name="T54" fmla="*/ 603 w 5720"/>
              <a:gd name="T55" fmla="*/ 3144 h 6660"/>
              <a:gd name="T56" fmla="*/ 400 w 5720"/>
              <a:gd name="T57" fmla="*/ 1876 h 6660"/>
              <a:gd name="T58" fmla="*/ 2240 w 5720"/>
              <a:gd name="T59" fmla="*/ 2730 h 6660"/>
              <a:gd name="T60" fmla="*/ 3280 w 5720"/>
              <a:gd name="T61" fmla="*/ 2930 h 6660"/>
              <a:gd name="T62" fmla="*/ 3480 w 5720"/>
              <a:gd name="T63" fmla="*/ 1876 h 6660"/>
              <a:gd name="T64" fmla="*/ 5320 w 5720"/>
              <a:gd name="T65" fmla="*/ 3144 h 6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20" h="6660">
                <a:moveTo>
                  <a:pt x="5520" y="1476"/>
                </a:moveTo>
                <a:lnTo>
                  <a:pt x="4142" y="1476"/>
                </a:lnTo>
                <a:cubicBezTo>
                  <a:pt x="4263" y="1432"/>
                  <a:pt x="4426" y="1384"/>
                  <a:pt x="4546" y="1388"/>
                </a:cubicBezTo>
                <a:cubicBezTo>
                  <a:pt x="4657" y="1392"/>
                  <a:pt x="4749" y="1305"/>
                  <a:pt x="4753" y="1195"/>
                </a:cubicBezTo>
                <a:cubicBezTo>
                  <a:pt x="4757" y="1085"/>
                  <a:pt x="4670" y="992"/>
                  <a:pt x="4560" y="988"/>
                </a:cubicBezTo>
                <a:cubicBezTo>
                  <a:pt x="4435" y="984"/>
                  <a:pt x="4298" y="1010"/>
                  <a:pt x="4177" y="1044"/>
                </a:cubicBezTo>
                <a:cubicBezTo>
                  <a:pt x="4169" y="1046"/>
                  <a:pt x="4159" y="1049"/>
                  <a:pt x="4149" y="1052"/>
                </a:cubicBezTo>
                <a:cubicBezTo>
                  <a:pt x="4128" y="1056"/>
                  <a:pt x="4020" y="1088"/>
                  <a:pt x="3935" y="1135"/>
                </a:cubicBezTo>
                <a:cubicBezTo>
                  <a:pt x="3985" y="866"/>
                  <a:pt x="3920" y="704"/>
                  <a:pt x="3920" y="704"/>
                </a:cubicBezTo>
                <a:cubicBezTo>
                  <a:pt x="3643" y="0"/>
                  <a:pt x="3057" y="719"/>
                  <a:pt x="2861" y="1062"/>
                </a:cubicBezTo>
                <a:cubicBezTo>
                  <a:pt x="2665" y="687"/>
                  <a:pt x="2264" y="112"/>
                  <a:pt x="1772" y="453"/>
                </a:cubicBezTo>
                <a:cubicBezTo>
                  <a:pt x="1503" y="629"/>
                  <a:pt x="1506" y="867"/>
                  <a:pt x="1617" y="1094"/>
                </a:cubicBezTo>
                <a:cubicBezTo>
                  <a:pt x="1507" y="1036"/>
                  <a:pt x="1367" y="939"/>
                  <a:pt x="1249" y="835"/>
                </a:cubicBezTo>
                <a:cubicBezTo>
                  <a:pt x="1166" y="762"/>
                  <a:pt x="1040" y="770"/>
                  <a:pt x="967" y="852"/>
                </a:cubicBezTo>
                <a:cubicBezTo>
                  <a:pt x="893" y="935"/>
                  <a:pt x="901" y="1062"/>
                  <a:pt x="984" y="1135"/>
                </a:cubicBezTo>
                <a:cubicBezTo>
                  <a:pt x="988" y="1138"/>
                  <a:pt x="1066" y="1207"/>
                  <a:pt x="1176" y="1287"/>
                </a:cubicBezTo>
                <a:cubicBezTo>
                  <a:pt x="1176" y="1287"/>
                  <a:pt x="1176" y="1287"/>
                  <a:pt x="1177" y="1287"/>
                </a:cubicBezTo>
                <a:cubicBezTo>
                  <a:pt x="1187" y="1295"/>
                  <a:pt x="1198" y="1303"/>
                  <a:pt x="1210" y="1311"/>
                </a:cubicBezTo>
                <a:cubicBezTo>
                  <a:pt x="1224" y="1321"/>
                  <a:pt x="1239" y="1331"/>
                  <a:pt x="1253" y="1341"/>
                </a:cubicBezTo>
                <a:cubicBezTo>
                  <a:pt x="1338" y="1398"/>
                  <a:pt x="1416" y="1443"/>
                  <a:pt x="1488" y="1476"/>
                </a:cubicBezTo>
                <a:lnTo>
                  <a:pt x="200" y="1476"/>
                </a:lnTo>
                <a:cubicBezTo>
                  <a:pt x="89" y="1476"/>
                  <a:pt x="0" y="1566"/>
                  <a:pt x="0" y="1676"/>
                </a:cubicBezTo>
                <a:lnTo>
                  <a:pt x="0" y="3344"/>
                </a:lnTo>
                <a:cubicBezTo>
                  <a:pt x="0" y="3455"/>
                  <a:pt x="89" y="3544"/>
                  <a:pt x="200" y="3544"/>
                </a:cubicBezTo>
                <a:lnTo>
                  <a:pt x="403" y="3544"/>
                </a:lnTo>
                <a:lnTo>
                  <a:pt x="403" y="6460"/>
                </a:lnTo>
                <a:cubicBezTo>
                  <a:pt x="403" y="6571"/>
                  <a:pt x="493" y="6660"/>
                  <a:pt x="603" y="6660"/>
                </a:cubicBezTo>
                <a:lnTo>
                  <a:pt x="5116" y="6660"/>
                </a:lnTo>
                <a:cubicBezTo>
                  <a:pt x="5227" y="6660"/>
                  <a:pt x="5316" y="6571"/>
                  <a:pt x="5316" y="6460"/>
                </a:cubicBezTo>
                <a:lnTo>
                  <a:pt x="5316" y="3544"/>
                </a:lnTo>
                <a:lnTo>
                  <a:pt x="5520" y="3544"/>
                </a:lnTo>
                <a:cubicBezTo>
                  <a:pt x="5630" y="3544"/>
                  <a:pt x="5720" y="3455"/>
                  <a:pt x="5720" y="3344"/>
                </a:cubicBezTo>
                <a:lnTo>
                  <a:pt x="5720" y="1676"/>
                </a:lnTo>
                <a:cubicBezTo>
                  <a:pt x="5720" y="1566"/>
                  <a:pt x="5630" y="1476"/>
                  <a:pt x="5520" y="1476"/>
                </a:cubicBezTo>
                <a:close/>
                <a:moveTo>
                  <a:pt x="3535" y="733"/>
                </a:moveTo>
                <a:cubicBezTo>
                  <a:pt x="3545" y="729"/>
                  <a:pt x="3553" y="736"/>
                  <a:pt x="3558" y="742"/>
                </a:cubicBezTo>
                <a:cubicBezTo>
                  <a:pt x="3631" y="836"/>
                  <a:pt x="3236" y="1522"/>
                  <a:pt x="3046" y="1436"/>
                </a:cubicBezTo>
                <a:cubicBezTo>
                  <a:pt x="2997" y="1341"/>
                  <a:pt x="3421" y="777"/>
                  <a:pt x="3535" y="733"/>
                </a:cubicBezTo>
                <a:close/>
                <a:moveTo>
                  <a:pt x="2129" y="699"/>
                </a:moveTo>
                <a:cubicBezTo>
                  <a:pt x="2404" y="776"/>
                  <a:pt x="2594" y="1244"/>
                  <a:pt x="2674" y="1476"/>
                </a:cubicBezTo>
                <a:lnTo>
                  <a:pt x="2442" y="1476"/>
                </a:lnTo>
                <a:cubicBezTo>
                  <a:pt x="2175" y="1209"/>
                  <a:pt x="1610" y="552"/>
                  <a:pt x="2129" y="699"/>
                </a:cubicBezTo>
                <a:close/>
                <a:moveTo>
                  <a:pt x="4916" y="6260"/>
                </a:moveTo>
                <a:lnTo>
                  <a:pt x="3480" y="6260"/>
                </a:lnTo>
                <a:lnTo>
                  <a:pt x="3480" y="3933"/>
                </a:lnTo>
                <a:cubicBezTo>
                  <a:pt x="3480" y="3822"/>
                  <a:pt x="3390" y="3733"/>
                  <a:pt x="3280" y="3733"/>
                </a:cubicBezTo>
                <a:lnTo>
                  <a:pt x="2440" y="3733"/>
                </a:lnTo>
                <a:cubicBezTo>
                  <a:pt x="2329" y="3733"/>
                  <a:pt x="2240" y="3822"/>
                  <a:pt x="2240" y="3933"/>
                </a:cubicBezTo>
                <a:lnTo>
                  <a:pt x="2240" y="6260"/>
                </a:lnTo>
                <a:lnTo>
                  <a:pt x="803" y="6260"/>
                </a:lnTo>
                <a:lnTo>
                  <a:pt x="803" y="3544"/>
                </a:lnTo>
                <a:lnTo>
                  <a:pt x="4916" y="3544"/>
                </a:lnTo>
                <a:lnTo>
                  <a:pt x="4916" y="6260"/>
                </a:lnTo>
                <a:close/>
                <a:moveTo>
                  <a:pt x="5320" y="3144"/>
                </a:moveTo>
                <a:lnTo>
                  <a:pt x="5116" y="3144"/>
                </a:lnTo>
                <a:lnTo>
                  <a:pt x="603" y="3144"/>
                </a:lnTo>
                <a:lnTo>
                  <a:pt x="400" y="3144"/>
                </a:lnTo>
                <a:lnTo>
                  <a:pt x="400" y="1876"/>
                </a:lnTo>
                <a:lnTo>
                  <a:pt x="2240" y="1876"/>
                </a:lnTo>
                <a:lnTo>
                  <a:pt x="2240" y="2730"/>
                </a:lnTo>
                <a:cubicBezTo>
                  <a:pt x="2240" y="2841"/>
                  <a:pt x="2329" y="2930"/>
                  <a:pt x="2440" y="2930"/>
                </a:cubicBezTo>
                <a:lnTo>
                  <a:pt x="3280" y="2930"/>
                </a:lnTo>
                <a:cubicBezTo>
                  <a:pt x="3390" y="2930"/>
                  <a:pt x="3480" y="2841"/>
                  <a:pt x="3480" y="2730"/>
                </a:cubicBezTo>
                <a:lnTo>
                  <a:pt x="3480" y="1876"/>
                </a:lnTo>
                <a:lnTo>
                  <a:pt x="5320" y="1876"/>
                </a:lnTo>
                <a:lnTo>
                  <a:pt x="5320" y="3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business-bars-graphic_70650">
            <a:extLst>
              <a:ext uri="{FF2B5EF4-FFF2-40B4-BE49-F238E27FC236}">
                <a16:creationId xmlns:a16="http://schemas.microsoft.com/office/drawing/2014/main" id="{843C4805-C295-4504-AB1F-977F5B54F194}"/>
              </a:ext>
            </a:extLst>
          </p:cNvPr>
          <p:cNvSpPr>
            <a:spLocks noChangeAspect="1"/>
          </p:cNvSpPr>
          <p:nvPr/>
        </p:nvSpPr>
        <p:spPr bwMode="auto">
          <a:xfrm>
            <a:off x="1474141" y="4124674"/>
            <a:ext cx="309575" cy="284466"/>
          </a:xfrm>
          <a:custGeom>
            <a:avLst/>
            <a:gdLst>
              <a:gd name="connsiteX0" fmla="*/ 366665 w 604675"/>
              <a:gd name="connsiteY0" fmla="*/ 388199 h 555632"/>
              <a:gd name="connsiteX1" fmla="*/ 366665 w 604675"/>
              <a:gd name="connsiteY1" fmla="*/ 481413 h 555632"/>
              <a:gd name="connsiteX2" fmla="*/ 426977 w 604675"/>
              <a:gd name="connsiteY2" fmla="*/ 481413 h 555632"/>
              <a:gd name="connsiteX3" fmla="*/ 426977 w 604675"/>
              <a:gd name="connsiteY3" fmla="*/ 388199 h 555632"/>
              <a:gd name="connsiteX4" fmla="*/ 189710 w 604675"/>
              <a:gd name="connsiteY4" fmla="*/ 388199 h 555632"/>
              <a:gd name="connsiteX5" fmla="*/ 189710 w 604675"/>
              <a:gd name="connsiteY5" fmla="*/ 481413 h 555632"/>
              <a:gd name="connsiteX6" fmla="*/ 250022 w 604675"/>
              <a:gd name="connsiteY6" fmla="*/ 481413 h 555632"/>
              <a:gd name="connsiteX7" fmla="*/ 250022 w 604675"/>
              <a:gd name="connsiteY7" fmla="*/ 388199 h 555632"/>
              <a:gd name="connsiteX8" fmla="*/ 366665 w 604675"/>
              <a:gd name="connsiteY8" fmla="*/ 291853 h 555632"/>
              <a:gd name="connsiteX9" fmla="*/ 366665 w 604675"/>
              <a:gd name="connsiteY9" fmla="*/ 385067 h 555632"/>
              <a:gd name="connsiteX10" fmla="*/ 426977 w 604675"/>
              <a:gd name="connsiteY10" fmla="*/ 385067 h 555632"/>
              <a:gd name="connsiteX11" fmla="*/ 426977 w 604675"/>
              <a:gd name="connsiteY11" fmla="*/ 291853 h 555632"/>
              <a:gd name="connsiteX12" fmla="*/ 189710 w 604675"/>
              <a:gd name="connsiteY12" fmla="*/ 291853 h 555632"/>
              <a:gd name="connsiteX13" fmla="*/ 189710 w 604675"/>
              <a:gd name="connsiteY13" fmla="*/ 385067 h 555632"/>
              <a:gd name="connsiteX14" fmla="*/ 250022 w 604675"/>
              <a:gd name="connsiteY14" fmla="*/ 385067 h 555632"/>
              <a:gd name="connsiteX15" fmla="*/ 250022 w 604675"/>
              <a:gd name="connsiteY15" fmla="*/ 291853 h 555632"/>
              <a:gd name="connsiteX16" fmla="*/ 257380 w 604675"/>
              <a:gd name="connsiteY16" fmla="*/ 53277 h 555632"/>
              <a:gd name="connsiteX17" fmla="*/ 359428 w 604675"/>
              <a:gd name="connsiteY17" fmla="*/ 53277 h 555632"/>
              <a:gd name="connsiteX18" fmla="*/ 366665 w 604675"/>
              <a:gd name="connsiteY18" fmla="*/ 60503 h 555632"/>
              <a:gd name="connsiteX19" fmla="*/ 366665 w 604675"/>
              <a:gd name="connsiteY19" fmla="*/ 96030 h 555632"/>
              <a:gd name="connsiteX20" fmla="*/ 557612 w 604675"/>
              <a:gd name="connsiteY20" fmla="*/ 96030 h 555632"/>
              <a:gd name="connsiteX21" fmla="*/ 559301 w 604675"/>
              <a:gd name="connsiteY21" fmla="*/ 97596 h 555632"/>
              <a:gd name="connsiteX22" fmla="*/ 557612 w 604675"/>
              <a:gd name="connsiteY22" fmla="*/ 99162 h 555632"/>
              <a:gd name="connsiteX23" fmla="*/ 366665 w 604675"/>
              <a:gd name="connsiteY23" fmla="*/ 99162 h 555632"/>
              <a:gd name="connsiteX24" fmla="*/ 366665 w 604675"/>
              <a:gd name="connsiteY24" fmla="*/ 192376 h 555632"/>
              <a:gd name="connsiteX25" fmla="*/ 557612 w 604675"/>
              <a:gd name="connsiteY25" fmla="*/ 192376 h 555632"/>
              <a:gd name="connsiteX26" fmla="*/ 559301 w 604675"/>
              <a:gd name="connsiteY26" fmla="*/ 193942 h 555632"/>
              <a:gd name="connsiteX27" fmla="*/ 557612 w 604675"/>
              <a:gd name="connsiteY27" fmla="*/ 195507 h 555632"/>
              <a:gd name="connsiteX28" fmla="*/ 366665 w 604675"/>
              <a:gd name="connsiteY28" fmla="*/ 195507 h 555632"/>
              <a:gd name="connsiteX29" fmla="*/ 366665 w 604675"/>
              <a:gd name="connsiteY29" fmla="*/ 288722 h 555632"/>
              <a:gd name="connsiteX30" fmla="*/ 426977 w 604675"/>
              <a:gd name="connsiteY30" fmla="*/ 288722 h 555632"/>
              <a:gd name="connsiteX31" fmla="*/ 426977 w 604675"/>
              <a:gd name="connsiteY31" fmla="*/ 237177 h 555632"/>
              <a:gd name="connsiteX32" fmla="*/ 434214 w 604675"/>
              <a:gd name="connsiteY32" fmla="*/ 229830 h 555632"/>
              <a:gd name="connsiteX33" fmla="*/ 536262 w 604675"/>
              <a:gd name="connsiteY33" fmla="*/ 229830 h 555632"/>
              <a:gd name="connsiteX34" fmla="*/ 543620 w 604675"/>
              <a:gd name="connsiteY34" fmla="*/ 237177 h 555632"/>
              <a:gd name="connsiteX35" fmla="*/ 543620 w 604675"/>
              <a:gd name="connsiteY35" fmla="*/ 288722 h 555632"/>
              <a:gd name="connsiteX36" fmla="*/ 557612 w 604675"/>
              <a:gd name="connsiteY36" fmla="*/ 288722 h 555632"/>
              <a:gd name="connsiteX37" fmla="*/ 559301 w 604675"/>
              <a:gd name="connsiteY37" fmla="*/ 290287 h 555632"/>
              <a:gd name="connsiteX38" fmla="*/ 557612 w 604675"/>
              <a:gd name="connsiteY38" fmla="*/ 291853 h 555632"/>
              <a:gd name="connsiteX39" fmla="*/ 543620 w 604675"/>
              <a:gd name="connsiteY39" fmla="*/ 291853 h 555632"/>
              <a:gd name="connsiteX40" fmla="*/ 543620 w 604675"/>
              <a:gd name="connsiteY40" fmla="*/ 385067 h 555632"/>
              <a:gd name="connsiteX41" fmla="*/ 557612 w 604675"/>
              <a:gd name="connsiteY41" fmla="*/ 385067 h 555632"/>
              <a:gd name="connsiteX42" fmla="*/ 559301 w 604675"/>
              <a:gd name="connsiteY42" fmla="*/ 386633 h 555632"/>
              <a:gd name="connsiteX43" fmla="*/ 557612 w 604675"/>
              <a:gd name="connsiteY43" fmla="*/ 388199 h 555632"/>
              <a:gd name="connsiteX44" fmla="*/ 543620 w 604675"/>
              <a:gd name="connsiteY44" fmla="*/ 388199 h 555632"/>
              <a:gd name="connsiteX45" fmla="*/ 543620 w 604675"/>
              <a:gd name="connsiteY45" fmla="*/ 481413 h 555632"/>
              <a:gd name="connsiteX46" fmla="*/ 557612 w 604675"/>
              <a:gd name="connsiteY46" fmla="*/ 481413 h 555632"/>
              <a:gd name="connsiteX47" fmla="*/ 559301 w 604675"/>
              <a:gd name="connsiteY47" fmla="*/ 482979 h 555632"/>
              <a:gd name="connsiteX48" fmla="*/ 557612 w 604675"/>
              <a:gd name="connsiteY48" fmla="*/ 484544 h 555632"/>
              <a:gd name="connsiteX49" fmla="*/ 543620 w 604675"/>
              <a:gd name="connsiteY49" fmla="*/ 484544 h 555632"/>
              <a:gd name="connsiteX50" fmla="*/ 536262 w 604675"/>
              <a:gd name="connsiteY50" fmla="*/ 491770 h 555632"/>
              <a:gd name="connsiteX51" fmla="*/ 434214 w 604675"/>
              <a:gd name="connsiteY51" fmla="*/ 491770 h 555632"/>
              <a:gd name="connsiteX52" fmla="*/ 426977 w 604675"/>
              <a:gd name="connsiteY52" fmla="*/ 484544 h 555632"/>
              <a:gd name="connsiteX53" fmla="*/ 366665 w 604675"/>
              <a:gd name="connsiteY53" fmla="*/ 484544 h 555632"/>
              <a:gd name="connsiteX54" fmla="*/ 359428 w 604675"/>
              <a:gd name="connsiteY54" fmla="*/ 491770 h 555632"/>
              <a:gd name="connsiteX55" fmla="*/ 257380 w 604675"/>
              <a:gd name="connsiteY55" fmla="*/ 491770 h 555632"/>
              <a:gd name="connsiteX56" fmla="*/ 250022 w 604675"/>
              <a:gd name="connsiteY56" fmla="*/ 484544 h 555632"/>
              <a:gd name="connsiteX57" fmla="*/ 189710 w 604675"/>
              <a:gd name="connsiteY57" fmla="*/ 484544 h 555632"/>
              <a:gd name="connsiteX58" fmla="*/ 182473 w 604675"/>
              <a:gd name="connsiteY58" fmla="*/ 491770 h 555632"/>
              <a:gd name="connsiteX59" fmla="*/ 80425 w 604675"/>
              <a:gd name="connsiteY59" fmla="*/ 491770 h 555632"/>
              <a:gd name="connsiteX60" fmla="*/ 73187 w 604675"/>
              <a:gd name="connsiteY60" fmla="*/ 484544 h 555632"/>
              <a:gd name="connsiteX61" fmla="*/ 47012 w 604675"/>
              <a:gd name="connsiteY61" fmla="*/ 484544 h 555632"/>
              <a:gd name="connsiteX62" fmla="*/ 45444 w 604675"/>
              <a:gd name="connsiteY62" fmla="*/ 482979 h 555632"/>
              <a:gd name="connsiteX63" fmla="*/ 47012 w 604675"/>
              <a:gd name="connsiteY63" fmla="*/ 481413 h 555632"/>
              <a:gd name="connsiteX64" fmla="*/ 73187 w 604675"/>
              <a:gd name="connsiteY64" fmla="*/ 481413 h 555632"/>
              <a:gd name="connsiteX65" fmla="*/ 73187 w 604675"/>
              <a:gd name="connsiteY65" fmla="*/ 388199 h 555632"/>
              <a:gd name="connsiteX66" fmla="*/ 47012 w 604675"/>
              <a:gd name="connsiteY66" fmla="*/ 388199 h 555632"/>
              <a:gd name="connsiteX67" fmla="*/ 45444 w 604675"/>
              <a:gd name="connsiteY67" fmla="*/ 386633 h 555632"/>
              <a:gd name="connsiteX68" fmla="*/ 47012 w 604675"/>
              <a:gd name="connsiteY68" fmla="*/ 385067 h 555632"/>
              <a:gd name="connsiteX69" fmla="*/ 73187 w 604675"/>
              <a:gd name="connsiteY69" fmla="*/ 385067 h 555632"/>
              <a:gd name="connsiteX70" fmla="*/ 73187 w 604675"/>
              <a:gd name="connsiteY70" fmla="*/ 291853 h 555632"/>
              <a:gd name="connsiteX71" fmla="*/ 47012 w 604675"/>
              <a:gd name="connsiteY71" fmla="*/ 291853 h 555632"/>
              <a:gd name="connsiteX72" fmla="*/ 45444 w 604675"/>
              <a:gd name="connsiteY72" fmla="*/ 290287 h 555632"/>
              <a:gd name="connsiteX73" fmla="*/ 47012 w 604675"/>
              <a:gd name="connsiteY73" fmla="*/ 288722 h 555632"/>
              <a:gd name="connsiteX74" fmla="*/ 73187 w 604675"/>
              <a:gd name="connsiteY74" fmla="*/ 288722 h 555632"/>
              <a:gd name="connsiteX75" fmla="*/ 73187 w 604675"/>
              <a:gd name="connsiteY75" fmla="*/ 237177 h 555632"/>
              <a:gd name="connsiteX76" fmla="*/ 80425 w 604675"/>
              <a:gd name="connsiteY76" fmla="*/ 229830 h 555632"/>
              <a:gd name="connsiteX77" fmla="*/ 182473 w 604675"/>
              <a:gd name="connsiteY77" fmla="*/ 229830 h 555632"/>
              <a:gd name="connsiteX78" fmla="*/ 189710 w 604675"/>
              <a:gd name="connsiteY78" fmla="*/ 237177 h 555632"/>
              <a:gd name="connsiteX79" fmla="*/ 189710 w 604675"/>
              <a:gd name="connsiteY79" fmla="*/ 288722 h 555632"/>
              <a:gd name="connsiteX80" fmla="*/ 250022 w 604675"/>
              <a:gd name="connsiteY80" fmla="*/ 288722 h 555632"/>
              <a:gd name="connsiteX81" fmla="*/ 250022 w 604675"/>
              <a:gd name="connsiteY81" fmla="*/ 195507 h 555632"/>
              <a:gd name="connsiteX82" fmla="*/ 47012 w 604675"/>
              <a:gd name="connsiteY82" fmla="*/ 195507 h 555632"/>
              <a:gd name="connsiteX83" fmla="*/ 45444 w 604675"/>
              <a:gd name="connsiteY83" fmla="*/ 193942 h 555632"/>
              <a:gd name="connsiteX84" fmla="*/ 47012 w 604675"/>
              <a:gd name="connsiteY84" fmla="*/ 192376 h 555632"/>
              <a:gd name="connsiteX85" fmla="*/ 250022 w 604675"/>
              <a:gd name="connsiteY85" fmla="*/ 192376 h 555632"/>
              <a:gd name="connsiteX86" fmla="*/ 250022 w 604675"/>
              <a:gd name="connsiteY86" fmla="*/ 99162 h 555632"/>
              <a:gd name="connsiteX87" fmla="*/ 47012 w 604675"/>
              <a:gd name="connsiteY87" fmla="*/ 99162 h 555632"/>
              <a:gd name="connsiteX88" fmla="*/ 45444 w 604675"/>
              <a:gd name="connsiteY88" fmla="*/ 97596 h 555632"/>
              <a:gd name="connsiteX89" fmla="*/ 47012 w 604675"/>
              <a:gd name="connsiteY89" fmla="*/ 96030 h 555632"/>
              <a:gd name="connsiteX90" fmla="*/ 250022 w 604675"/>
              <a:gd name="connsiteY90" fmla="*/ 96030 h 555632"/>
              <a:gd name="connsiteX91" fmla="*/ 250022 w 604675"/>
              <a:gd name="connsiteY91" fmla="*/ 60503 h 555632"/>
              <a:gd name="connsiteX92" fmla="*/ 257380 w 604675"/>
              <a:gd name="connsiteY92" fmla="*/ 53277 h 555632"/>
              <a:gd name="connsiteX93" fmla="*/ 16043 w 604675"/>
              <a:gd name="connsiteY93" fmla="*/ 0 h 555632"/>
              <a:gd name="connsiteX94" fmla="*/ 32206 w 604675"/>
              <a:gd name="connsiteY94" fmla="*/ 16020 h 555632"/>
              <a:gd name="connsiteX95" fmla="*/ 32206 w 604675"/>
              <a:gd name="connsiteY95" fmla="*/ 523593 h 555632"/>
              <a:gd name="connsiteX96" fmla="*/ 588632 w 604675"/>
              <a:gd name="connsiteY96" fmla="*/ 523593 h 555632"/>
              <a:gd name="connsiteX97" fmla="*/ 604675 w 604675"/>
              <a:gd name="connsiteY97" fmla="*/ 539612 h 555632"/>
              <a:gd name="connsiteX98" fmla="*/ 588632 w 604675"/>
              <a:gd name="connsiteY98" fmla="*/ 555632 h 555632"/>
              <a:gd name="connsiteX99" fmla="*/ 16043 w 604675"/>
              <a:gd name="connsiteY99" fmla="*/ 555632 h 555632"/>
              <a:gd name="connsiteX100" fmla="*/ 0 w 604675"/>
              <a:gd name="connsiteY100" fmla="*/ 539612 h 555632"/>
              <a:gd name="connsiteX101" fmla="*/ 0 w 604675"/>
              <a:gd name="connsiteY101" fmla="*/ 16020 h 555632"/>
              <a:gd name="connsiteX102" fmla="*/ 16043 w 604675"/>
              <a:gd name="connsiteY102" fmla="*/ 0 h 55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4675" h="555632">
                <a:moveTo>
                  <a:pt x="366665" y="388199"/>
                </a:moveTo>
                <a:lnTo>
                  <a:pt x="366665" y="481413"/>
                </a:lnTo>
                <a:lnTo>
                  <a:pt x="426977" y="481413"/>
                </a:lnTo>
                <a:lnTo>
                  <a:pt x="426977" y="388199"/>
                </a:lnTo>
                <a:close/>
                <a:moveTo>
                  <a:pt x="189710" y="388199"/>
                </a:moveTo>
                <a:lnTo>
                  <a:pt x="189710" y="481413"/>
                </a:lnTo>
                <a:lnTo>
                  <a:pt x="250022" y="481413"/>
                </a:lnTo>
                <a:lnTo>
                  <a:pt x="250022" y="388199"/>
                </a:lnTo>
                <a:close/>
                <a:moveTo>
                  <a:pt x="366665" y="291853"/>
                </a:moveTo>
                <a:lnTo>
                  <a:pt x="366665" y="385067"/>
                </a:lnTo>
                <a:lnTo>
                  <a:pt x="426977" y="385067"/>
                </a:lnTo>
                <a:lnTo>
                  <a:pt x="426977" y="291853"/>
                </a:lnTo>
                <a:close/>
                <a:moveTo>
                  <a:pt x="189710" y="291853"/>
                </a:moveTo>
                <a:lnTo>
                  <a:pt x="189710" y="385067"/>
                </a:lnTo>
                <a:lnTo>
                  <a:pt x="250022" y="385067"/>
                </a:lnTo>
                <a:lnTo>
                  <a:pt x="250022" y="291853"/>
                </a:lnTo>
                <a:close/>
                <a:moveTo>
                  <a:pt x="257380" y="53277"/>
                </a:moveTo>
                <a:lnTo>
                  <a:pt x="359428" y="53277"/>
                </a:lnTo>
                <a:cubicBezTo>
                  <a:pt x="363408" y="53277"/>
                  <a:pt x="366665" y="56529"/>
                  <a:pt x="366665" y="60503"/>
                </a:cubicBezTo>
                <a:lnTo>
                  <a:pt x="366665" y="96030"/>
                </a:lnTo>
                <a:lnTo>
                  <a:pt x="557612" y="96030"/>
                </a:lnTo>
                <a:cubicBezTo>
                  <a:pt x="558577" y="96030"/>
                  <a:pt x="559301" y="96753"/>
                  <a:pt x="559301" y="97596"/>
                </a:cubicBezTo>
                <a:cubicBezTo>
                  <a:pt x="559301" y="98439"/>
                  <a:pt x="558577" y="99162"/>
                  <a:pt x="557612" y="99162"/>
                </a:cubicBezTo>
                <a:lnTo>
                  <a:pt x="366665" y="99162"/>
                </a:lnTo>
                <a:lnTo>
                  <a:pt x="366665" y="192376"/>
                </a:lnTo>
                <a:lnTo>
                  <a:pt x="557612" y="192376"/>
                </a:lnTo>
                <a:cubicBezTo>
                  <a:pt x="558577" y="192376"/>
                  <a:pt x="559301" y="193099"/>
                  <a:pt x="559301" y="193942"/>
                </a:cubicBezTo>
                <a:cubicBezTo>
                  <a:pt x="559301" y="194785"/>
                  <a:pt x="558577" y="195507"/>
                  <a:pt x="557612" y="195507"/>
                </a:cubicBezTo>
                <a:lnTo>
                  <a:pt x="366665" y="195507"/>
                </a:lnTo>
                <a:lnTo>
                  <a:pt x="366665" y="288722"/>
                </a:lnTo>
                <a:lnTo>
                  <a:pt x="426977" y="288722"/>
                </a:lnTo>
                <a:lnTo>
                  <a:pt x="426977" y="237177"/>
                </a:lnTo>
                <a:cubicBezTo>
                  <a:pt x="426977" y="233082"/>
                  <a:pt x="430234" y="229830"/>
                  <a:pt x="434214" y="229830"/>
                </a:cubicBezTo>
                <a:lnTo>
                  <a:pt x="536262" y="229830"/>
                </a:lnTo>
                <a:cubicBezTo>
                  <a:pt x="540363" y="229830"/>
                  <a:pt x="543620" y="233082"/>
                  <a:pt x="543620" y="237177"/>
                </a:cubicBezTo>
                <a:lnTo>
                  <a:pt x="543620" y="288722"/>
                </a:lnTo>
                <a:lnTo>
                  <a:pt x="557612" y="288722"/>
                </a:lnTo>
                <a:cubicBezTo>
                  <a:pt x="558577" y="288722"/>
                  <a:pt x="559301" y="289444"/>
                  <a:pt x="559301" y="290287"/>
                </a:cubicBezTo>
                <a:cubicBezTo>
                  <a:pt x="559301" y="291130"/>
                  <a:pt x="558577" y="291853"/>
                  <a:pt x="557612" y="291853"/>
                </a:cubicBezTo>
                <a:lnTo>
                  <a:pt x="543620" y="291853"/>
                </a:lnTo>
                <a:lnTo>
                  <a:pt x="543620" y="385067"/>
                </a:lnTo>
                <a:lnTo>
                  <a:pt x="557612" y="385067"/>
                </a:lnTo>
                <a:cubicBezTo>
                  <a:pt x="558577" y="385067"/>
                  <a:pt x="559301" y="385790"/>
                  <a:pt x="559301" y="386633"/>
                </a:cubicBezTo>
                <a:cubicBezTo>
                  <a:pt x="559301" y="387476"/>
                  <a:pt x="558577" y="388199"/>
                  <a:pt x="557612" y="388199"/>
                </a:cubicBezTo>
                <a:lnTo>
                  <a:pt x="543620" y="388199"/>
                </a:lnTo>
                <a:lnTo>
                  <a:pt x="543620" y="481413"/>
                </a:lnTo>
                <a:lnTo>
                  <a:pt x="557612" y="481413"/>
                </a:lnTo>
                <a:cubicBezTo>
                  <a:pt x="558577" y="481413"/>
                  <a:pt x="559301" y="482136"/>
                  <a:pt x="559301" y="482979"/>
                </a:cubicBezTo>
                <a:cubicBezTo>
                  <a:pt x="559301" y="483822"/>
                  <a:pt x="558577" y="484544"/>
                  <a:pt x="557612" y="484544"/>
                </a:cubicBezTo>
                <a:lnTo>
                  <a:pt x="543620" y="484544"/>
                </a:lnTo>
                <a:cubicBezTo>
                  <a:pt x="543499" y="488518"/>
                  <a:pt x="540243" y="491770"/>
                  <a:pt x="536262" y="491770"/>
                </a:cubicBezTo>
                <a:lnTo>
                  <a:pt x="434214" y="491770"/>
                </a:lnTo>
                <a:cubicBezTo>
                  <a:pt x="430234" y="491770"/>
                  <a:pt x="426977" y="488518"/>
                  <a:pt x="426977" y="484544"/>
                </a:cubicBezTo>
                <a:lnTo>
                  <a:pt x="366665" y="484544"/>
                </a:lnTo>
                <a:cubicBezTo>
                  <a:pt x="366665" y="488518"/>
                  <a:pt x="363408" y="491770"/>
                  <a:pt x="359428" y="491770"/>
                </a:cubicBezTo>
                <a:lnTo>
                  <a:pt x="257380" y="491770"/>
                </a:lnTo>
                <a:cubicBezTo>
                  <a:pt x="253399" y="491770"/>
                  <a:pt x="250142" y="488518"/>
                  <a:pt x="250022" y="484544"/>
                </a:cubicBezTo>
                <a:lnTo>
                  <a:pt x="189710" y="484544"/>
                </a:lnTo>
                <a:cubicBezTo>
                  <a:pt x="189710" y="488518"/>
                  <a:pt x="186453" y="491770"/>
                  <a:pt x="182473" y="491770"/>
                </a:cubicBezTo>
                <a:lnTo>
                  <a:pt x="80425" y="491770"/>
                </a:lnTo>
                <a:cubicBezTo>
                  <a:pt x="76444" y="491770"/>
                  <a:pt x="73187" y="488518"/>
                  <a:pt x="73187" y="484544"/>
                </a:cubicBezTo>
                <a:lnTo>
                  <a:pt x="47012" y="484544"/>
                </a:lnTo>
                <a:cubicBezTo>
                  <a:pt x="46168" y="484544"/>
                  <a:pt x="45444" y="483822"/>
                  <a:pt x="45444" y="482979"/>
                </a:cubicBezTo>
                <a:cubicBezTo>
                  <a:pt x="45444" y="482136"/>
                  <a:pt x="46168" y="481413"/>
                  <a:pt x="47012" y="481413"/>
                </a:cubicBezTo>
                <a:lnTo>
                  <a:pt x="73187" y="481413"/>
                </a:lnTo>
                <a:lnTo>
                  <a:pt x="73187" y="388199"/>
                </a:lnTo>
                <a:lnTo>
                  <a:pt x="47012" y="388199"/>
                </a:lnTo>
                <a:cubicBezTo>
                  <a:pt x="46168" y="388199"/>
                  <a:pt x="45444" y="387476"/>
                  <a:pt x="45444" y="386633"/>
                </a:cubicBezTo>
                <a:cubicBezTo>
                  <a:pt x="45444" y="385790"/>
                  <a:pt x="46168" y="385067"/>
                  <a:pt x="47012" y="385067"/>
                </a:cubicBezTo>
                <a:lnTo>
                  <a:pt x="73187" y="385067"/>
                </a:lnTo>
                <a:lnTo>
                  <a:pt x="73187" y="291853"/>
                </a:lnTo>
                <a:lnTo>
                  <a:pt x="47012" y="291853"/>
                </a:lnTo>
                <a:cubicBezTo>
                  <a:pt x="46168" y="291853"/>
                  <a:pt x="45444" y="291130"/>
                  <a:pt x="45444" y="290287"/>
                </a:cubicBezTo>
                <a:cubicBezTo>
                  <a:pt x="45444" y="289444"/>
                  <a:pt x="46168" y="288722"/>
                  <a:pt x="47012" y="288722"/>
                </a:cubicBezTo>
                <a:lnTo>
                  <a:pt x="73187" y="288722"/>
                </a:lnTo>
                <a:lnTo>
                  <a:pt x="73187" y="237177"/>
                </a:lnTo>
                <a:cubicBezTo>
                  <a:pt x="73187" y="233082"/>
                  <a:pt x="76444" y="229830"/>
                  <a:pt x="80425" y="229830"/>
                </a:cubicBezTo>
                <a:lnTo>
                  <a:pt x="182473" y="229830"/>
                </a:lnTo>
                <a:cubicBezTo>
                  <a:pt x="186453" y="229830"/>
                  <a:pt x="189710" y="233082"/>
                  <a:pt x="189710" y="237177"/>
                </a:cubicBezTo>
                <a:lnTo>
                  <a:pt x="189710" y="288722"/>
                </a:lnTo>
                <a:lnTo>
                  <a:pt x="250022" y="288722"/>
                </a:lnTo>
                <a:lnTo>
                  <a:pt x="250022" y="195507"/>
                </a:lnTo>
                <a:lnTo>
                  <a:pt x="47012" y="195507"/>
                </a:lnTo>
                <a:cubicBezTo>
                  <a:pt x="46168" y="195507"/>
                  <a:pt x="45444" y="194785"/>
                  <a:pt x="45444" y="193942"/>
                </a:cubicBezTo>
                <a:cubicBezTo>
                  <a:pt x="45444" y="193099"/>
                  <a:pt x="46168" y="192376"/>
                  <a:pt x="47012" y="192376"/>
                </a:cubicBezTo>
                <a:lnTo>
                  <a:pt x="250022" y="192376"/>
                </a:lnTo>
                <a:lnTo>
                  <a:pt x="250022" y="99162"/>
                </a:lnTo>
                <a:lnTo>
                  <a:pt x="47012" y="99162"/>
                </a:lnTo>
                <a:cubicBezTo>
                  <a:pt x="46168" y="99162"/>
                  <a:pt x="45444" y="98439"/>
                  <a:pt x="45444" y="97596"/>
                </a:cubicBezTo>
                <a:cubicBezTo>
                  <a:pt x="45444" y="96753"/>
                  <a:pt x="46168" y="96030"/>
                  <a:pt x="47012" y="96030"/>
                </a:cubicBezTo>
                <a:lnTo>
                  <a:pt x="250022" y="96030"/>
                </a:lnTo>
                <a:lnTo>
                  <a:pt x="250022" y="60503"/>
                </a:lnTo>
                <a:cubicBezTo>
                  <a:pt x="250022" y="56529"/>
                  <a:pt x="253279" y="53277"/>
                  <a:pt x="257380" y="53277"/>
                </a:cubicBezTo>
                <a:close/>
                <a:moveTo>
                  <a:pt x="16043" y="0"/>
                </a:moveTo>
                <a:cubicBezTo>
                  <a:pt x="24969" y="0"/>
                  <a:pt x="32206" y="7227"/>
                  <a:pt x="32206" y="16020"/>
                </a:cubicBezTo>
                <a:lnTo>
                  <a:pt x="32206" y="523593"/>
                </a:lnTo>
                <a:lnTo>
                  <a:pt x="588632" y="523593"/>
                </a:lnTo>
                <a:cubicBezTo>
                  <a:pt x="597558" y="523593"/>
                  <a:pt x="604675" y="530699"/>
                  <a:pt x="604675" y="539612"/>
                </a:cubicBezTo>
                <a:cubicBezTo>
                  <a:pt x="604675" y="548526"/>
                  <a:pt x="597558" y="555632"/>
                  <a:pt x="588632" y="555632"/>
                </a:cubicBezTo>
                <a:lnTo>
                  <a:pt x="16043" y="555632"/>
                </a:lnTo>
                <a:cubicBezTo>
                  <a:pt x="7237" y="555632"/>
                  <a:pt x="0" y="548526"/>
                  <a:pt x="0" y="539612"/>
                </a:cubicBezTo>
                <a:lnTo>
                  <a:pt x="0" y="16020"/>
                </a:lnTo>
                <a:cubicBezTo>
                  <a:pt x="0" y="7227"/>
                  <a:pt x="7237" y="0"/>
                  <a:pt x="16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8C17D3D-4AAA-4A33-B26A-245105BB2EDF}"/>
              </a:ext>
            </a:extLst>
          </p:cNvPr>
          <p:cNvGrpSpPr/>
          <p:nvPr/>
        </p:nvGrpSpPr>
        <p:grpSpPr>
          <a:xfrm>
            <a:off x="2006436" y="3911196"/>
            <a:ext cx="2176238" cy="541743"/>
            <a:chOff x="2033510" y="4836619"/>
            <a:chExt cx="2176238" cy="54174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EA7BC9-F8B3-4595-A71B-7B01C92A93E7}"/>
                </a:ext>
              </a:extLst>
            </p:cNvPr>
            <p:cNvSpPr/>
            <p:nvPr/>
          </p:nvSpPr>
          <p:spPr>
            <a:xfrm>
              <a:off x="2049574" y="5095336"/>
              <a:ext cx="2160174" cy="283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指令：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branch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97F5002-6616-4014-9A9D-938148E17688}"/>
                </a:ext>
              </a:extLst>
            </p:cNvPr>
            <p:cNvSpPr/>
            <p:nvPr/>
          </p:nvSpPr>
          <p:spPr>
            <a:xfrm>
              <a:off x="2033510" y="4836619"/>
              <a:ext cx="1335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分支功能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A2E89C5-5A28-41C3-8470-E022846D90EC}"/>
              </a:ext>
            </a:extLst>
          </p:cNvPr>
          <p:cNvGrpSpPr/>
          <p:nvPr/>
        </p:nvGrpSpPr>
        <p:grpSpPr>
          <a:xfrm>
            <a:off x="4771606" y="3911196"/>
            <a:ext cx="2174120" cy="706562"/>
            <a:chOff x="2033510" y="4836619"/>
            <a:chExt cx="2174120" cy="70656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DA44D05-0F8D-4EFA-9E88-04AF024588C2}"/>
                </a:ext>
              </a:extLst>
            </p:cNvPr>
            <p:cNvSpPr/>
            <p:nvPr/>
          </p:nvSpPr>
          <p:spPr>
            <a:xfrm>
              <a:off x="2047456" y="5050097"/>
              <a:ext cx="2160174" cy="493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用于链接其他仓库的资源，指令：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submodule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DA5F6CD-2455-4075-BB35-9227CEE6493B}"/>
                </a:ext>
              </a:extLst>
            </p:cNvPr>
            <p:cNvSpPr/>
            <p:nvPr/>
          </p:nvSpPr>
          <p:spPr>
            <a:xfrm>
              <a:off x="2033510" y="4836619"/>
              <a:ext cx="1511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子模块功能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DDF5A41-7CC1-4FEC-93BC-62F166E9B519}"/>
              </a:ext>
            </a:extLst>
          </p:cNvPr>
          <p:cNvGrpSpPr/>
          <p:nvPr/>
        </p:nvGrpSpPr>
        <p:grpSpPr>
          <a:xfrm>
            <a:off x="2020774" y="4931976"/>
            <a:ext cx="2160174" cy="574364"/>
            <a:chOff x="2010722" y="4836619"/>
            <a:chExt cx="2160174" cy="57436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B8210FD-8DDF-4BA2-999E-0BADB92C8D6F}"/>
                </a:ext>
              </a:extLst>
            </p:cNvPr>
            <p:cNvSpPr/>
            <p:nvPr/>
          </p:nvSpPr>
          <p:spPr>
            <a:xfrm>
              <a:off x="2010722" y="5127957"/>
              <a:ext cx="2160174" cy="283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合并分支的内容，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317A463-1AC8-4008-BC7A-AD25EBF703AD}"/>
                </a:ext>
              </a:extLst>
            </p:cNvPr>
            <p:cNvSpPr/>
            <p:nvPr/>
          </p:nvSpPr>
          <p:spPr>
            <a:xfrm>
              <a:off x="2033510" y="4836619"/>
              <a:ext cx="1452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合并功能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E30F859-5EA7-4586-8A20-AEACA436C133}"/>
              </a:ext>
            </a:extLst>
          </p:cNvPr>
          <p:cNvGrpSpPr/>
          <p:nvPr/>
        </p:nvGrpSpPr>
        <p:grpSpPr>
          <a:xfrm>
            <a:off x="4804017" y="4931976"/>
            <a:ext cx="2160174" cy="1378109"/>
            <a:chOff x="2028795" y="4836619"/>
            <a:chExt cx="2160174" cy="137810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E0F8D32-D91F-4558-9753-A9E9299491E9}"/>
                </a:ext>
              </a:extLst>
            </p:cNvPr>
            <p:cNvSpPr/>
            <p:nvPr/>
          </p:nvSpPr>
          <p:spPr>
            <a:xfrm>
              <a:off x="2028795" y="5091472"/>
              <a:ext cx="2160174" cy="1123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SSH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认证用于防止远程管理过程中的信息泄露问题，弥补网络中的漏洞。使用秘钥进行认证和加密传输，和账号密码分离开来，不需要账号也可以访问远程仓库。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74D774F-576C-42A3-97F4-06617093EB0A}"/>
                </a:ext>
              </a:extLst>
            </p:cNvPr>
            <p:cNvSpPr/>
            <p:nvPr/>
          </p:nvSpPr>
          <p:spPr>
            <a:xfrm>
              <a:off x="2033510" y="4836619"/>
              <a:ext cx="1994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SSH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23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07ABE-C1E4-4591-ACCA-0D7BF73241BC}"/>
              </a:ext>
            </a:extLst>
          </p:cNvPr>
          <p:cNvSpPr/>
          <p:nvPr/>
        </p:nvSpPr>
        <p:spPr>
          <a:xfrm>
            <a:off x="5481175" y="888601"/>
            <a:ext cx="6212695" cy="5674178"/>
          </a:xfrm>
          <a:prstGeom prst="rect">
            <a:avLst/>
          </a:prstGeom>
          <a:solidFill>
            <a:srgbClr val="F5F4EF"/>
          </a:solidFill>
          <a:ln w="38100">
            <a:solidFill>
              <a:srgbClr val="7667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71492-E6F3-420D-88D0-4C33F3C8CDB5}"/>
              </a:ext>
            </a:extLst>
          </p:cNvPr>
          <p:cNvSpPr txBox="1"/>
          <p:nvPr/>
        </p:nvSpPr>
        <p:spPr>
          <a:xfrm>
            <a:off x="5780350" y="1069452"/>
            <a:ext cx="2923604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分支功能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FA944-8097-4351-B4C7-E778B1F5B66B}"/>
              </a:ext>
            </a:extLst>
          </p:cNvPr>
          <p:cNvSpPr/>
          <p:nvPr/>
        </p:nvSpPr>
        <p:spPr>
          <a:xfrm>
            <a:off x="6155910" y="1632909"/>
            <a:ext cx="4727965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branch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branch_name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branch_name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为创建的新分支的名称；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925A8-B52F-4231-990E-A614BDAFF365}"/>
              </a:ext>
            </a:extLst>
          </p:cNvPr>
          <p:cNvSpPr/>
          <p:nvPr/>
        </p:nvSpPr>
        <p:spPr>
          <a:xfrm>
            <a:off x="6096000" y="4695735"/>
            <a:ext cx="5215909" cy="14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“git branch”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指令根据使用选项实现不同功能；若无选项，则表示创建新分支；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在创建分支之前，先通过选项 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--list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查询当前仓库已有的分支，之后创建新分支，创建成功之后，再次查询已有分支，确认是否创建成功；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1A566365-1D25-41D8-B547-951084BE5009}"/>
              </a:ext>
            </a:extLst>
          </p:cNvPr>
          <p:cNvSpPr/>
          <p:nvPr/>
        </p:nvSpPr>
        <p:spPr>
          <a:xfrm>
            <a:off x="6155910" y="6162008"/>
            <a:ext cx="2029545" cy="340446"/>
          </a:xfrm>
          <a:prstGeom prst="roundRect">
            <a:avLst>
              <a:gd name="adj" fmla="val 50000"/>
            </a:avLst>
          </a:prstGeom>
          <a:solidFill>
            <a:srgbClr val="7667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 branch</a:t>
            </a:r>
            <a:r>
              <a:rPr lang="zh-CN" altLang="en-US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指令效果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29A1CD-97B0-24B2-82B7-44FA6770E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350" y="2326727"/>
            <a:ext cx="57435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07ABE-C1E4-4591-ACCA-0D7BF73241BC}"/>
              </a:ext>
            </a:extLst>
          </p:cNvPr>
          <p:cNvSpPr/>
          <p:nvPr/>
        </p:nvSpPr>
        <p:spPr>
          <a:xfrm>
            <a:off x="5766816" y="1897752"/>
            <a:ext cx="5597013" cy="4220890"/>
          </a:xfrm>
          <a:prstGeom prst="rect">
            <a:avLst/>
          </a:prstGeom>
          <a:solidFill>
            <a:srgbClr val="F5F4EF"/>
          </a:solidFill>
          <a:ln w="38100">
            <a:solidFill>
              <a:srgbClr val="7667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71492-E6F3-420D-88D0-4C33F3C8CDB5}"/>
              </a:ext>
            </a:extLst>
          </p:cNvPr>
          <p:cNvSpPr txBox="1"/>
          <p:nvPr/>
        </p:nvSpPr>
        <p:spPr>
          <a:xfrm>
            <a:off x="6205304" y="2095747"/>
            <a:ext cx="287443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子模块功能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FA944-8097-4351-B4C7-E778B1F5B66B}"/>
              </a:ext>
            </a:extLst>
          </p:cNvPr>
          <p:cNvSpPr/>
          <p:nvPr/>
        </p:nvSpPr>
        <p:spPr>
          <a:xfrm>
            <a:off x="6205304" y="2573237"/>
            <a:ext cx="4648457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submodule add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：子模块的链接地址；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925A8-B52F-4231-990E-A614BDAFF365}"/>
              </a:ext>
            </a:extLst>
          </p:cNvPr>
          <p:cNvSpPr/>
          <p:nvPr/>
        </p:nvSpPr>
        <p:spPr>
          <a:xfrm>
            <a:off x="6205303" y="4466467"/>
            <a:ext cx="464845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添加新的子模块的时候，链接到子模块远程库，并将该子模块的内容克隆至本地；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最后，记得提交子模块部分的内容，并推送至远程仓库。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1A566365-1D25-41D8-B547-951084BE5009}"/>
              </a:ext>
            </a:extLst>
          </p:cNvPr>
          <p:cNvSpPr/>
          <p:nvPr/>
        </p:nvSpPr>
        <p:spPr>
          <a:xfrm>
            <a:off x="6205303" y="5537458"/>
            <a:ext cx="2214757" cy="300537"/>
          </a:xfrm>
          <a:prstGeom prst="roundRect">
            <a:avLst>
              <a:gd name="adj" fmla="val 50000"/>
            </a:avLst>
          </a:prstGeom>
          <a:solidFill>
            <a:srgbClr val="7667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 submodule</a:t>
            </a:r>
            <a:r>
              <a:rPr lang="zh-CN" altLang="en-US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指令效果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8C7407-87E1-BF73-EAAE-61A85D6F4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040" y="3229649"/>
            <a:ext cx="5350563" cy="11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3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2DBC9"/>
              </a:clrFrom>
              <a:clrTo>
                <a:srgbClr val="E2DB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8330" y="706682"/>
            <a:ext cx="4574541" cy="6858000"/>
          </a:xfrm>
          <a:custGeom>
            <a:avLst/>
            <a:gdLst>
              <a:gd name="connsiteX0" fmla="*/ 252170 w 4574541"/>
              <a:gd name="connsiteY0" fmla="*/ 5648398 h 6858000"/>
              <a:gd name="connsiteX1" fmla="*/ 252170 w 4574541"/>
              <a:gd name="connsiteY1" fmla="*/ 6151318 h 6858000"/>
              <a:gd name="connsiteX2" fmla="*/ 991310 w 4574541"/>
              <a:gd name="connsiteY2" fmla="*/ 6151318 h 6858000"/>
              <a:gd name="connsiteX3" fmla="*/ 991310 w 4574541"/>
              <a:gd name="connsiteY3" fmla="*/ 5648398 h 6858000"/>
              <a:gd name="connsiteX4" fmla="*/ 0 w 4574541"/>
              <a:gd name="connsiteY4" fmla="*/ 0 h 6858000"/>
              <a:gd name="connsiteX5" fmla="*/ 4574541 w 4574541"/>
              <a:gd name="connsiteY5" fmla="*/ 0 h 6858000"/>
              <a:gd name="connsiteX6" fmla="*/ 4574541 w 4574541"/>
              <a:gd name="connsiteY6" fmla="*/ 6858000 h 6858000"/>
              <a:gd name="connsiteX7" fmla="*/ 0 w 45745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4541" h="6858000">
                <a:moveTo>
                  <a:pt x="252170" y="5648398"/>
                </a:moveTo>
                <a:lnTo>
                  <a:pt x="252170" y="6151318"/>
                </a:lnTo>
                <a:lnTo>
                  <a:pt x="991310" y="6151318"/>
                </a:lnTo>
                <a:lnTo>
                  <a:pt x="991310" y="5648398"/>
                </a:lnTo>
                <a:close/>
                <a:moveTo>
                  <a:pt x="0" y="0"/>
                </a:moveTo>
                <a:lnTo>
                  <a:pt x="4574541" y="0"/>
                </a:lnTo>
                <a:lnTo>
                  <a:pt x="457454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hree-books-stack_73922">
            <a:extLst>
              <a:ext uri="{FF2B5EF4-FFF2-40B4-BE49-F238E27FC236}">
                <a16:creationId xmlns:a16="http://schemas.microsoft.com/office/drawing/2014/main" id="{3712AD72-CBC8-470C-9706-17F970337E18}"/>
              </a:ext>
            </a:extLst>
          </p:cNvPr>
          <p:cNvSpPr>
            <a:spLocks noChangeAspect="1"/>
          </p:cNvSpPr>
          <p:nvPr/>
        </p:nvSpPr>
        <p:spPr bwMode="auto">
          <a:xfrm>
            <a:off x="1437308" y="2220097"/>
            <a:ext cx="337708" cy="263014"/>
          </a:xfrm>
          <a:custGeom>
            <a:avLst/>
            <a:gdLst>
              <a:gd name="T0" fmla="*/ 2312 w 2608"/>
              <a:gd name="T1" fmla="*/ 1968 h 2034"/>
              <a:gd name="T2" fmla="*/ 2246 w 2608"/>
              <a:gd name="T3" fmla="*/ 2034 h 2034"/>
              <a:gd name="T4" fmla="*/ 2156 w 2608"/>
              <a:gd name="T5" fmla="*/ 2034 h 2034"/>
              <a:gd name="T6" fmla="*/ 1905 w 2608"/>
              <a:gd name="T7" fmla="*/ 2034 h 2034"/>
              <a:gd name="T8" fmla="*/ 228 w 2608"/>
              <a:gd name="T9" fmla="*/ 2034 h 2034"/>
              <a:gd name="T10" fmla="*/ 0 w 2608"/>
              <a:gd name="T11" fmla="*/ 1806 h 2034"/>
              <a:gd name="T12" fmla="*/ 0 w 2608"/>
              <a:gd name="T13" fmla="*/ 1537 h 2034"/>
              <a:gd name="T14" fmla="*/ 228 w 2608"/>
              <a:gd name="T15" fmla="*/ 1309 h 2034"/>
              <a:gd name="T16" fmla="*/ 1905 w 2608"/>
              <a:gd name="T17" fmla="*/ 1309 h 2034"/>
              <a:gd name="T18" fmla="*/ 2156 w 2608"/>
              <a:gd name="T19" fmla="*/ 1309 h 2034"/>
              <a:gd name="T20" fmla="*/ 2246 w 2608"/>
              <a:gd name="T21" fmla="*/ 1309 h 2034"/>
              <a:gd name="T22" fmla="*/ 2312 w 2608"/>
              <a:gd name="T23" fmla="*/ 1376 h 2034"/>
              <a:gd name="T24" fmla="*/ 2246 w 2608"/>
              <a:gd name="T25" fmla="*/ 1442 h 2034"/>
              <a:gd name="T26" fmla="*/ 2222 w 2608"/>
              <a:gd name="T27" fmla="*/ 1442 h 2034"/>
              <a:gd name="T28" fmla="*/ 2222 w 2608"/>
              <a:gd name="T29" fmla="*/ 1901 h 2034"/>
              <a:gd name="T30" fmla="*/ 2246 w 2608"/>
              <a:gd name="T31" fmla="*/ 1901 h 2034"/>
              <a:gd name="T32" fmla="*/ 2312 w 2608"/>
              <a:gd name="T33" fmla="*/ 1968 h 2034"/>
              <a:gd name="T34" fmla="*/ 2608 w 2608"/>
              <a:gd name="T35" fmla="*/ 1134 h 2034"/>
              <a:gd name="T36" fmla="*/ 2541 w 2608"/>
              <a:gd name="T37" fmla="*/ 1201 h 2034"/>
              <a:gd name="T38" fmla="*/ 2437 w 2608"/>
              <a:gd name="T39" fmla="*/ 1201 h 2034"/>
              <a:gd name="T40" fmla="*/ 2201 w 2608"/>
              <a:gd name="T41" fmla="*/ 1201 h 2034"/>
              <a:gd name="T42" fmla="*/ 809 w 2608"/>
              <a:gd name="T43" fmla="*/ 1201 h 2034"/>
              <a:gd name="T44" fmla="*/ 597 w 2608"/>
              <a:gd name="T45" fmla="*/ 989 h 2034"/>
              <a:gd name="T46" fmla="*/ 597 w 2608"/>
              <a:gd name="T47" fmla="*/ 795 h 2034"/>
              <a:gd name="T48" fmla="*/ 809 w 2608"/>
              <a:gd name="T49" fmla="*/ 583 h 2034"/>
              <a:gd name="T50" fmla="*/ 2201 w 2608"/>
              <a:gd name="T51" fmla="*/ 583 h 2034"/>
              <a:gd name="T52" fmla="*/ 2437 w 2608"/>
              <a:gd name="T53" fmla="*/ 583 h 2034"/>
              <a:gd name="T54" fmla="*/ 2541 w 2608"/>
              <a:gd name="T55" fmla="*/ 583 h 2034"/>
              <a:gd name="T56" fmla="*/ 2608 w 2608"/>
              <a:gd name="T57" fmla="*/ 650 h 2034"/>
              <a:gd name="T58" fmla="*/ 2541 w 2608"/>
              <a:gd name="T59" fmla="*/ 717 h 2034"/>
              <a:gd name="T60" fmla="*/ 2504 w 2608"/>
              <a:gd name="T61" fmla="*/ 717 h 2034"/>
              <a:gd name="T62" fmla="*/ 2504 w 2608"/>
              <a:gd name="T63" fmla="*/ 1068 h 2034"/>
              <a:gd name="T64" fmla="*/ 2541 w 2608"/>
              <a:gd name="T65" fmla="*/ 1068 h 2034"/>
              <a:gd name="T66" fmla="*/ 2608 w 2608"/>
              <a:gd name="T67" fmla="*/ 1134 h 2034"/>
              <a:gd name="T68" fmla="*/ 2201 w 2608"/>
              <a:gd name="T69" fmla="*/ 1068 h 2034"/>
              <a:gd name="T70" fmla="*/ 2371 w 2608"/>
              <a:gd name="T71" fmla="*/ 1068 h 2034"/>
              <a:gd name="T72" fmla="*/ 2371 w 2608"/>
              <a:gd name="T73" fmla="*/ 717 h 2034"/>
              <a:gd name="T74" fmla="*/ 2201 w 2608"/>
              <a:gd name="T75" fmla="*/ 717 h 2034"/>
              <a:gd name="T76" fmla="*/ 809 w 2608"/>
              <a:gd name="T77" fmla="*/ 717 h 2034"/>
              <a:gd name="T78" fmla="*/ 730 w 2608"/>
              <a:gd name="T79" fmla="*/ 795 h 2034"/>
              <a:gd name="T80" fmla="*/ 730 w 2608"/>
              <a:gd name="T81" fmla="*/ 989 h 2034"/>
              <a:gd name="T82" fmla="*/ 809 w 2608"/>
              <a:gd name="T83" fmla="*/ 1068 h 2034"/>
              <a:gd name="T84" fmla="*/ 2201 w 2608"/>
              <a:gd name="T85" fmla="*/ 1068 h 2034"/>
              <a:gd name="T86" fmla="*/ 2036 w 2608"/>
              <a:gd name="T87" fmla="*/ 0 h 2034"/>
              <a:gd name="T88" fmla="*/ 607 w 2608"/>
              <a:gd name="T89" fmla="*/ 0 h 2034"/>
              <a:gd name="T90" fmla="*/ 296 w 2608"/>
              <a:gd name="T91" fmla="*/ 0 h 2034"/>
              <a:gd name="T92" fmla="*/ 209 w 2608"/>
              <a:gd name="T93" fmla="*/ 0 h 2034"/>
              <a:gd name="T94" fmla="*/ 142 w 2608"/>
              <a:gd name="T95" fmla="*/ 66 h 2034"/>
              <a:gd name="T96" fmla="*/ 209 w 2608"/>
              <a:gd name="T97" fmla="*/ 133 h 2034"/>
              <a:gd name="T98" fmla="*/ 229 w 2608"/>
              <a:gd name="T99" fmla="*/ 133 h 2034"/>
              <a:gd name="T100" fmla="*/ 229 w 2608"/>
              <a:gd name="T101" fmla="*/ 362 h 2034"/>
              <a:gd name="T102" fmla="*/ 209 w 2608"/>
              <a:gd name="T103" fmla="*/ 362 h 2034"/>
              <a:gd name="T104" fmla="*/ 142 w 2608"/>
              <a:gd name="T105" fmla="*/ 429 h 2034"/>
              <a:gd name="T106" fmla="*/ 209 w 2608"/>
              <a:gd name="T107" fmla="*/ 495 h 2034"/>
              <a:gd name="T108" fmla="*/ 296 w 2608"/>
              <a:gd name="T109" fmla="*/ 495 h 2034"/>
              <a:gd name="T110" fmla="*/ 296 w 2608"/>
              <a:gd name="T111" fmla="*/ 495 h 2034"/>
              <a:gd name="T112" fmla="*/ 2036 w 2608"/>
              <a:gd name="T113" fmla="*/ 495 h 2034"/>
              <a:gd name="T114" fmla="*/ 2263 w 2608"/>
              <a:gd name="T115" fmla="*/ 268 h 2034"/>
              <a:gd name="T116" fmla="*/ 2263 w 2608"/>
              <a:gd name="T117" fmla="*/ 227 h 2034"/>
              <a:gd name="T118" fmla="*/ 2036 w 2608"/>
              <a:gd name="T119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08" h="2034">
                <a:moveTo>
                  <a:pt x="2312" y="1968"/>
                </a:moveTo>
                <a:cubicBezTo>
                  <a:pt x="2312" y="2004"/>
                  <a:pt x="2283" y="2034"/>
                  <a:pt x="2246" y="2034"/>
                </a:cubicBezTo>
                <a:lnTo>
                  <a:pt x="2156" y="2034"/>
                </a:lnTo>
                <a:lnTo>
                  <a:pt x="1905" y="2034"/>
                </a:lnTo>
                <a:lnTo>
                  <a:pt x="228" y="2034"/>
                </a:lnTo>
                <a:cubicBezTo>
                  <a:pt x="102" y="2034"/>
                  <a:pt x="0" y="1932"/>
                  <a:pt x="0" y="1806"/>
                </a:cubicBezTo>
                <a:lnTo>
                  <a:pt x="0" y="1537"/>
                </a:lnTo>
                <a:cubicBezTo>
                  <a:pt x="0" y="1411"/>
                  <a:pt x="102" y="1309"/>
                  <a:pt x="228" y="1309"/>
                </a:cubicBezTo>
                <a:lnTo>
                  <a:pt x="1905" y="1309"/>
                </a:lnTo>
                <a:lnTo>
                  <a:pt x="2156" y="1309"/>
                </a:lnTo>
                <a:lnTo>
                  <a:pt x="2246" y="1309"/>
                </a:lnTo>
                <a:cubicBezTo>
                  <a:pt x="2283" y="1309"/>
                  <a:pt x="2312" y="1339"/>
                  <a:pt x="2312" y="1376"/>
                </a:cubicBezTo>
                <a:cubicBezTo>
                  <a:pt x="2312" y="1412"/>
                  <a:pt x="2283" y="1442"/>
                  <a:pt x="2246" y="1442"/>
                </a:cubicBezTo>
                <a:lnTo>
                  <a:pt x="2222" y="1442"/>
                </a:lnTo>
                <a:lnTo>
                  <a:pt x="2222" y="1901"/>
                </a:lnTo>
                <a:lnTo>
                  <a:pt x="2246" y="1901"/>
                </a:lnTo>
                <a:cubicBezTo>
                  <a:pt x="2283" y="1901"/>
                  <a:pt x="2312" y="1931"/>
                  <a:pt x="2312" y="1968"/>
                </a:cubicBezTo>
                <a:close/>
                <a:moveTo>
                  <a:pt x="2608" y="1134"/>
                </a:moveTo>
                <a:cubicBezTo>
                  <a:pt x="2608" y="1171"/>
                  <a:pt x="2578" y="1201"/>
                  <a:pt x="2541" y="1201"/>
                </a:cubicBezTo>
                <a:lnTo>
                  <a:pt x="2437" y="1201"/>
                </a:lnTo>
                <a:lnTo>
                  <a:pt x="2201" y="1201"/>
                </a:lnTo>
                <a:lnTo>
                  <a:pt x="809" y="1201"/>
                </a:lnTo>
                <a:cubicBezTo>
                  <a:pt x="692" y="1201"/>
                  <a:pt x="597" y="1106"/>
                  <a:pt x="597" y="989"/>
                </a:cubicBezTo>
                <a:lnTo>
                  <a:pt x="597" y="795"/>
                </a:lnTo>
                <a:cubicBezTo>
                  <a:pt x="597" y="678"/>
                  <a:pt x="692" y="583"/>
                  <a:pt x="809" y="583"/>
                </a:cubicBezTo>
                <a:lnTo>
                  <a:pt x="2201" y="583"/>
                </a:lnTo>
                <a:lnTo>
                  <a:pt x="2437" y="583"/>
                </a:lnTo>
                <a:lnTo>
                  <a:pt x="2541" y="583"/>
                </a:lnTo>
                <a:cubicBezTo>
                  <a:pt x="2578" y="583"/>
                  <a:pt x="2608" y="613"/>
                  <a:pt x="2608" y="650"/>
                </a:cubicBezTo>
                <a:cubicBezTo>
                  <a:pt x="2608" y="687"/>
                  <a:pt x="2578" y="717"/>
                  <a:pt x="2541" y="717"/>
                </a:cubicBezTo>
                <a:lnTo>
                  <a:pt x="2504" y="717"/>
                </a:lnTo>
                <a:lnTo>
                  <a:pt x="2504" y="1068"/>
                </a:lnTo>
                <a:lnTo>
                  <a:pt x="2541" y="1068"/>
                </a:lnTo>
                <a:cubicBezTo>
                  <a:pt x="2578" y="1068"/>
                  <a:pt x="2608" y="1098"/>
                  <a:pt x="2608" y="1134"/>
                </a:cubicBezTo>
                <a:close/>
                <a:moveTo>
                  <a:pt x="2201" y="1068"/>
                </a:moveTo>
                <a:lnTo>
                  <a:pt x="2371" y="1068"/>
                </a:lnTo>
                <a:lnTo>
                  <a:pt x="2371" y="717"/>
                </a:lnTo>
                <a:lnTo>
                  <a:pt x="2201" y="717"/>
                </a:lnTo>
                <a:lnTo>
                  <a:pt x="809" y="717"/>
                </a:lnTo>
                <a:cubicBezTo>
                  <a:pt x="765" y="717"/>
                  <a:pt x="730" y="752"/>
                  <a:pt x="730" y="795"/>
                </a:cubicBezTo>
                <a:lnTo>
                  <a:pt x="730" y="989"/>
                </a:lnTo>
                <a:cubicBezTo>
                  <a:pt x="730" y="1033"/>
                  <a:pt x="765" y="1068"/>
                  <a:pt x="809" y="1068"/>
                </a:cubicBezTo>
                <a:lnTo>
                  <a:pt x="2201" y="1068"/>
                </a:lnTo>
                <a:close/>
                <a:moveTo>
                  <a:pt x="2036" y="0"/>
                </a:moveTo>
                <a:lnTo>
                  <a:pt x="607" y="0"/>
                </a:lnTo>
                <a:lnTo>
                  <a:pt x="296" y="0"/>
                </a:lnTo>
                <a:lnTo>
                  <a:pt x="209" y="0"/>
                </a:lnTo>
                <a:cubicBezTo>
                  <a:pt x="172" y="0"/>
                  <a:pt x="142" y="29"/>
                  <a:pt x="142" y="66"/>
                </a:cubicBezTo>
                <a:cubicBezTo>
                  <a:pt x="142" y="103"/>
                  <a:pt x="172" y="133"/>
                  <a:pt x="209" y="133"/>
                </a:cubicBezTo>
                <a:lnTo>
                  <a:pt x="229" y="133"/>
                </a:lnTo>
                <a:lnTo>
                  <a:pt x="229" y="362"/>
                </a:lnTo>
                <a:lnTo>
                  <a:pt x="209" y="362"/>
                </a:lnTo>
                <a:cubicBezTo>
                  <a:pt x="172" y="362"/>
                  <a:pt x="142" y="392"/>
                  <a:pt x="142" y="429"/>
                </a:cubicBezTo>
                <a:cubicBezTo>
                  <a:pt x="142" y="466"/>
                  <a:pt x="172" y="495"/>
                  <a:pt x="209" y="495"/>
                </a:cubicBezTo>
                <a:lnTo>
                  <a:pt x="296" y="495"/>
                </a:lnTo>
                <a:cubicBezTo>
                  <a:pt x="296" y="495"/>
                  <a:pt x="296" y="495"/>
                  <a:pt x="296" y="495"/>
                </a:cubicBezTo>
                <a:lnTo>
                  <a:pt x="2036" y="495"/>
                </a:lnTo>
                <a:cubicBezTo>
                  <a:pt x="2161" y="495"/>
                  <a:pt x="2263" y="393"/>
                  <a:pt x="2263" y="268"/>
                </a:cubicBezTo>
                <a:lnTo>
                  <a:pt x="2263" y="227"/>
                </a:lnTo>
                <a:cubicBezTo>
                  <a:pt x="2263" y="102"/>
                  <a:pt x="2161" y="0"/>
                  <a:pt x="2036" y="0"/>
                </a:cubicBezTo>
                <a:close/>
              </a:path>
            </a:pathLst>
          </a:custGeom>
          <a:solidFill>
            <a:srgbClr val="76675F"/>
          </a:solidFill>
          <a:ln>
            <a:noFill/>
          </a:ln>
        </p:spPr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4D8FC8-AFD5-4F53-BE2B-F6F34D24E6B3}"/>
              </a:ext>
            </a:extLst>
          </p:cNvPr>
          <p:cNvSpPr txBox="1"/>
          <p:nvPr/>
        </p:nvSpPr>
        <p:spPr>
          <a:xfrm>
            <a:off x="1824254" y="2185696"/>
            <a:ext cx="191320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培训内容简介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5436146-16BC-4C80-A7C7-437EADFAF9C0}"/>
              </a:ext>
            </a:extLst>
          </p:cNvPr>
          <p:cNvGrpSpPr/>
          <p:nvPr/>
        </p:nvGrpSpPr>
        <p:grpSpPr>
          <a:xfrm>
            <a:off x="1437308" y="2638610"/>
            <a:ext cx="2236846" cy="77372"/>
            <a:chOff x="2131172" y="3938954"/>
            <a:chExt cx="2236846" cy="7737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ECBEC9-DBC9-43B6-969D-39BD9DE54A68}"/>
                </a:ext>
              </a:extLst>
            </p:cNvPr>
            <p:cNvCxnSpPr/>
            <p:nvPr/>
          </p:nvCxnSpPr>
          <p:spPr>
            <a:xfrm>
              <a:off x="2131172" y="3981157"/>
              <a:ext cx="217354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D4CC61C-7DCF-4B29-B4F8-2CE0D30E71AA}"/>
                </a:ext>
              </a:extLst>
            </p:cNvPr>
            <p:cNvSpPr/>
            <p:nvPr/>
          </p:nvSpPr>
          <p:spPr>
            <a:xfrm>
              <a:off x="4290646" y="3938954"/>
              <a:ext cx="77372" cy="77372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4ECA7E3-1354-4985-9211-59F10BE8254A}"/>
              </a:ext>
            </a:extLst>
          </p:cNvPr>
          <p:cNvSpPr/>
          <p:nvPr/>
        </p:nvSpPr>
        <p:spPr>
          <a:xfrm>
            <a:off x="1374002" y="2775342"/>
            <a:ext cx="2432180" cy="283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 to this training content</a:t>
            </a:r>
          </a:p>
        </p:txBody>
      </p:sp>
      <p:sp>
        <p:nvSpPr>
          <p:cNvPr id="10" name="three-books-stack_73922">
            <a:extLst>
              <a:ext uri="{FF2B5EF4-FFF2-40B4-BE49-F238E27FC236}">
                <a16:creationId xmlns:a16="http://schemas.microsoft.com/office/drawing/2014/main" id="{1F5AFC1C-F2CE-4601-BBAC-4D4D3EC52D24}"/>
              </a:ext>
            </a:extLst>
          </p:cNvPr>
          <p:cNvSpPr>
            <a:spLocks noChangeAspect="1"/>
          </p:cNvSpPr>
          <p:nvPr/>
        </p:nvSpPr>
        <p:spPr bwMode="auto">
          <a:xfrm>
            <a:off x="8617529" y="2220097"/>
            <a:ext cx="337708" cy="263014"/>
          </a:xfrm>
          <a:custGeom>
            <a:avLst/>
            <a:gdLst>
              <a:gd name="T0" fmla="*/ 2312 w 2608"/>
              <a:gd name="T1" fmla="*/ 1968 h 2034"/>
              <a:gd name="T2" fmla="*/ 2246 w 2608"/>
              <a:gd name="T3" fmla="*/ 2034 h 2034"/>
              <a:gd name="T4" fmla="*/ 2156 w 2608"/>
              <a:gd name="T5" fmla="*/ 2034 h 2034"/>
              <a:gd name="T6" fmla="*/ 1905 w 2608"/>
              <a:gd name="T7" fmla="*/ 2034 h 2034"/>
              <a:gd name="T8" fmla="*/ 228 w 2608"/>
              <a:gd name="T9" fmla="*/ 2034 h 2034"/>
              <a:gd name="T10" fmla="*/ 0 w 2608"/>
              <a:gd name="T11" fmla="*/ 1806 h 2034"/>
              <a:gd name="T12" fmla="*/ 0 w 2608"/>
              <a:gd name="T13" fmla="*/ 1537 h 2034"/>
              <a:gd name="T14" fmla="*/ 228 w 2608"/>
              <a:gd name="T15" fmla="*/ 1309 h 2034"/>
              <a:gd name="T16" fmla="*/ 1905 w 2608"/>
              <a:gd name="T17" fmla="*/ 1309 h 2034"/>
              <a:gd name="T18" fmla="*/ 2156 w 2608"/>
              <a:gd name="T19" fmla="*/ 1309 h 2034"/>
              <a:gd name="T20" fmla="*/ 2246 w 2608"/>
              <a:gd name="T21" fmla="*/ 1309 h 2034"/>
              <a:gd name="T22" fmla="*/ 2312 w 2608"/>
              <a:gd name="T23" fmla="*/ 1376 h 2034"/>
              <a:gd name="T24" fmla="*/ 2246 w 2608"/>
              <a:gd name="T25" fmla="*/ 1442 h 2034"/>
              <a:gd name="T26" fmla="*/ 2222 w 2608"/>
              <a:gd name="T27" fmla="*/ 1442 h 2034"/>
              <a:gd name="T28" fmla="*/ 2222 w 2608"/>
              <a:gd name="T29" fmla="*/ 1901 h 2034"/>
              <a:gd name="T30" fmla="*/ 2246 w 2608"/>
              <a:gd name="T31" fmla="*/ 1901 h 2034"/>
              <a:gd name="T32" fmla="*/ 2312 w 2608"/>
              <a:gd name="T33" fmla="*/ 1968 h 2034"/>
              <a:gd name="T34" fmla="*/ 2608 w 2608"/>
              <a:gd name="T35" fmla="*/ 1134 h 2034"/>
              <a:gd name="T36" fmla="*/ 2541 w 2608"/>
              <a:gd name="T37" fmla="*/ 1201 h 2034"/>
              <a:gd name="T38" fmla="*/ 2437 w 2608"/>
              <a:gd name="T39" fmla="*/ 1201 h 2034"/>
              <a:gd name="T40" fmla="*/ 2201 w 2608"/>
              <a:gd name="T41" fmla="*/ 1201 h 2034"/>
              <a:gd name="T42" fmla="*/ 809 w 2608"/>
              <a:gd name="T43" fmla="*/ 1201 h 2034"/>
              <a:gd name="T44" fmla="*/ 597 w 2608"/>
              <a:gd name="T45" fmla="*/ 989 h 2034"/>
              <a:gd name="T46" fmla="*/ 597 w 2608"/>
              <a:gd name="T47" fmla="*/ 795 h 2034"/>
              <a:gd name="T48" fmla="*/ 809 w 2608"/>
              <a:gd name="T49" fmla="*/ 583 h 2034"/>
              <a:gd name="T50" fmla="*/ 2201 w 2608"/>
              <a:gd name="T51" fmla="*/ 583 h 2034"/>
              <a:gd name="T52" fmla="*/ 2437 w 2608"/>
              <a:gd name="T53" fmla="*/ 583 h 2034"/>
              <a:gd name="T54" fmla="*/ 2541 w 2608"/>
              <a:gd name="T55" fmla="*/ 583 h 2034"/>
              <a:gd name="T56" fmla="*/ 2608 w 2608"/>
              <a:gd name="T57" fmla="*/ 650 h 2034"/>
              <a:gd name="T58" fmla="*/ 2541 w 2608"/>
              <a:gd name="T59" fmla="*/ 717 h 2034"/>
              <a:gd name="T60" fmla="*/ 2504 w 2608"/>
              <a:gd name="T61" fmla="*/ 717 h 2034"/>
              <a:gd name="T62" fmla="*/ 2504 w 2608"/>
              <a:gd name="T63" fmla="*/ 1068 h 2034"/>
              <a:gd name="T64" fmla="*/ 2541 w 2608"/>
              <a:gd name="T65" fmla="*/ 1068 h 2034"/>
              <a:gd name="T66" fmla="*/ 2608 w 2608"/>
              <a:gd name="T67" fmla="*/ 1134 h 2034"/>
              <a:gd name="T68" fmla="*/ 2201 w 2608"/>
              <a:gd name="T69" fmla="*/ 1068 h 2034"/>
              <a:gd name="T70" fmla="*/ 2371 w 2608"/>
              <a:gd name="T71" fmla="*/ 1068 h 2034"/>
              <a:gd name="T72" fmla="*/ 2371 w 2608"/>
              <a:gd name="T73" fmla="*/ 717 h 2034"/>
              <a:gd name="T74" fmla="*/ 2201 w 2608"/>
              <a:gd name="T75" fmla="*/ 717 h 2034"/>
              <a:gd name="T76" fmla="*/ 809 w 2608"/>
              <a:gd name="T77" fmla="*/ 717 h 2034"/>
              <a:gd name="T78" fmla="*/ 730 w 2608"/>
              <a:gd name="T79" fmla="*/ 795 h 2034"/>
              <a:gd name="T80" fmla="*/ 730 w 2608"/>
              <a:gd name="T81" fmla="*/ 989 h 2034"/>
              <a:gd name="T82" fmla="*/ 809 w 2608"/>
              <a:gd name="T83" fmla="*/ 1068 h 2034"/>
              <a:gd name="T84" fmla="*/ 2201 w 2608"/>
              <a:gd name="T85" fmla="*/ 1068 h 2034"/>
              <a:gd name="T86" fmla="*/ 2036 w 2608"/>
              <a:gd name="T87" fmla="*/ 0 h 2034"/>
              <a:gd name="T88" fmla="*/ 607 w 2608"/>
              <a:gd name="T89" fmla="*/ 0 h 2034"/>
              <a:gd name="T90" fmla="*/ 296 w 2608"/>
              <a:gd name="T91" fmla="*/ 0 h 2034"/>
              <a:gd name="T92" fmla="*/ 209 w 2608"/>
              <a:gd name="T93" fmla="*/ 0 h 2034"/>
              <a:gd name="T94" fmla="*/ 142 w 2608"/>
              <a:gd name="T95" fmla="*/ 66 h 2034"/>
              <a:gd name="T96" fmla="*/ 209 w 2608"/>
              <a:gd name="T97" fmla="*/ 133 h 2034"/>
              <a:gd name="T98" fmla="*/ 229 w 2608"/>
              <a:gd name="T99" fmla="*/ 133 h 2034"/>
              <a:gd name="T100" fmla="*/ 229 w 2608"/>
              <a:gd name="T101" fmla="*/ 362 h 2034"/>
              <a:gd name="T102" fmla="*/ 209 w 2608"/>
              <a:gd name="T103" fmla="*/ 362 h 2034"/>
              <a:gd name="T104" fmla="*/ 142 w 2608"/>
              <a:gd name="T105" fmla="*/ 429 h 2034"/>
              <a:gd name="T106" fmla="*/ 209 w 2608"/>
              <a:gd name="T107" fmla="*/ 495 h 2034"/>
              <a:gd name="T108" fmla="*/ 296 w 2608"/>
              <a:gd name="T109" fmla="*/ 495 h 2034"/>
              <a:gd name="T110" fmla="*/ 296 w 2608"/>
              <a:gd name="T111" fmla="*/ 495 h 2034"/>
              <a:gd name="T112" fmla="*/ 2036 w 2608"/>
              <a:gd name="T113" fmla="*/ 495 h 2034"/>
              <a:gd name="T114" fmla="*/ 2263 w 2608"/>
              <a:gd name="T115" fmla="*/ 268 h 2034"/>
              <a:gd name="T116" fmla="*/ 2263 w 2608"/>
              <a:gd name="T117" fmla="*/ 227 h 2034"/>
              <a:gd name="T118" fmla="*/ 2036 w 2608"/>
              <a:gd name="T119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08" h="2034">
                <a:moveTo>
                  <a:pt x="2312" y="1968"/>
                </a:moveTo>
                <a:cubicBezTo>
                  <a:pt x="2312" y="2004"/>
                  <a:pt x="2283" y="2034"/>
                  <a:pt x="2246" y="2034"/>
                </a:cubicBezTo>
                <a:lnTo>
                  <a:pt x="2156" y="2034"/>
                </a:lnTo>
                <a:lnTo>
                  <a:pt x="1905" y="2034"/>
                </a:lnTo>
                <a:lnTo>
                  <a:pt x="228" y="2034"/>
                </a:lnTo>
                <a:cubicBezTo>
                  <a:pt x="102" y="2034"/>
                  <a:pt x="0" y="1932"/>
                  <a:pt x="0" y="1806"/>
                </a:cubicBezTo>
                <a:lnTo>
                  <a:pt x="0" y="1537"/>
                </a:lnTo>
                <a:cubicBezTo>
                  <a:pt x="0" y="1411"/>
                  <a:pt x="102" y="1309"/>
                  <a:pt x="228" y="1309"/>
                </a:cubicBezTo>
                <a:lnTo>
                  <a:pt x="1905" y="1309"/>
                </a:lnTo>
                <a:lnTo>
                  <a:pt x="2156" y="1309"/>
                </a:lnTo>
                <a:lnTo>
                  <a:pt x="2246" y="1309"/>
                </a:lnTo>
                <a:cubicBezTo>
                  <a:pt x="2283" y="1309"/>
                  <a:pt x="2312" y="1339"/>
                  <a:pt x="2312" y="1376"/>
                </a:cubicBezTo>
                <a:cubicBezTo>
                  <a:pt x="2312" y="1412"/>
                  <a:pt x="2283" y="1442"/>
                  <a:pt x="2246" y="1442"/>
                </a:cubicBezTo>
                <a:lnTo>
                  <a:pt x="2222" y="1442"/>
                </a:lnTo>
                <a:lnTo>
                  <a:pt x="2222" y="1901"/>
                </a:lnTo>
                <a:lnTo>
                  <a:pt x="2246" y="1901"/>
                </a:lnTo>
                <a:cubicBezTo>
                  <a:pt x="2283" y="1901"/>
                  <a:pt x="2312" y="1931"/>
                  <a:pt x="2312" y="1968"/>
                </a:cubicBezTo>
                <a:close/>
                <a:moveTo>
                  <a:pt x="2608" y="1134"/>
                </a:moveTo>
                <a:cubicBezTo>
                  <a:pt x="2608" y="1171"/>
                  <a:pt x="2578" y="1201"/>
                  <a:pt x="2541" y="1201"/>
                </a:cubicBezTo>
                <a:lnTo>
                  <a:pt x="2437" y="1201"/>
                </a:lnTo>
                <a:lnTo>
                  <a:pt x="2201" y="1201"/>
                </a:lnTo>
                <a:lnTo>
                  <a:pt x="809" y="1201"/>
                </a:lnTo>
                <a:cubicBezTo>
                  <a:pt x="692" y="1201"/>
                  <a:pt x="597" y="1106"/>
                  <a:pt x="597" y="989"/>
                </a:cubicBezTo>
                <a:lnTo>
                  <a:pt x="597" y="795"/>
                </a:lnTo>
                <a:cubicBezTo>
                  <a:pt x="597" y="678"/>
                  <a:pt x="692" y="583"/>
                  <a:pt x="809" y="583"/>
                </a:cubicBezTo>
                <a:lnTo>
                  <a:pt x="2201" y="583"/>
                </a:lnTo>
                <a:lnTo>
                  <a:pt x="2437" y="583"/>
                </a:lnTo>
                <a:lnTo>
                  <a:pt x="2541" y="583"/>
                </a:lnTo>
                <a:cubicBezTo>
                  <a:pt x="2578" y="583"/>
                  <a:pt x="2608" y="613"/>
                  <a:pt x="2608" y="650"/>
                </a:cubicBezTo>
                <a:cubicBezTo>
                  <a:pt x="2608" y="687"/>
                  <a:pt x="2578" y="717"/>
                  <a:pt x="2541" y="717"/>
                </a:cubicBezTo>
                <a:lnTo>
                  <a:pt x="2504" y="717"/>
                </a:lnTo>
                <a:lnTo>
                  <a:pt x="2504" y="1068"/>
                </a:lnTo>
                <a:lnTo>
                  <a:pt x="2541" y="1068"/>
                </a:lnTo>
                <a:cubicBezTo>
                  <a:pt x="2578" y="1068"/>
                  <a:pt x="2608" y="1098"/>
                  <a:pt x="2608" y="1134"/>
                </a:cubicBezTo>
                <a:close/>
                <a:moveTo>
                  <a:pt x="2201" y="1068"/>
                </a:moveTo>
                <a:lnTo>
                  <a:pt x="2371" y="1068"/>
                </a:lnTo>
                <a:lnTo>
                  <a:pt x="2371" y="717"/>
                </a:lnTo>
                <a:lnTo>
                  <a:pt x="2201" y="717"/>
                </a:lnTo>
                <a:lnTo>
                  <a:pt x="809" y="717"/>
                </a:lnTo>
                <a:cubicBezTo>
                  <a:pt x="765" y="717"/>
                  <a:pt x="730" y="752"/>
                  <a:pt x="730" y="795"/>
                </a:cubicBezTo>
                <a:lnTo>
                  <a:pt x="730" y="989"/>
                </a:lnTo>
                <a:cubicBezTo>
                  <a:pt x="730" y="1033"/>
                  <a:pt x="765" y="1068"/>
                  <a:pt x="809" y="1068"/>
                </a:cubicBezTo>
                <a:lnTo>
                  <a:pt x="2201" y="1068"/>
                </a:lnTo>
                <a:close/>
                <a:moveTo>
                  <a:pt x="2036" y="0"/>
                </a:moveTo>
                <a:lnTo>
                  <a:pt x="607" y="0"/>
                </a:lnTo>
                <a:lnTo>
                  <a:pt x="296" y="0"/>
                </a:lnTo>
                <a:lnTo>
                  <a:pt x="209" y="0"/>
                </a:lnTo>
                <a:cubicBezTo>
                  <a:pt x="172" y="0"/>
                  <a:pt x="142" y="29"/>
                  <a:pt x="142" y="66"/>
                </a:cubicBezTo>
                <a:cubicBezTo>
                  <a:pt x="142" y="103"/>
                  <a:pt x="172" y="133"/>
                  <a:pt x="209" y="133"/>
                </a:cubicBezTo>
                <a:lnTo>
                  <a:pt x="229" y="133"/>
                </a:lnTo>
                <a:lnTo>
                  <a:pt x="229" y="362"/>
                </a:lnTo>
                <a:lnTo>
                  <a:pt x="209" y="362"/>
                </a:lnTo>
                <a:cubicBezTo>
                  <a:pt x="172" y="362"/>
                  <a:pt x="142" y="392"/>
                  <a:pt x="142" y="429"/>
                </a:cubicBezTo>
                <a:cubicBezTo>
                  <a:pt x="142" y="466"/>
                  <a:pt x="172" y="495"/>
                  <a:pt x="209" y="495"/>
                </a:cubicBezTo>
                <a:lnTo>
                  <a:pt x="296" y="495"/>
                </a:lnTo>
                <a:cubicBezTo>
                  <a:pt x="296" y="495"/>
                  <a:pt x="296" y="495"/>
                  <a:pt x="296" y="495"/>
                </a:cubicBezTo>
                <a:lnTo>
                  <a:pt x="2036" y="495"/>
                </a:lnTo>
                <a:cubicBezTo>
                  <a:pt x="2161" y="495"/>
                  <a:pt x="2263" y="393"/>
                  <a:pt x="2263" y="268"/>
                </a:cubicBezTo>
                <a:lnTo>
                  <a:pt x="2263" y="227"/>
                </a:lnTo>
                <a:cubicBezTo>
                  <a:pt x="2263" y="102"/>
                  <a:pt x="2161" y="0"/>
                  <a:pt x="2036" y="0"/>
                </a:cubicBezTo>
                <a:close/>
              </a:path>
            </a:pathLst>
          </a:custGeom>
          <a:solidFill>
            <a:srgbClr val="76675F"/>
          </a:solidFill>
          <a:ln>
            <a:noFill/>
          </a:ln>
        </p:spPr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1669AE-97CB-4016-8F99-A53727EC42EB}"/>
              </a:ext>
            </a:extLst>
          </p:cNvPr>
          <p:cNvSpPr txBox="1"/>
          <p:nvPr/>
        </p:nvSpPr>
        <p:spPr>
          <a:xfrm>
            <a:off x="9004475" y="2176946"/>
            <a:ext cx="191320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16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管理库简介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34CE73-1763-49CD-9ABE-4339ECFE6C2B}"/>
              </a:ext>
            </a:extLst>
          </p:cNvPr>
          <p:cNvGrpSpPr/>
          <p:nvPr/>
        </p:nvGrpSpPr>
        <p:grpSpPr>
          <a:xfrm>
            <a:off x="8617529" y="2638610"/>
            <a:ext cx="2236846" cy="77372"/>
            <a:chOff x="2131172" y="3938954"/>
            <a:chExt cx="2236846" cy="7737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D447207-1259-4C0A-9BB3-8D5FDC4F3979}"/>
                </a:ext>
              </a:extLst>
            </p:cNvPr>
            <p:cNvCxnSpPr/>
            <p:nvPr/>
          </p:nvCxnSpPr>
          <p:spPr>
            <a:xfrm>
              <a:off x="2131172" y="3981157"/>
              <a:ext cx="217354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8284E2-BB8D-48EB-9493-C8E2CA2EBDB1}"/>
                </a:ext>
              </a:extLst>
            </p:cNvPr>
            <p:cNvSpPr/>
            <p:nvPr/>
          </p:nvSpPr>
          <p:spPr>
            <a:xfrm>
              <a:off x="4290646" y="3938954"/>
              <a:ext cx="77372" cy="77372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20CE6074-6740-4160-B1B4-370545251D99}"/>
              </a:ext>
            </a:extLst>
          </p:cNvPr>
          <p:cNvSpPr/>
          <p:nvPr/>
        </p:nvSpPr>
        <p:spPr>
          <a:xfrm>
            <a:off x="8554223" y="2775342"/>
            <a:ext cx="2300152" cy="283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 to Git repository </a:t>
            </a:r>
          </a:p>
        </p:txBody>
      </p:sp>
      <p:sp>
        <p:nvSpPr>
          <p:cNvPr id="17" name="three-books-stack_73922">
            <a:extLst>
              <a:ext uri="{FF2B5EF4-FFF2-40B4-BE49-F238E27FC236}">
                <a16:creationId xmlns:a16="http://schemas.microsoft.com/office/drawing/2014/main" id="{AD185444-EF48-4345-8BCD-71F378E2487F}"/>
              </a:ext>
            </a:extLst>
          </p:cNvPr>
          <p:cNvSpPr>
            <a:spLocks noChangeAspect="1"/>
          </p:cNvSpPr>
          <p:nvPr/>
        </p:nvSpPr>
        <p:spPr bwMode="auto">
          <a:xfrm>
            <a:off x="1437308" y="3936976"/>
            <a:ext cx="337708" cy="263014"/>
          </a:xfrm>
          <a:custGeom>
            <a:avLst/>
            <a:gdLst>
              <a:gd name="T0" fmla="*/ 2312 w 2608"/>
              <a:gd name="T1" fmla="*/ 1968 h 2034"/>
              <a:gd name="T2" fmla="*/ 2246 w 2608"/>
              <a:gd name="T3" fmla="*/ 2034 h 2034"/>
              <a:gd name="T4" fmla="*/ 2156 w 2608"/>
              <a:gd name="T5" fmla="*/ 2034 h 2034"/>
              <a:gd name="T6" fmla="*/ 1905 w 2608"/>
              <a:gd name="T7" fmla="*/ 2034 h 2034"/>
              <a:gd name="T8" fmla="*/ 228 w 2608"/>
              <a:gd name="T9" fmla="*/ 2034 h 2034"/>
              <a:gd name="T10" fmla="*/ 0 w 2608"/>
              <a:gd name="T11" fmla="*/ 1806 h 2034"/>
              <a:gd name="T12" fmla="*/ 0 w 2608"/>
              <a:gd name="T13" fmla="*/ 1537 h 2034"/>
              <a:gd name="T14" fmla="*/ 228 w 2608"/>
              <a:gd name="T15" fmla="*/ 1309 h 2034"/>
              <a:gd name="T16" fmla="*/ 1905 w 2608"/>
              <a:gd name="T17" fmla="*/ 1309 h 2034"/>
              <a:gd name="T18" fmla="*/ 2156 w 2608"/>
              <a:gd name="T19" fmla="*/ 1309 h 2034"/>
              <a:gd name="T20" fmla="*/ 2246 w 2608"/>
              <a:gd name="T21" fmla="*/ 1309 h 2034"/>
              <a:gd name="T22" fmla="*/ 2312 w 2608"/>
              <a:gd name="T23" fmla="*/ 1376 h 2034"/>
              <a:gd name="T24" fmla="*/ 2246 w 2608"/>
              <a:gd name="T25" fmla="*/ 1442 h 2034"/>
              <a:gd name="T26" fmla="*/ 2222 w 2608"/>
              <a:gd name="T27" fmla="*/ 1442 h 2034"/>
              <a:gd name="T28" fmla="*/ 2222 w 2608"/>
              <a:gd name="T29" fmla="*/ 1901 h 2034"/>
              <a:gd name="T30" fmla="*/ 2246 w 2608"/>
              <a:gd name="T31" fmla="*/ 1901 h 2034"/>
              <a:gd name="T32" fmla="*/ 2312 w 2608"/>
              <a:gd name="T33" fmla="*/ 1968 h 2034"/>
              <a:gd name="T34" fmla="*/ 2608 w 2608"/>
              <a:gd name="T35" fmla="*/ 1134 h 2034"/>
              <a:gd name="T36" fmla="*/ 2541 w 2608"/>
              <a:gd name="T37" fmla="*/ 1201 h 2034"/>
              <a:gd name="T38" fmla="*/ 2437 w 2608"/>
              <a:gd name="T39" fmla="*/ 1201 h 2034"/>
              <a:gd name="T40" fmla="*/ 2201 w 2608"/>
              <a:gd name="T41" fmla="*/ 1201 h 2034"/>
              <a:gd name="T42" fmla="*/ 809 w 2608"/>
              <a:gd name="T43" fmla="*/ 1201 h 2034"/>
              <a:gd name="T44" fmla="*/ 597 w 2608"/>
              <a:gd name="T45" fmla="*/ 989 h 2034"/>
              <a:gd name="T46" fmla="*/ 597 w 2608"/>
              <a:gd name="T47" fmla="*/ 795 h 2034"/>
              <a:gd name="T48" fmla="*/ 809 w 2608"/>
              <a:gd name="T49" fmla="*/ 583 h 2034"/>
              <a:gd name="T50" fmla="*/ 2201 w 2608"/>
              <a:gd name="T51" fmla="*/ 583 h 2034"/>
              <a:gd name="T52" fmla="*/ 2437 w 2608"/>
              <a:gd name="T53" fmla="*/ 583 h 2034"/>
              <a:gd name="T54" fmla="*/ 2541 w 2608"/>
              <a:gd name="T55" fmla="*/ 583 h 2034"/>
              <a:gd name="T56" fmla="*/ 2608 w 2608"/>
              <a:gd name="T57" fmla="*/ 650 h 2034"/>
              <a:gd name="T58" fmla="*/ 2541 w 2608"/>
              <a:gd name="T59" fmla="*/ 717 h 2034"/>
              <a:gd name="T60" fmla="*/ 2504 w 2608"/>
              <a:gd name="T61" fmla="*/ 717 h 2034"/>
              <a:gd name="T62" fmla="*/ 2504 w 2608"/>
              <a:gd name="T63" fmla="*/ 1068 h 2034"/>
              <a:gd name="T64" fmla="*/ 2541 w 2608"/>
              <a:gd name="T65" fmla="*/ 1068 h 2034"/>
              <a:gd name="T66" fmla="*/ 2608 w 2608"/>
              <a:gd name="T67" fmla="*/ 1134 h 2034"/>
              <a:gd name="T68" fmla="*/ 2201 w 2608"/>
              <a:gd name="T69" fmla="*/ 1068 h 2034"/>
              <a:gd name="T70" fmla="*/ 2371 w 2608"/>
              <a:gd name="T71" fmla="*/ 1068 h 2034"/>
              <a:gd name="T72" fmla="*/ 2371 w 2608"/>
              <a:gd name="T73" fmla="*/ 717 h 2034"/>
              <a:gd name="T74" fmla="*/ 2201 w 2608"/>
              <a:gd name="T75" fmla="*/ 717 h 2034"/>
              <a:gd name="T76" fmla="*/ 809 w 2608"/>
              <a:gd name="T77" fmla="*/ 717 h 2034"/>
              <a:gd name="T78" fmla="*/ 730 w 2608"/>
              <a:gd name="T79" fmla="*/ 795 h 2034"/>
              <a:gd name="T80" fmla="*/ 730 w 2608"/>
              <a:gd name="T81" fmla="*/ 989 h 2034"/>
              <a:gd name="T82" fmla="*/ 809 w 2608"/>
              <a:gd name="T83" fmla="*/ 1068 h 2034"/>
              <a:gd name="T84" fmla="*/ 2201 w 2608"/>
              <a:gd name="T85" fmla="*/ 1068 h 2034"/>
              <a:gd name="T86" fmla="*/ 2036 w 2608"/>
              <a:gd name="T87" fmla="*/ 0 h 2034"/>
              <a:gd name="T88" fmla="*/ 607 w 2608"/>
              <a:gd name="T89" fmla="*/ 0 h 2034"/>
              <a:gd name="T90" fmla="*/ 296 w 2608"/>
              <a:gd name="T91" fmla="*/ 0 h 2034"/>
              <a:gd name="T92" fmla="*/ 209 w 2608"/>
              <a:gd name="T93" fmla="*/ 0 h 2034"/>
              <a:gd name="T94" fmla="*/ 142 w 2608"/>
              <a:gd name="T95" fmla="*/ 66 h 2034"/>
              <a:gd name="T96" fmla="*/ 209 w 2608"/>
              <a:gd name="T97" fmla="*/ 133 h 2034"/>
              <a:gd name="T98" fmla="*/ 229 w 2608"/>
              <a:gd name="T99" fmla="*/ 133 h 2034"/>
              <a:gd name="T100" fmla="*/ 229 w 2608"/>
              <a:gd name="T101" fmla="*/ 362 h 2034"/>
              <a:gd name="T102" fmla="*/ 209 w 2608"/>
              <a:gd name="T103" fmla="*/ 362 h 2034"/>
              <a:gd name="T104" fmla="*/ 142 w 2608"/>
              <a:gd name="T105" fmla="*/ 429 h 2034"/>
              <a:gd name="T106" fmla="*/ 209 w 2608"/>
              <a:gd name="T107" fmla="*/ 495 h 2034"/>
              <a:gd name="T108" fmla="*/ 296 w 2608"/>
              <a:gd name="T109" fmla="*/ 495 h 2034"/>
              <a:gd name="T110" fmla="*/ 296 w 2608"/>
              <a:gd name="T111" fmla="*/ 495 h 2034"/>
              <a:gd name="T112" fmla="*/ 2036 w 2608"/>
              <a:gd name="T113" fmla="*/ 495 h 2034"/>
              <a:gd name="T114" fmla="*/ 2263 w 2608"/>
              <a:gd name="T115" fmla="*/ 268 h 2034"/>
              <a:gd name="T116" fmla="*/ 2263 w 2608"/>
              <a:gd name="T117" fmla="*/ 227 h 2034"/>
              <a:gd name="T118" fmla="*/ 2036 w 2608"/>
              <a:gd name="T119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08" h="2034">
                <a:moveTo>
                  <a:pt x="2312" y="1968"/>
                </a:moveTo>
                <a:cubicBezTo>
                  <a:pt x="2312" y="2004"/>
                  <a:pt x="2283" y="2034"/>
                  <a:pt x="2246" y="2034"/>
                </a:cubicBezTo>
                <a:lnTo>
                  <a:pt x="2156" y="2034"/>
                </a:lnTo>
                <a:lnTo>
                  <a:pt x="1905" y="2034"/>
                </a:lnTo>
                <a:lnTo>
                  <a:pt x="228" y="2034"/>
                </a:lnTo>
                <a:cubicBezTo>
                  <a:pt x="102" y="2034"/>
                  <a:pt x="0" y="1932"/>
                  <a:pt x="0" y="1806"/>
                </a:cubicBezTo>
                <a:lnTo>
                  <a:pt x="0" y="1537"/>
                </a:lnTo>
                <a:cubicBezTo>
                  <a:pt x="0" y="1411"/>
                  <a:pt x="102" y="1309"/>
                  <a:pt x="228" y="1309"/>
                </a:cubicBezTo>
                <a:lnTo>
                  <a:pt x="1905" y="1309"/>
                </a:lnTo>
                <a:lnTo>
                  <a:pt x="2156" y="1309"/>
                </a:lnTo>
                <a:lnTo>
                  <a:pt x="2246" y="1309"/>
                </a:lnTo>
                <a:cubicBezTo>
                  <a:pt x="2283" y="1309"/>
                  <a:pt x="2312" y="1339"/>
                  <a:pt x="2312" y="1376"/>
                </a:cubicBezTo>
                <a:cubicBezTo>
                  <a:pt x="2312" y="1412"/>
                  <a:pt x="2283" y="1442"/>
                  <a:pt x="2246" y="1442"/>
                </a:cubicBezTo>
                <a:lnTo>
                  <a:pt x="2222" y="1442"/>
                </a:lnTo>
                <a:lnTo>
                  <a:pt x="2222" y="1901"/>
                </a:lnTo>
                <a:lnTo>
                  <a:pt x="2246" y="1901"/>
                </a:lnTo>
                <a:cubicBezTo>
                  <a:pt x="2283" y="1901"/>
                  <a:pt x="2312" y="1931"/>
                  <a:pt x="2312" y="1968"/>
                </a:cubicBezTo>
                <a:close/>
                <a:moveTo>
                  <a:pt x="2608" y="1134"/>
                </a:moveTo>
                <a:cubicBezTo>
                  <a:pt x="2608" y="1171"/>
                  <a:pt x="2578" y="1201"/>
                  <a:pt x="2541" y="1201"/>
                </a:cubicBezTo>
                <a:lnTo>
                  <a:pt x="2437" y="1201"/>
                </a:lnTo>
                <a:lnTo>
                  <a:pt x="2201" y="1201"/>
                </a:lnTo>
                <a:lnTo>
                  <a:pt x="809" y="1201"/>
                </a:lnTo>
                <a:cubicBezTo>
                  <a:pt x="692" y="1201"/>
                  <a:pt x="597" y="1106"/>
                  <a:pt x="597" y="989"/>
                </a:cubicBezTo>
                <a:lnTo>
                  <a:pt x="597" y="795"/>
                </a:lnTo>
                <a:cubicBezTo>
                  <a:pt x="597" y="678"/>
                  <a:pt x="692" y="583"/>
                  <a:pt x="809" y="583"/>
                </a:cubicBezTo>
                <a:lnTo>
                  <a:pt x="2201" y="583"/>
                </a:lnTo>
                <a:lnTo>
                  <a:pt x="2437" y="583"/>
                </a:lnTo>
                <a:lnTo>
                  <a:pt x="2541" y="583"/>
                </a:lnTo>
                <a:cubicBezTo>
                  <a:pt x="2578" y="583"/>
                  <a:pt x="2608" y="613"/>
                  <a:pt x="2608" y="650"/>
                </a:cubicBezTo>
                <a:cubicBezTo>
                  <a:pt x="2608" y="687"/>
                  <a:pt x="2578" y="717"/>
                  <a:pt x="2541" y="717"/>
                </a:cubicBezTo>
                <a:lnTo>
                  <a:pt x="2504" y="717"/>
                </a:lnTo>
                <a:lnTo>
                  <a:pt x="2504" y="1068"/>
                </a:lnTo>
                <a:lnTo>
                  <a:pt x="2541" y="1068"/>
                </a:lnTo>
                <a:cubicBezTo>
                  <a:pt x="2578" y="1068"/>
                  <a:pt x="2608" y="1098"/>
                  <a:pt x="2608" y="1134"/>
                </a:cubicBezTo>
                <a:close/>
                <a:moveTo>
                  <a:pt x="2201" y="1068"/>
                </a:moveTo>
                <a:lnTo>
                  <a:pt x="2371" y="1068"/>
                </a:lnTo>
                <a:lnTo>
                  <a:pt x="2371" y="717"/>
                </a:lnTo>
                <a:lnTo>
                  <a:pt x="2201" y="717"/>
                </a:lnTo>
                <a:lnTo>
                  <a:pt x="809" y="717"/>
                </a:lnTo>
                <a:cubicBezTo>
                  <a:pt x="765" y="717"/>
                  <a:pt x="730" y="752"/>
                  <a:pt x="730" y="795"/>
                </a:cubicBezTo>
                <a:lnTo>
                  <a:pt x="730" y="989"/>
                </a:lnTo>
                <a:cubicBezTo>
                  <a:pt x="730" y="1033"/>
                  <a:pt x="765" y="1068"/>
                  <a:pt x="809" y="1068"/>
                </a:cubicBezTo>
                <a:lnTo>
                  <a:pt x="2201" y="1068"/>
                </a:lnTo>
                <a:close/>
                <a:moveTo>
                  <a:pt x="2036" y="0"/>
                </a:moveTo>
                <a:lnTo>
                  <a:pt x="607" y="0"/>
                </a:lnTo>
                <a:lnTo>
                  <a:pt x="296" y="0"/>
                </a:lnTo>
                <a:lnTo>
                  <a:pt x="209" y="0"/>
                </a:lnTo>
                <a:cubicBezTo>
                  <a:pt x="172" y="0"/>
                  <a:pt x="142" y="29"/>
                  <a:pt x="142" y="66"/>
                </a:cubicBezTo>
                <a:cubicBezTo>
                  <a:pt x="142" y="103"/>
                  <a:pt x="172" y="133"/>
                  <a:pt x="209" y="133"/>
                </a:cubicBezTo>
                <a:lnTo>
                  <a:pt x="229" y="133"/>
                </a:lnTo>
                <a:lnTo>
                  <a:pt x="229" y="362"/>
                </a:lnTo>
                <a:lnTo>
                  <a:pt x="209" y="362"/>
                </a:lnTo>
                <a:cubicBezTo>
                  <a:pt x="172" y="362"/>
                  <a:pt x="142" y="392"/>
                  <a:pt x="142" y="429"/>
                </a:cubicBezTo>
                <a:cubicBezTo>
                  <a:pt x="142" y="466"/>
                  <a:pt x="172" y="495"/>
                  <a:pt x="209" y="495"/>
                </a:cubicBezTo>
                <a:lnTo>
                  <a:pt x="296" y="495"/>
                </a:lnTo>
                <a:cubicBezTo>
                  <a:pt x="296" y="495"/>
                  <a:pt x="296" y="495"/>
                  <a:pt x="296" y="495"/>
                </a:cubicBezTo>
                <a:lnTo>
                  <a:pt x="2036" y="495"/>
                </a:lnTo>
                <a:cubicBezTo>
                  <a:pt x="2161" y="495"/>
                  <a:pt x="2263" y="393"/>
                  <a:pt x="2263" y="268"/>
                </a:cubicBezTo>
                <a:lnTo>
                  <a:pt x="2263" y="227"/>
                </a:lnTo>
                <a:cubicBezTo>
                  <a:pt x="2263" y="102"/>
                  <a:pt x="2161" y="0"/>
                  <a:pt x="2036" y="0"/>
                </a:cubicBezTo>
                <a:close/>
              </a:path>
            </a:pathLst>
          </a:custGeom>
          <a:solidFill>
            <a:srgbClr val="76675F"/>
          </a:solidFill>
          <a:ln>
            <a:noFill/>
          </a:ln>
        </p:spPr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38645D-D360-414B-8148-67FEE78EA42B}"/>
              </a:ext>
            </a:extLst>
          </p:cNvPr>
          <p:cNvSpPr txBox="1"/>
          <p:nvPr/>
        </p:nvSpPr>
        <p:spPr>
          <a:xfrm>
            <a:off x="1775016" y="3893824"/>
            <a:ext cx="243218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16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管理库常用功能介绍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EC32C6F-C40F-433B-ACD4-B35A2F9B47A5}"/>
              </a:ext>
            </a:extLst>
          </p:cNvPr>
          <p:cNvGrpSpPr/>
          <p:nvPr/>
        </p:nvGrpSpPr>
        <p:grpSpPr>
          <a:xfrm>
            <a:off x="1437308" y="4355489"/>
            <a:ext cx="2236846" cy="77372"/>
            <a:chOff x="2131172" y="3938954"/>
            <a:chExt cx="2236846" cy="77372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48C461D-8899-4292-B15D-E1E798C2D92E}"/>
                </a:ext>
              </a:extLst>
            </p:cNvPr>
            <p:cNvCxnSpPr/>
            <p:nvPr/>
          </p:nvCxnSpPr>
          <p:spPr>
            <a:xfrm>
              <a:off x="2131172" y="3981157"/>
              <a:ext cx="217354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2827AA-5995-491D-A107-71809C20A0E7}"/>
                </a:ext>
              </a:extLst>
            </p:cNvPr>
            <p:cNvSpPr/>
            <p:nvPr/>
          </p:nvSpPr>
          <p:spPr>
            <a:xfrm>
              <a:off x="4290646" y="3938954"/>
              <a:ext cx="77372" cy="77372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974F816-642F-4B1F-8FF7-8277067DA26A}"/>
              </a:ext>
            </a:extLst>
          </p:cNvPr>
          <p:cNvSpPr/>
          <p:nvPr/>
        </p:nvSpPr>
        <p:spPr>
          <a:xfrm>
            <a:off x="1374001" y="4492221"/>
            <a:ext cx="2743411" cy="283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Description of common instructions in Git</a:t>
            </a:r>
          </a:p>
        </p:txBody>
      </p:sp>
      <p:sp>
        <p:nvSpPr>
          <p:cNvPr id="24" name="three-books-stack_73922">
            <a:extLst>
              <a:ext uri="{FF2B5EF4-FFF2-40B4-BE49-F238E27FC236}">
                <a16:creationId xmlns:a16="http://schemas.microsoft.com/office/drawing/2014/main" id="{7C469C56-8A78-48A1-BBE8-239FBFC6FCFA}"/>
              </a:ext>
            </a:extLst>
          </p:cNvPr>
          <p:cNvSpPr>
            <a:spLocks noChangeAspect="1"/>
          </p:cNvSpPr>
          <p:nvPr/>
        </p:nvSpPr>
        <p:spPr bwMode="auto">
          <a:xfrm>
            <a:off x="8617529" y="3936976"/>
            <a:ext cx="337708" cy="263014"/>
          </a:xfrm>
          <a:custGeom>
            <a:avLst/>
            <a:gdLst>
              <a:gd name="T0" fmla="*/ 2312 w 2608"/>
              <a:gd name="T1" fmla="*/ 1968 h 2034"/>
              <a:gd name="T2" fmla="*/ 2246 w 2608"/>
              <a:gd name="T3" fmla="*/ 2034 h 2034"/>
              <a:gd name="T4" fmla="*/ 2156 w 2608"/>
              <a:gd name="T5" fmla="*/ 2034 h 2034"/>
              <a:gd name="T6" fmla="*/ 1905 w 2608"/>
              <a:gd name="T7" fmla="*/ 2034 h 2034"/>
              <a:gd name="T8" fmla="*/ 228 w 2608"/>
              <a:gd name="T9" fmla="*/ 2034 h 2034"/>
              <a:gd name="T10" fmla="*/ 0 w 2608"/>
              <a:gd name="T11" fmla="*/ 1806 h 2034"/>
              <a:gd name="T12" fmla="*/ 0 w 2608"/>
              <a:gd name="T13" fmla="*/ 1537 h 2034"/>
              <a:gd name="T14" fmla="*/ 228 w 2608"/>
              <a:gd name="T15" fmla="*/ 1309 h 2034"/>
              <a:gd name="T16" fmla="*/ 1905 w 2608"/>
              <a:gd name="T17" fmla="*/ 1309 h 2034"/>
              <a:gd name="T18" fmla="*/ 2156 w 2608"/>
              <a:gd name="T19" fmla="*/ 1309 h 2034"/>
              <a:gd name="T20" fmla="*/ 2246 w 2608"/>
              <a:gd name="T21" fmla="*/ 1309 h 2034"/>
              <a:gd name="T22" fmla="*/ 2312 w 2608"/>
              <a:gd name="T23" fmla="*/ 1376 h 2034"/>
              <a:gd name="T24" fmla="*/ 2246 w 2608"/>
              <a:gd name="T25" fmla="*/ 1442 h 2034"/>
              <a:gd name="T26" fmla="*/ 2222 w 2608"/>
              <a:gd name="T27" fmla="*/ 1442 h 2034"/>
              <a:gd name="T28" fmla="*/ 2222 w 2608"/>
              <a:gd name="T29" fmla="*/ 1901 h 2034"/>
              <a:gd name="T30" fmla="*/ 2246 w 2608"/>
              <a:gd name="T31" fmla="*/ 1901 h 2034"/>
              <a:gd name="T32" fmla="*/ 2312 w 2608"/>
              <a:gd name="T33" fmla="*/ 1968 h 2034"/>
              <a:gd name="T34" fmla="*/ 2608 w 2608"/>
              <a:gd name="T35" fmla="*/ 1134 h 2034"/>
              <a:gd name="T36" fmla="*/ 2541 w 2608"/>
              <a:gd name="T37" fmla="*/ 1201 h 2034"/>
              <a:gd name="T38" fmla="*/ 2437 w 2608"/>
              <a:gd name="T39" fmla="*/ 1201 h 2034"/>
              <a:gd name="T40" fmla="*/ 2201 w 2608"/>
              <a:gd name="T41" fmla="*/ 1201 h 2034"/>
              <a:gd name="T42" fmla="*/ 809 w 2608"/>
              <a:gd name="T43" fmla="*/ 1201 h 2034"/>
              <a:gd name="T44" fmla="*/ 597 w 2608"/>
              <a:gd name="T45" fmla="*/ 989 h 2034"/>
              <a:gd name="T46" fmla="*/ 597 w 2608"/>
              <a:gd name="T47" fmla="*/ 795 h 2034"/>
              <a:gd name="T48" fmla="*/ 809 w 2608"/>
              <a:gd name="T49" fmla="*/ 583 h 2034"/>
              <a:gd name="T50" fmla="*/ 2201 w 2608"/>
              <a:gd name="T51" fmla="*/ 583 h 2034"/>
              <a:gd name="T52" fmla="*/ 2437 w 2608"/>
              <a:gd name="T53" fmla="*/ 583 h 2034"/>
              <a:gd name="T54" fmla="*/ 2541 w 2608"/>
              <a:gd name="T55" fmla="*/ 583 h 2034"/>
              <a:gd name="T56" fmla="*/ 2608 w 2608"/>
              <a:gd name="T57" fmla="*/ 650 h 2034"/>
              <a:gd name="T58" fmla="*/ 2541 w 2608"/>
              <a:gd name="T59" fmla="*/ 717 h 2034"/>
              <a:gd name="T60" fmla="*/ 2504 w 2608"/>
              <a:gd name="T61" fmla="*/ 717 h 2034"/>
              <a:gd name="T62" fmla="*/ 2504 w 2608"/>
              <a:gd name="T63" fmla="*/ 1068 h 2034"/>
              <a:gd name="T64" fmla="*/ 2541 w 2608"/>
              <a:gd name="T65" fmla="*/ 1068 h 2034"/>
              <a:gd name="T66" fmla="*/ 2608 w 2608"/>
              <a:gd name="T67" fmla="*/ 1134 h 2034"/>
              <a:gd name="T68" fmla="*/ 2201 w 2608"/>
              <a:gd name="T69" fmla="*/ 1068 h 2034"/>
              <a:gd name="T70" fmla="*/ 2371 w 2608"/>
              <a:gd name="T71" fmla="*/ 1068 h 2034"/>
              <a:gd name="T72" fmla="*/ 2371 w 2608"/>
              <a:gd name="T73" fmla="*/ 717 h 2034"/>
              <a:gd name="T74" fmla="*/ 2201 w 2608"/>
              <a:gd name="T75" fmla="*/ 717 h 2034"/>
              <a:gd name="T76" fmla="*/ 809 w 2608"/>
              <a:gd name="T77" fmla="*/ 717 h 2034"/>
              <a:gd name="T78" fmla="*/ 730 w 2608"/>
              <a:gd name="T79" fmla="*/ 795 h 2034"/>
              <a:gd name="T80" fmla="*/ 730 w 2608"/>
              <a:gd name="T81" fmla="*/ 989 h 2034"/>
              <a:gd name="T82" fmla="*/ 809 w 2608"/>
              <a:gd name="T83" fmla="*/ 1068 h 2034"/>
              <a:gd name="T84" fmla="*/ 2201 w 2608"/>
              <a:gd name="T85" fmla="*/ 1068 h 2034"/>
              <a:gd name="T86" fmla="*/ 2036 w 2608"/>
              <a:gd name="T87" fmla="*/ 0 h 2034"/>
              <a:gd name="T88" fmla="*/ 607 w 2608"/>
              <a:gd name="T89" fmla="*/ 0 h 2034"/>
              <a:gd name="T90" fmla="*/ 296 w 2608"/>
              <a:gd name="T91" fmla="*/ 0 h 2034"/>
              <a:gd name="T92" fmla="*/ 209 w 2608"/>
              <a:gd name="T93" fmla="*/ 0 h 2034"/>
              <a:gd name="T94" fmla="*/ 142 w 2608"/>
              <a:gd name="T95" fmla="*/ 66 h 2034"/>
              <a:gd name="T96" fmla="*/ 209 w 2608"/>
              <a:gd name="T97" fmla="*/ 133 h 2034"/>
              <a:gd name="T98" fmla="*/ 229 w 2608"/>
              <a:gd name="T99" fmla="*/ 133 h 2034"/>
              <a:gd name="T100" fmla="*/ 229 w 2608"/>
              <a:gd name="T101" fmla="*/ 362 h 2034"/>
              <a:gd name="T102" fmla="*/ 209 w 2608"/>
              <a:gd name="T103" fmla="*/ 362 h 2034"/>
              <a:gd name="T104" fmla="*/ 142 w 2608"/>
              <a:gd name="T105" fmla="*/ 429 h 2034"/>
              <a:gd name="T106" fmla="*/ 209 w 2608"/>
              <a:gd name="T107" fmla="*/ 495 h 2034"/>
              <a:gd name="T108" fmla="*/ 296 w 2608"/>
              <a:gd name="T109" fmla="*/ 495 h 2034"/>
              <a:gd name="T110" fmla="*/ 296 w 2608"/>
              <a:gd name="T111" fmla="*/ 495 h 2034"/>
              <a:gd name="T112" fmla="*/ 2036 w 2608"/>
              <a:gd name="T113" fmla="*/ 495 h 2034"/>
              <a:gd name="T114" fmla="*/ 2263 w 2608"/>
              <a:gd name="T115" fmla="*/ 268 h 2034"/>
              <a:gd name="T116" fmla="*/ 2263 w 2608"/>
              <a:gd name="T117" fmla="*/ 227 h 2034"/>
              <a:gd name="T118" fmla="*/ 2036 w 2608"/>
              <a:gd name="T119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08" h="2034">
                <a:moveTo>
                  <a:pt x="2312" y="1968"/>
                </a:moveTo>
                <a:cubicBezTo>
                  <a:pt x="2312" y="2004"/>
                  <a:pt x="2283" y="2034"/>
                  <a:pt x="2246" y="2034"/>
                </a:cubicBezTo>
                <a:lnTo>
                  <a:pt x="2156" y="2034"/>
                </a:lnTo>
                <a:lnTo>
                  <a:pt x="1905" y="2034"/>
                </a:lnTo>
                <a:lnTo>
                  <a:pt x="228" y="2034"/>
                </a:lnTo>
                <a:cubicBezTo>
                  <a:pt x="102" y="2034"/>
                  <a:pt x="0" y="1932"/>
                  <a:pt x="0" y="1806"/>
                </a:cubicBezTo>
                <a:lnTo>
                  <a:pt x="0" y="1537"/>
                </a:lnTo>
                <a:cubicBezTo>
                  <a:pt x="0" y="1411"/>
                  <a:pt x="102" y="1309"/>
                  <a:pt x="228" y="1309"/>
                </a:cubicBezTo>
                <a:lnTo>
                  <a:pt x="1905" y="1309"/>
                </a:lnTo>
                <a:lnTo>
                  <a:pt x="2156" y="1309"/>
                </a:lnTo>
                <a:lnTo>
                  <a:pt x="2246" y="1309"/>
                </a:lnTo>
                <a:cubicBezTo>
                  <a:pt x="2283" y="1309"/>
                  <a:pt x="2312" y="1339"/>
                  <a:pt x="2312" y="1376"/>
                </a:cubicBezTo>
                <a:cubicBezTo>
                  <a:pt x="2312" y="1412"/>
                  <a:pt x="2283" y="1442"/>
                  <a:pt x="2246" y="1442"/>
                </a:cubicBezTo>
                <a:lnTo>
                  <a:pt x="2222" y="1442"/>
                </a:lnTo>
                <a:lnTo>
                  <a:pt x="2222" y="1901"/>
                </a:lnTo>
                <a:lnTo>
                  <a:pt x="2246" y="1901"/>
                </a:lnTo>
                <a:cubicBezTo>
                  <a:pt x="2283" y="1901"/>
                  <a:pt x="2312" y="1931"/>
                  <a:pt x="2312" y="1968"/>
                </a:cubicBezTo>
                <a:close/>
                <a:moveTo>
                  <a:pt x="2608" y="1134"/>
                </a:moveTo>
                <a:cubicBezTo>
                  <a:pt x="2608" y="1171"/>
                  <a:pt x="2578" y="1201"/>
                  <a:pt x="2541" y="1201"/>
                </a:cubicBezTo>
                <a:lnTo>
                  <a:pt x="2437" y="1201"/>
                </a:lnTo>
                <a:lnTo>
                  <a:pt x="2201" y="1201"/>
                </a:lnTo>
                <a:lnTo>
                  <a:pt x="809" y="1201"/>
                </a:lnTo>
                <a:cubicBezTo>
                  <a:pt x="692" y="1201"/>
                  <a:pt x="597" y="1106"/>
                  <a:pt x="597" y="989"/>
                </a:cubicBezTo>
                <a:lnTo>
                  <a:pt x="597" y="795"/>
                </a:lnTo>
                <a:cubicBezTo>
                  <a:pt x="597" y="678"/>
                  <a:pt x="692" y="583"/>
                  <a:pt x="809" y="583"/>
                </a:cubicBezTo>
                <a:lnTo>
                  <a:pt x="2201" y="583"/>
                </a:lnTo>
                <a:lnTo>
                  <a:pt x="2437" y="583"/>
                </a:lnTo>
                <a:lnTo>
                  <a:pt x="2541" y="583"/>
                </a:lnTo>
                <a:cubicBezTo>
                  <a:pt x="2578" y="583"/>
                  <a:pt x="2608" y="613"/>
                  <a:pt x="2608" y="650"/>
                </a:cubicBezTo>
                <a:cubicBezTo>
                  <a:pt x="2608" y="687"/>
                  <a:pt x="2578" y="717"/>
                  <a:pt x="2541" y="717"/>
                </a:cubicBezTo>
                <a:lnTo>
                  <a:pt x="2504" y="717"/>
                </a:lnTo>
                <a:lnTo>
                  <a:pt x="2504" y="1068"/>
                </a:lnTo>
                <a:lnTo>
                  <a:pt x="2541" y="1068"/>
                </a:lnTo>
                <a:cubicBezTo>
                  <a:pt x="2578" y="1068"/>
                  <a:pt x="2608" y="1098"/>
                  <a:pt x="2608" y="1134"/>
                </a:cubicBezTo>
                <a:close/>
                <a:moveTo>
                  <a:pt x="2201" y="1068"/>
                </a:moveTo>
                <a:lnTo>
                  <a:pt x="2371" y="1068"/>
                </a:lnTo>
                <a:lnTo>
                  <a:pt x="2371" y="717"/>
                </a:lnTo>
                <a:lnTo>
                  <a:pt x="2201" y="717"/>
                </a:lnTo>
                <a:lnTo>
                  <a:pt x="809" y="717"/>
                </a:lnTo>
                <a:cubicBezTo>
                  <a:pt x="765" y="717"/>
                  <a:pt x="730" y="752"/>
                  <a:pt x="730" y="795"/>
                </a:cubicBezTo>
                <a:lnTo>
                  <a:pt x="730" y="989"/>
                </a:lnTo>
                <a:cubicBezTo>
                  <a:pt x="730" y="1033"/>
                  <a:pt x="765" y="1068"/>
                  <a:pt x="809" y="1068"/>
                </a:cubicBezTo>
                <a:lnTo>
                  <a:pt x="2201" y="1068"/>
                </a:lnTo>
                <a:close/>
                <a:moveTo>
                  <a:pt x="2036" y="0"/>
                </a:moveTo>
                <a:lnTo>
                  <a:pt x="607" y="0"/>
                </a:lnTo>
                <a:lnTo>
                  <a:pt x="296" y="0"/>
                </a:lnTo>
                <a:lnTo>
                  <a:pt x="209" y="0"/>
                </a:lnTo>
                <a:cubicBezTo>
                  <a:pt x="172" y="0"/>
                  <a:pt x="142" y="29"/>
                  <a:pt x="142" y="66"/>
                </a:cubicBezTo>
                <a:cubicBezTo>
                  <a:pt x="142" y="103"/>
                  <a:pt x="172" y="133"/>
                  <a:pt x="209" y="133"/>
                </a:cubicBezTo>
                <a:lnTo>
                  <a:pt x="229" y="133"/>
                </a:lnTo>
                <a:lnTo>
                  <a:pt x="229" y="362"/>
                </a:lnTo>
                <a:lnTo>
                  <a:pt x="209" y="362"/>
                </a:lnTo>
                <a:cubicBezTo>
                  <a:pt x="172" y="362"/>
                  <a:pt x="142" y="392"/>
                  <a:pt x="142" y="429"/>
                </a:cubicBezTo>
                <a:cubicBezTo>
                  <a:pt x="142" y="466"/>
                  <a:pt x="172" y="495"/>
                  <a:pt x="209" y="495"/>
                </a:cubicBezTo>
                <a:lnTo>
                  <a:pt x="296" y="495"/>
                </a:lnTo>
                <a:cubicBezTo>
                  <a:pt x="296" y="495"/>
                  <a:pt x="296" y="495"/>
                  <a:pt x="296" y="495"/>
                </a:cubicBezTo>
                <a:lnTo>
                  <a:pt x="2036" y="495"/>
                </a:lnTo>
                <a:cubicBezTo>
                  <a:pt x="2161" y="495"/>
                  <a:pt x="2263" y="393"/>
                  <a:pt x="2263" y="268"/>
                </a:cubicBezTo>
                <a:lnTo>
                  <a:pt x="2263" y="227"/>
                </a:lnTo>
                <a:cubicBezTo>
                  <a:pt x="2263" y="102"/>
                  <a:pt x="2161" y="0"/>
                  <a:pt x="2036" y="0"/>
                </a:cubicBezTo>
                <a:close/>
              </a:path>
            </a:pathLst>
          </a:custGeom>
          <a:solidFill>
            <a:srgbClr val="76675F"/>
          </a:solidFill>
          <a:ln>
            <a:noFill/>
          </a:ln>
        </p:spPr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FBDE4B-C8A4-49B4-816E-8153B6284E1C}"/>
              </a:ext>
            </a:extLst>
          </p:cNvPr>
          <p:cNvSpPr txBox="1"/>
          <p:nvPr/>
        </p:nvSpPr>
        <p:spPr>
          <a:xfrm>
            <a:off x="8996848" y="3898277"/>
            <a:ext cx="191320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11A1D4-3B89-4F4B-8ADA-0CA81799C040}"/>
              </a:ext>
            </a:extLst>
          </p:cNvPr>
          <p:cNvGrpSpPr/>
          <p:nvPr/>
        </p:nvGrpSpPr>
        <p:grpSpPr>
          <a:xfrm>
            <a:off x="8617529" y="4355489"/>
            <a:ext cx="2236846" cy="77372"/>
            <a:chOff x="2131172" y="3938954"/>
            <a:chExt cx="2236846" cy="77372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7DE9734-0056-4284-A3E5-3F1417C455DF}"/>
                </a:ext>
              </a:extLst>
            </p:cNvPr>
            <p:cNvCxnSpPr/>
            <p:nvPr/>
          </p:nvCxnSpPr>
          <p:spPr>
            <a:xfrm>
              <a:off x="2131172" y="3981157"/>
              <a:ext cx="217354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209C47C-34E6-4C2B-849B-EACE938B1D11}"/>
                </a:ext>
              </a:extLst>
            </p:cNvPr>
            <p:cNvSpPr/>
            <p:nvPr/>
          </p:nvSpPr>
          <p:spPr>
            <a:xfrm>
              <a:off x="4290646" y="3938954"/>
              <a:ext cx="77372" cy="77372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4C87E95-5A1D-424C-96E9-12AAC05E89AA}"/>
              </a:ext>
            </a:extLst>
          </p:cNvPr>
          <p:cNvSpPr/>
          <p:nvPr/>
        </p:nvSpPr>
        <p:spPr>
          <a:xfrm>
            <a:off x="8554223" y="4492221"/>
            <a:ext cx="2300152" cy="283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EDF4FA-2F64-419F-A1C5-A4F834622C22}"/>
              </a:ext>
            </a:extLst>
          </p:cNvPr>
          <p:cNvSpPr txBox="1"/>
          <p:nvPr/>
        </p:nvSpPr>
        <p:spPr>
          <a:xfrm>
            <a:off x="6479215" y="1602032"/>
            <a:ext cx="923330" cy="2533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rPr>
              <a:t>目录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EC09E7-126E-4013-AFC4-07EB67975F1A}"/>
              </a:ext>
            </a:extLst>
          </p:cNvPr>
          <p:cNvSpPr txBox="1"/>
          <p:nvPr/>
        </p:nvSpPr>
        <p:spPr>
          <a:xfrm>
            <a:off x="6710567" y="2985416"/>
            <a:ext cx="492443" cy="2533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苏新诗柳楷简" panose="02010600000101010101" pitchFamily="2" charset="-122"/>
                <a:ea typeface="苏新诗柳楷简" panose="02010600000101010101" pitchFamily="2" charset="-122"/>
              </a:rPr>
              <a:t>CONTENTS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苏新诗柳楷简" panose="02010600000101010101" pitchFamily="2" charset="-122"/>
              <a:ea typeface="苏新诗柳楷简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16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11" grpId="0"/>
      <p:bldP spid="11" grpId="1"/>
      <p:bldP spid="13" grpId="0"/>
      <p:bldP spid="13" grpId="1"/>
      <p:bldP spid="18" grpId="0"/>
      <p:bldP spid="18" grpId="1"/>
      <p:bldP spid="20" grpId="0"/>
      <p:bldP spid="20" grpId="1"/>
      <p:bldP spid="25" grpId="0"/>
      <p:bldP spid="25" grpId="1"/>
      <p:bldP spid="27" grpId="0"/>
      <p:bldP spid="27" grpId="1"/>
      <p:bldP spid="30" grpId="0"/>
      <p:bldP spid="30" grpId="1"/>
      <p:bldP spid="31" grpId="0"/>
      <p:bldP spid="3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实操与效果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07ABE-C1E4-4591-ACCA-0D7BF73241BC}"/>
              </a:ext>
            </a:extLst>
          </p:cNvPr>
          <p:cNvSpPr/>
          <p:nvPr/>
        </p:nvSpPr>
        <p:spPr>
          <a:xfrm>
            <a:off x="5937471" y="2058706"/>
            <a:ext cx="5597013" cy="3704627"/>
          </a:xfrm>
          <a:prstGeom prst="rect">
            <a:avLst/>
          </a:prstGeom>
          <a:solidFill>
            <a:srgbClr val="F5F4EF"/>
          </a:solidFill>
          <a:ln w="38100">
            <a:solidFill>
              <a:srgbClr val="7667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71492-E6F3-420D-88D0-4C33F3C8CDB5}"/>
              </a:ext>
            </a:extLst>
          </p:cNvPr>
          <p:cNvSpPr txBox="1"/>
          <p:nvPr/>
        </p:nvSpPr>
        <p:spPr>
          <a:xfrm>
            <a:off x="6375959" y="2247429"/>
            <a:ext cx="287443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合并分支功能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FA944-8097-4351-B4C7-E778B1F5B66B}"/>
              </a:ext>
            </a:extLst>
          </p:cNvPr>
          <p:cNvSpPr/>
          <p:nvPr/>
        </p:nvSpPr>
        <p:spPr>
          <a:xfrm>
            <a:off x="6375959" y="2700954"/>
            <a:ext cx="5087978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merge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branch_name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branch_name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为需要将修改功能合并到当前分支的分支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925A8-B52F-4231-990E-A614BDAFF365}"/>
              </a:ext>
            </a:extLst>
          </p:cNvPr>
          <p:cNvSpPr/>
          <p:nvPr/>
        </p:nvSpPr>
        <p:spPr>
          <a:xfrm>
            <a:off x="6375960" y="4461901"/>
            <a:ext cx="4648457" cy="34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仓库成功以后，将在目录下生成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文件夹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1A566365-1D25-41D8-B547-951084BE5009}"/>
              </a:ext>
            </a:extLst>
          </p:cNvPr>
          <p:cNvSpPr/>
          <p:nvPr/>
        </p:nvSpPr>
        <p:spPr>
          <a:xfrm>
            <a:off x="6425855" y="4968996"/>
            <a:ext cx="1808970" cy="300537"/>
          </a:xfrm>
          <a:prstGeom prst="roundRect">
            <a:avLst>
              <a:gd name="adj" fmla="val 50000"/>
            </a:avLst>
          </a:prstGeom>
          <a:solidFill>
            <a:srgbClr val="7667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 merge</a:t>
            </a:r>
            <a:r>
              <a:rPr lang="zh-CN" altLang="en-US" sz="1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指令效果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16878" y="333012"/>
            <a:ext cx="4319272" cy="6478908"/>
          </a:xfrm>
          <a:custGeom>
            <a:avLst/>
            <a:gdLst>
              <a:gd name="connsiteX0" fmla="*/ 2288125 w 4319272"/>
              <a:gd name="connsiteY0" fmla="*/ 3586526 h 6478908"/>
              <a:gd name="connsiteX1" fmla="*/ 2354800 w 4319272"/>
              <a:gd name="connsiteY1" fmla="*/ 3653201 h 6478908"/>
              <a:gd name="connsiteX2" fmla="*/ 2526250 w 4319272"/>
              <a:gd name="connsiteY2" fmla="*/ 3710351 h 6478908"/>
              <a:gd name="connsiteX3" fmla="*/ 2531012 w 4319272"/>
              <a:gd name="connsiteY3" fmla="*/ 3786551 h 6478908"/>
              <a:gd name="connsiteX4" fmla="*/ 2383375 w 4319272"/>
              <a:gd name="connsiteY4" fmla="*/ 3796076 h 6478908"/>
              <a:gd name="connsiteX5" fmla="*/ 2230975 w 4319272"/>
              <a:gd name="connsiteY5" fmla="*/ 3757976 h 6478908"/>
              <a:gd name="connsiteX6" fmla="*/ 2183350 w 4319272"/>
              <a:gd name="connsiteY6" fmla="*/ 3719876 h 6478908"/>
              <a:gd name="connsiteX7" fmla="*/ 2102387 w 4319272"/>
              <a:gd name="connsiteY7" fmla="*/ 3610338 h 6478908"/>
              <a:gd name="connsiteX8" fmla="*/ 4319272 w 4319272"/>
              <a:gd name="connsiteY8" fmla="*/ 0 h 6478908"/>
              <a:gd name="connsiteX9" fmla="*/ 0 w 4319272"/>
              <a:gd name="connsiteY9" fmla="*/ 0 h 6478908"/>
              <a:gd name="connsiteX10" fmla="*/ 0 w 4319272"/>
              <a:gd name="connsiteY10" fmla="*/ 6478908 h 6478908"/>
              <a:gd name="connsiteX11" fmla="*/ 4319272 w 4319272"/>
              <a:gd name="connsiteY11" fmla="*/ 6478908 h 647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9272" h="6478908">
                <a:moveTo>
                  <a:pt x="2288125" y="3586526"/>
                </a:moveTo>
                <a:lnTo>
                  <a:pt x="2354800" y="3653201"/>
                </a:lnTo>
                <a:lnTo>
                  <a:pt x="2526250" y="3710351"/>
                </a:lnTo>
                <a:lnTo>
                  <a:pt x="2531012" y="3786551"/>
                </a:lnTo>
                <a:lnTo>
                  <a:pt x="2383375" y="3796076"/>
                </a:lnTo>
                <a:lnTo>
                  <a:pt x="2230975" y="3757976"/>
                </a:lnTo>
                <a:lnTo>
                  <a:pt x="2183350" y="3719876"/>
                </a:lnTo>
                <a:lnTo>
                  <a:pt x="2102387" y="3610338"/>
                </a:lnTo>
                <a:close/>
                <a:moveTo>
                  <a:pt x="4319272" y="0"/>
                </a:moveTo>
                <a:lnTo>
                  <a:pt x="0" y="0"/>
                </a:lnTo>
                <a:lnTo>
                  <a:pt x="0" y="6478908"/>
                </a:lnTo>
                <a:lnTo>
                  <a:pt x="4319272" y="6478908"/>
                </a:lnTo>
                <a:close/>
              </a:path>
            </a:pathLst>
          </a:cu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A66C95-2B0F-883D-9EC8-395F5B679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017" y="3329397"/>
            <a:ext cx="5455920" cy="9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6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3013" y="1759166"/>
            <a:ext cx="2523244" cy="3784866"/>
          </a:xfrm>
          <a:custGeom>
            <a:avLst/>
            <a:gdLst>
              <a:gd name="connsiteX0" fmla="*/ 157569 w 2523244"/>
              <a:gd name="connsiteY0" fmla="*/ 2530536 h 3784866"/>
              <a:gd name="connsiteX1" fmla="*/ 157569 w 2523244"/>
              <a:gd name="connsiteY1" fmla="*/ 2686628 h 3784866"/>
              <a:gd name="connsiteX2" fmla="*/ 605753 w 2523244"/>
              <a:gd name="connsiteY2" fmla="*/ 2686628 h 3784866"/>
              <a:gd name="connsiteX3" fmla="*/ 605753 w 2523244"/>
              <a:gd name="connsiteY3" fmla="*/ 2530536 h 3784866"/>
              <a:gd name="connsiteX4" fmla="*/ 0 w 2523244"/>
              <a:gd name="connsiteY4" fmla="*/ 0 h 3784866"/>
              <a:gd name="connsiteX5" fmla="*/ 2523244 w 2523244"/>
              <a:gd name="connsiteY5" fmla="*/ 0 h 3784866"/>
              <a:gd name="connsiteX6" fmla="*/ 2523244 w 2523244"/>
              <a:gd name="connsiteY6" fmla="*/ 3784866 h 3784866"/>
              <a:gd name="connsiteX7" fmla="*/ 0 w 2523244"/>
              <a:gd name="connsiteY7" fmla="*/ 3784866 h 37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3244" h="3784866">
                <a:moveTo>
                  <a:pt x="157569" y="2530536"/>
                </a:moveTo>
                <a:lnTo>
                  <a:pt x="157569" y="2686628"/>
                </a:lnTo>
                <a:lnTo>
                  <a:pt x="605753" y="2686628"/>
                </a:lnTo>
                <a:lnTo>
                  <a:pt x="605753" y="2530536"/>
                </a:lnTo>
                <a:close/>
                <a:moveTo>
                  <a:pt x="0" y="0"/>
                </a:moveTo>
                <a:lnTo>
                  <a:pt x="2523244" y="0"/>
                </a:lnTo>
                <a:lnTo>
                  <a:pt x="2523244" y="3784866"/>
                </a:lnTo>
                <a:lnTo>
                  <a:pt x="0" y="3784866"/>
                </a:lnTo>
                <a:close/>
              </a:path>
            </a:pathLst>
          </a:cu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C1FC66E3-0FA9-6DC0-BB8B-5FCB9E20FA39}"/>
              </a:ext>
            </a:extLst>
          </p:cNvPr>
          <p:cNvGrpSpPr/>
          <p:nvPr/>
        </p:nvGrpSpPr>
        <p:grpSpPr>
          <a:xfrm>
            <a:off x="4261693" y="-62804"/>
            <a:ext cx="3668614" cy="801951"/>
            <a:chOff x="4577600" y="-50938"/>
            <a:chExt cx="3668614" cy="80195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9782F57-9A3B-4473-B724-014362A9D500}"/>
                </a:ext>
              </a:extLst>
            </p:cNvPr>
            <p:cNvSpPr txBox="1"/>
            <p:nvPr/>
          </p:nvSpPr>
          <p:spPr>
            <a:xfrm>
              <a:off x="4745743" y="199929"/>
              <a:ext cx="33323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苏新诗古印宋简" panose="02010609000101010101" pitchFamily="49" charset="-122"/>
                  <a:ea typeface="苏新诗古印宋简" panose="02010609000101010101" pitchFamily="49" charset="-122"/>
                </a:defRPr>
              </a:lvl1pPr>
            </a:lstStyle>
            <a:p>
              <a:pPr algn="ctr"/>
              <a:r>
                <a:rPr lang="en-US" altLang="zh-CN" sz="200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SSH</a:t>
              </a:r>
              <a:r>
                <a:rPr lang="zh-CN" altLang="en-US" sz="200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认证操作过程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E0D9C7"/>
                </a:clrFrom>
                <a:clrTo>
                  <a:srgbClr val="E0D9C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40289" y="-48955"/>
              <a:ext cx="405925" cy="799968"/>
            </a:xfrm>
            <a:custGeom>
              <a:avLst/>
              <a:gdLst>
                <a:gd name="connsiteX0" fmla="*/ 0 w 1433058"/>
                <a:gd name="connsiteY0" fmla="*/ 0 h 1435100"/>
                <a:gd name="connsiteX1" fmla="*/ 1433058 w 1433058"/>
                <a:gd name="connsiteY1" fmla="*/ 0 h 1435100"/>
                <a:gd name="connsiteX2" fmla="*/ 1433058 w 1433058"/>
                <a:gd name="connsiteY2" fmla="*/ 1435100 h 1435100"/>
                <a:gd name="connsiteX3" fmla="*/ 0 w 1433058"/>
                <a:gd name="connsiteY3" fmla="*/ 1435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058" h="1435100">
                  <a:moveTo>
                    <a:pt x="0" y="0"/>
                  </a:moveTo>
                  <a:lnTo>
                    <a:pt x="1433058" y="0"/>
                  </a:lnTo>
                  <a:lnTo>
                    <a:pt x="1433058" y="1435100"/>
                  </a:lnTo>
                  <a:lnTo>
                    <a:pt x="0" y="1435100"/>
                  </a:lnTo>
                  <a:close/>
                </a:path>
              </a:pathLst>
            </a:cu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E0D9C7"/>
                </a:clrFrom>
                <a:clrTo>
                  <a:srgbClr val="E0D9C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77600" y="-50938"/>
              <a:ext cx="405925" cy="799968"/>
            </a:xfrm>
            <a:custGeom>
              <a:avLst/>
              <a:gdLst>
                <a:gd name="connsiteX0" fmla="*/ 0 w 1433058"/>
                <a:gd name="connsiteY0" fmla="*/ 0 h 1435100"/>
                <a:gd name="connsiteX1" fmla="*/ 1433058 w 1433058"/>
                <a:gd name="connsiteY1" fmla="*/ 0 h 1435100"/>
                <a:gd name="connsiteX2" fmla="*/ 1433058 w 1433058"/>
                <a:gd name="connsiteY2" fmla="*/ 1435100 h 1435100"/>
                <a:gd name="connsiteX3" fmla="*/ 0 w 1433058"/>
                <a:gd name="connsiteY3" fmla="*/ 1435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058" h="1435100">
                  <a:moveTo>
                    <a:pt x="0" y="0"/>
                  </a:moveTo>
                  <a:lnTo>
                    <a:pt x="1433058" y="0"/>
                  </a:lnTo>
                  <a:lnTo>
                    <a:pt x="1433058" y="1435100"/>
                  </a:lnTo>
                  <a:lnTo>
                    <a:pt x="0" y="1435100"/>
                  </a:lnTo>
                  <a:close/>
                </a:path>
              </a:pathLst>
            </a:cu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3EA7409-D2FF-7F81-CE09-4898110EABDC}"/>
              </a:ext>
            </a:extLst>
          </p:cNvPr>
          <p:cNvGrpSpPr/>
          <p:nvPr/>
        </p:nvGrpSpPr>
        <p:grpSpPr>
          <a:xfrm>
            <a:off x="682705" y="871962"/>
            <a:ext cx="4723535" cy="2107196"/>
            <a:chOff x="611342" y="2065268"/>
            <a:chExt cx="4723535" cy="21071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A1F81F-B414-4964-B636-E2950A727805}"/>
                </a:ext>
              </a:extLst>
            </p:cNvPr>
            <p:cNvSpPr/>
            <p:nvPr/>
          </p:nvSpPr>
          <p:spPr>
            <a:xfrm>
              <a:off x="611342" y="2705588"/>
              <a:ext cx="2841755" cy="146687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通过“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ssh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-keygen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”指令生成公钥；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进入路径 “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/c/Users/Rita/.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ssh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” ，打开“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id_rsa.pub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”文件，查看生成的公钥；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1C10A72-7643-F22F-2213-D7BD92E16BFF}"/>
                </a:ext>
              </a:extLst>
            </p:cNvPr>
            <p:cNvGrpSpPr/>
            <p:nvPr/>
          </p:nvGrpSpPr>
          <p:grpSpPr>
            <a:xfrm>
              <a:off x="611342" y="2065268"/>
              <a:ext cx="4723535" cy="880946"/>
              <a:chOff x="611342" y="2065268"/>
              <a:chExt cx="4723535" cy="880946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828571E-5CEE-4B5A-9D2C-3A19DF6F2FBF}"/>
                  </a:ext>
                </a:extLst>
              </p:cNvPr>
              <p:cNvSpPr/>
              <p:nvPr/>
            </p:nvSpPr>
            <p:spPr>
              <a:xfrm>
                <a:off x="4453931" y="2065268"/>
                <a:ext cx="880946" cy="880946"/>
              </a:xfrm>
              <a:prstGeom prst="ellipse">
                <a:avLst/>
              </a:prstGeom>
              <a:solidFill>
                <a:srgbClr val="A09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83B2F8D5-24F3-4B7C-B7B4-39829851A5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2352" y="2505741"/>
                <a:ext cx="941579" cy="0"/>
              </a:xfrm>
              <a:prstGeom prst="line">
                <a:avLst/>
              </a:prstGeom>
              <a:ln w="15875">
                <a:solidFill>
                  <a:srgbClr val="A0918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20">
                <a:extLst>
                  <a:ext uri="{FF2B5EF4-FFF2-40B4-BE49-F238E27FC236}">
                    <a16:creationId xmlns:a16="http://schemas.microsoft.com/office/drawing/2014/main" id="{5143B0D9-2B3B-40A8-A892-D8D90A717FF9}"/>
                  </a:ext>
                </a:extLst>
              </p:cNvPr>
              <p:cNvSpPr txBox="1"/>
              <p:nvPr/>
            </p:nvSpPr>
            <p:spPr>
              <a:xfrm>
                <a:off x="611342" y="2339220"/>
                <a:ext cx="3172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800" b="0" spc="-150" dirty="0">
                    <a:solidFill>
                      <a:srgbClr val="A09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使用邮箱在本地生成秘钥</a:t>
                </a:r>
              </a:p>
            </p:txBody>
          </p:sp>
          <p:sp>
            <p:nvSpPr>
              <p:cNvPr id="18" name="study-notes_42962">
                <a:extLst>
                  <a:ext uri="{FF2B5EF4-FFF2-40B4-BE49-F238E27FC236}">
                    <a16:creationId xmlns:a16="http://schemas.microsoft.com/office/drawing/2014/main" id="{A433AEE0-0715-401F-845E-B1E3BBB53C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06427" y="2275452"/>
                <a:ext cx="409423" cy="462147"/>
              </a:xfrm>
              <a:custGeom>
                <a:avLst/>
                <a:gdLst>
                  <a:gd name="connsiteX0" fmla="*/ 211268 w 536440"/>
                  <a:gd name="connsiteY0" fmla="*/ 520202 h 605522"/>
                  <a:gd name="connsiteX1" fmla="*/ 191678 w 536440"/>
                  <a:gd name="connsiteY1" fmla="*/ 539755 h 605522"/>
                  <a:gd name="connsiteX2" fmla="*/ 211268 w 536440"/>
                  <a:gd name="connsiteY2" fmla="*/ 559308 h 605522"/>
                  <a:gd name="connsiteX3" fmla="*/ 230858 w 536440"/>
                  <a:gd name="connsiteY3" fmla="*/ 539755 h 605522"/>
                  <a:gd name="connsiteX4" fmla="*/ 211268 w 536440"/>
                  <a:gd name="connsiteY4" fmla="*/ 520202 h 605522"/>
                  <a:gd name="connsiteX5" fmla="*/ 211268 w 536440"/>
                  <a:gd name="connsiteY5" fmla="*/ 502426 h 605522"/>
                  <a:gd name="connsiteX6" fmla="*/ 248668 w 536440"/>
                  <a:gd name="connsiteY6" fmla="*/ 539755 h 605522"/>
                  <a:gd name="connsiteX7" fmla="*/ 211268 w 536440"/>
                  <a:gd name="connsiteY7" fmla="*/ 577084 h 605522"/>
                  <a:gd name="connsiteX8" fmla="*/ 173869 w 536440"/>
                  <a:gd name="connsiteY8" fmla="*/ 539755 h 605522"/>
                  <a:gd name="connsiteX9" fmla="*/ 211268 w 536440"/>
                  <a:gd name="connsiteY9" fmla="*/ 502426 h 605522"/>
                  <a:gd name="connsiteX10" fmla="*/ 347548 w 536440"/>
                  <a:gd name="connsiteY10" fmla="*/ 464751 h 605522"/>
                  <a:gd name="connsiteX11" fmla="*/ 354225 w 536440"/>
                  <a:gd name="connsiteY11" fmla="*/ 475416 h 605522"/>
                  <a:gd name="connsiteX12" fmla="*/ 319951 w 536440"/>
                  <a:gd name="connsiteY12" fmla="*/ 567663 h 605522"/>
                  <a:gd name="connsiteX13" fmla="*/ 268228 w 536440"/>
                  <a:gd name="connsiteY13" fmla="*/ 605522 h 605522"/>
                  <a:gd name="connsiteX14" fmla="*/ 238583 w 536440"/>
                  <a:gd name="connsiteY14" fmla="*/ 594147 h 605522"/>
                  <a:gd name="connsiteX15" fmla="*/ 237248 w 536440"/>
                  <a:gd name="connsiteY15" fmla="*/ 581616 h 605522"/>
                  <a:gd name="connsiteX16" fmla="*/ 249800 w 536440"/>
                  <a:gd name="connsiteY16" fmla="*/ 580283 h 605522"/>
                  <a:gd name="connsiteX17" fmla="*/ 268228 w 536440"/>
                  <a:gd name="connsiteY17" fmla="*/ 587748 h 605522"/>
                  <a:gd name="connsiteX18" fmla="*/ 336865 w 536440"/>
                  <a:gd name="connsiteY18" fmla="*/ 471417 h 605522"/>
                  <a:gd name="connsiteX19" fmla="*/ 347548 w 536440"/>
                  <a:gd name="connsiteY19" fmla="*/ 464751 h 605522"/>
                  <a:gd name="connsiteX20" fmla="*/ 184951 w 536440"/>
                  <a:gd name="connsiteY20" fmla="*/ 373636 h 605522"/>
                  <a:gd name="connsiteX21" fmla="*/ 192250 w 536440"/>
                  <a:gd name="connsiteY21" fmla="*/ 434160 h 605522"/>
                  <a:gd name="connsiteX22" fmla="*/ 248322 w 536440"/>
                  <a:gd name="connsiteY22" fmla="*/ 410253 h 605522"/>
                  <a:gd name="connsiteX23" fmla="*/ 216281 w 536440"/>
                  <a:gd name="connsiteY23" fmla="*/ 392566 h 605522"/>
                  <a:gd name="connsiteX24" fmla="*/ 184951 w 536440"/>
                  <a:gd name="connsiteY24" fmla="*/ 373636 h 605522"/>
                  <a:gd name="connsiteX25" fmla="*/ 102445 w 536440"/>
                  <a:gd name="connsiteY25" fmla="*/ 314355 h 605522"/>
                  <a:gd name="connsiteX26" fmla="*/ 21095 w 536440"/>
                  <a:gd name="connsiteY26" fmla="*/ 445270 h 605522"/>
                  <a:gd name="connsiteX27" fmla="*/ 119711 w 536440"/>
                  <a:gd name="connsiteY27" fmla="*/ 456024 h 605522"/>
                  <a:gd name="connsiteX28" fmla="*/ 175250 w 536440"/>
                  <a:gd name="connsiteY28" fmla="*/ 440293 h 605522"/>
                  <a:gd name="connsiteX29" fmla="*/ 166261 w 536440"/>
                  <a:gd name="connsiteY29" fmla="*/ 361548 h 605522"/>
                  <a:gd name="connsiteX30" fmla="*/ 102445 w 536440"/>
                  <a:gd name="connsiteY30" fmla="*/ 314355 h 605522"/>
                  <a:gd name="connsiteX31" fmla="*/ 268226 w 536440"/>
                  <a:gd name="connsiteY31" fmla="*/ 284379 h 605522"/>
                  <a:gd name="connsiteX32" fmla="*/ 286562 w 536440"/>
                  <a:gd name="connsiteY32" fmla="*/ 302793 h 605522"/>
                  <a:gd name="connsiteX33" fmla="*/ 277661 w 536440"/>
                  <a:gd name="connsiteY33" fmla="*/ 311688 h 605522"/>
                  <a:gd name="connsiteX34" fmla="*/ 268760 w 536440"/>
                  <a:gd name="connsiteY34" fmla="*/ 302793 h 605522"/>
                  <a:gd name="connsiteX35" fmla="*/ 268226 w 536440"/>
                  <a:gd name="connsiteY35" fmla="*/ 302170 h 605522"/>
                  <a:gd name="connsiteX36" fmla="*/ 259324 w 536440"/>
                  <a:gd name="connsiteY36" fmla="*/ 293274 h 605522"/>
                  <a:gd name="connsiteX37" fmla="*/ 268226 w 536440"/>
                  <a:gd name="connsiteY37" fmla="*/ 284379 h 605522"/>
                  <a:gd name="connsiteX38" fmla="*/ 268259 w 536440"/>
                  <a:gd name="connsiteY38" fmla="*/ 264192 h 605522"/>
                  <a:gd name="connsiteX39" fmla="*/ 229633 w 536440"/>
                  <a:gd name="connsiteY39" fmla="*/ 302769 h 605522"/>
                  <a:gd name="connsiteX40" fmla="*/ 268259 w 536440"/>
                  <a:gd name="connsiteY40" fmla="*/ 341258 h 605522"/>
                  <a:gd name="connsiteX41" fmla="*/ 306796 w 536440"/>
                  <a:gd name="connsiteY41" fmla="*/ 302769 h 605522"/>
                  <a:gd name="connsiteX42" fmla="*/ 268259 w 536440"/>
                  <a:gd name="connsiteY42" fmla="*/ 264192 h 605522"/>
                  <a:gd name="connsiteX43" fmla="*/ 268259 w 536440"/>
                  <a:gd name="connsiteY43" fmla="*/ 246414 h 605522"/>
                  <a:gd name="connsiteX44" fmla="*/ 324596 w 536440"/>
                  <a:gd name="connsiteY44" fmla="*/ 302769 h 605522"/>
                  <a:gd name="connsiteX45" fmla="*/ 268259 w 536440"/>
                  <a:gd name="connsiteY45" fmla="*/ 359036 h 605522"/>
                  <a:gd name="connsiteX46" fmla="*/ 211833 w 536440"/>
                  <a:gd name="connsiteY46" fmla="*/ 302769 h 605522"/>
                  <a:gd name="connsiteX47" fmla="*/ 268259 w 536440"/>
                  <a:gd name="connsiteY47" fmla="*/ 246414 h 605522"/>
                  <a:gd name="connsiteX48" fmla="*/ 40394 w 536440"/>
                  <a:gd name="connsiteY48" fmla="*/ 216841 h 605522"/>
                  <a:gd name="connsiteX49" fmla="*/ 20822 w 536440"/>
                  <a:gd name="connsiteY49" fmla="*/ 236394 h 605522"/>
                  <a:gd name="connsiteX50" fmla="*/ 40394 w 536440"/>
                  <a:gd name="connsiteY50" fmla="*/ 255947 h 605522"/>
                  <a:gd name="connsiteX51" fmla="*/ 59966 w 536440"/>
                  <a:gd name="connsiteY51" fmla="*/ 236394 h 605522"/>
                  <a:gd name="connsiteX52" fmla="*/ 40394 w 536440"/>
                  <a:gd name="connsiteY52" fmla="*/ 216841 h 605522"/>
                  <a:gd name="connsiteX53" fmla="*/ 40394 w 536440"/>
                  <a:gd name="connsiteY53" fmla="*/ 199065 h 605522"/>
                  <a:gd name="connsiteX54" fmla="*/ 77759 w 536440"/>
                  <a:gd name="connsiteY54" fmla="*/ 236394 h 605522"/>
                  <a:gd name="connsiteX55" fmla="*/ 40394 w 536440"/>
                  <a:gd name="connsiteY55" fmla="*/ 273723 h 605522"/>
                  <a:gd name="connsiteX56" fmla="*/ 3030 w 536440"/>
                  <a:gd name="connsiteY56" fmla="*/ 236394 h 605522"/>
                  <a:gd name="connsiteX57" fmla="*/ 40394 w 536440"/>
                  <a:gd name="connsiteY57" fmla="*/ 199065 h 605522"/>
                  <a:gd name="connsiteX58" fmla="*/ 344180 w 536440"/>
                  <a:gd name="connsiteY58" fmla="*/ 171442 h 605522"/>
                  <a:gd name="connsiteX59" fmla="*/ 288108 w 536440"/>
                  <a:gd name="connsiteY59" fmla="*/ 195350 h 605522"/>
                  <a:gd name="connsiteX60" fmla="*/ 320149 w 536440"/>
                  <a:gd name="connsiteY60" fmla="*/ 212947 h 605522"/>
                  <a:gd name="connsiteX61" fmla="*/ 351479 w 536440"/>
                  <a:gd name="connsiteY61" fmla="*/ 231878 h 605522"/>
                  <a:gd name="connsiteX62" fmla="*/ 344180 w 536440"/>
                  <a:gd name="connsiteY62" fmla="*/ 171442 h 605522"/>
                  <a:gd name="connsiteX63" fmla="*/ 429598 w 536440"/>
                  <a:gd name="connsiteY63" fmla="*/ 122001 h 605522"/>
                  <a:gd name="connsiteX64" fmla="*/ 410008 w 536440"/>
                  <a:gd name="connsiteY64" fmla="*/ 141554 h 605522"/>
                  <a:gd name="connsiteX65" fmla="*/ 429598 w 536440"/>
                  <a:gd name="connsiteY65" fmla="*/ 161107 h 605522"/>
                  <a:gd name="connsiteX66" fmla="*/ 449188 w 536440"/>
                  <a:gd name="connsiteY66" fmla="*/ 141554 h 605522"/>
                  <a:gd name="connsiteX67" fmla="*/ 429598 w 536440"/>
                  <a:gd name="connsiteY67" fmla="*/ 122001 h 605522"/>
                  <a:gd name="connsiteX68" fmla="*/ 429598 w 536440"/>
                  <a:gd name="connsiteY68" fmla="*/ 104225 h 605522"/>
                  <a:gd name="connsiteX69" fmla="*/ 466997 w 536440"/>
                  <a:gd name="connsiteY69" fmla="*/ 141554 h 605522"/>
                  <a:gd name="connsiteX70" fmla="*/ 429598 w 536440"/>
                  <a:gd name="connsiteY70" fmla="*/ 178883 h 605522"/>
                  <a:gd name="connsiteX71" fmla="*/ 392198 w 536440"/>
                  <a:gd name="connsiteY71" fmla="*/ 141554 h 605522"/>
                  <a:gd name="connsiteX72" fmla="*/ 429598 w 536440"/>
                  <a:gd name="connsiteY72" fmla="*/ 104225 h 605522"/>
                  <a:gd name="connsiteX73" fmla="*/ 268260 w 536440"/>
                  <a:gd name="connsiteY73" fmla="*/ 0 h 605522"/>
                  <a:gd name="connsiteX74" fmla="*/ 312228 w 536440"/>
                  <a:gd name="connsiteY74" fmla="*/ 26574 h 605522"/>
                  <a:gd name="connsiteX75" fmla="*/ 343824 w 536440"/>
                  <a:gd name="connsiteY75" fmla="*/ 92254 h 605522"/>
                  <a:gd name="connsiteX76" fmla="*/ 357976 w 536440"/>
                  <a:gd name="connsiteY76" fmla="*/ 147623 h 605522"/>
                  <a:gd name="connsiteX77" fmla="*/ 373374 w 536440"/>
                  <a:gd name="connsiteY77" fmla="*/ 142557 h 605522"/>
                  <a:gd name="connsiteX78" fmla="*/ 384499 w 536440"/>
                  <a:gd name="connsiteY78" fmla="*/ 148423 h 605522"/>
                  <a:gd name="connsiteX79" fmla="*/ 378625 w 536440"/>
                  <a:gd name="connsiteY79" fmla="*/ 159622 h 605522"/>
                  <a:gd name="connsiteX80" fmla="*/ 361180 w 536440"/>
                  <a:gd name="connsiteY80" fmla="*/ 165310 h 605522"/>
                  <a:gd name="connsiteX81" fmla="*/ 370169 w 536440"/>
                  <a:gd name="connsiteY81" fmla="*/ 243965 h 605522"/>
                  <a:gd name="connsiteX82" fmla="*/ 433985 w 536440"/>
                  <a:gd name="connsiteY82" fmla="*/ 291159 h 605522"/>
                  <a:gd name="connsiteX83" fmla="*/ 515424 w 536440"/>
                  <a:gd name="connsiteY83" fmla="*/ 160244 h 605522"/>
                  <a:gd name="connsiteX84" fmla="*/ 485252 w 536440"/>
                  <a:gd name="connsiteY84" fmla="*/ 144513 h 605522"/>
                  <a:gd name="connsiteX85" fmla="*/ 477775 w 536440"/>
                  <a:gd name="connsiteY85" fmla="*/ 134381 h 605522"/>
                  <a:gd name="connsiteX86" fmla="*/ 487922 w 536440"/>
                  <a:gd name="connsiteY86" fmla="*/ 126915 h 605522"/>
                  <a:gd name="connsiteX87" fmla="*/ 530822 w 536440"/>
                  <a:gd name="connsiteY87" fmla="*/ 151356 h 605522"/>
                  <a:gd name="connsiteX88" fmla="*/ 508571 w 536440"/>
                  <a:gd name="connsiteY88" fmla="*/ 238633 h 605522"/>
                  <a:gd name="connsiteX89" fmla="*/ 447692 w 536440"/>
                  <a:gd name="connsiteY89" fmla="*/ 302801 h 605522"/>
                  <a:gd name="connsiteX90" fmla="*/ 488634 w 536440"/>
                  <a:gd name="connsiteY90" fmla="*/ 342618 h 605522"/>
                  <a:gd name="connsiteX91" fmla="*/ 529754 w 536440"/>
                  <a:gd name="connsiteY91" fmla="*/ 402787 h 605522"/>
                  <a:gd name="connsiteX92" fmla="*/ 530822 w 536440"/>
                  <a:gd name="connsiteY92" fmla="*/ 454157 h 605522"/>
                  <a:gd name="connsiteX93" fmla="*/ 485697 w 536440"/>
                  <a:gd name="connsiteY93" fmla="*/ 478954 h 605522"/>
                  <a:gd name="connsiteX94" fmla="*/ 467718 w 536440"/>
                  <a:gd name="connsiteY94" fmla="*/ 480020 h 605522"/>
                  <a:gd name="connsiteX95" fmla="*/ 412980 w 536440"/>
                  <a:gd name="connsiteY95" fmla="*/ 473444 h 605522"/>
                  <a:gd name="connsiteX96" fmla="*/ 268260 w 536440"/>
                  <a:gd name="connsiteY96" fmla="*/ 420385 h 605522"/>
                  <a:gd name="connsiteX97" fmla="*/ 195454 w 536440"/>
                  <a:gd name="connsiteY97" fmla="*/ 451936 h 605522"/>
                  <a:gd name="connsiteX98" fmla="*/ 201862 w 536440"/>
                  <a:gd name="connsiteY98" fmla="*/ 480731 h 605522"/>
                  <a:gd name="connsiteX99" fmla="*/ 195365 w 536440"/>
                  <a:gd name="connsiteY99" fmla="*/ 491485 h 605522"/>
                  <a:gd name="connsiteX100" fmla="*/ 193229 w 536440"/>
                  <a:gd name="connsiteY100" fmla="*/ 491841 h 605522"/>
                  <a:gd name="connsiteX101" fmla="*/ 184595 w 536440"/>
                  <a:gd name="connsiteY101" fmla="*/ 485086 h 605522"/>
                  <a:gd name="connsiteX102" fmla="*/ 178543 w 536440"/>
                  <a:gd name="connsiteY102" fmla="*/ 457979 h 605522"/>
                  <a:gd name="connsiteX103" fmla="*/ 123450 w 536440"/>
                  <a:gd name="connsiteY103" fmla="*/ 473444 h 605522"/>
                  <a:gd name="connsiteX104" fmla="*/ 68712 w 536440"/>
                  <a:gd name="connsiteY104" fmla="*/ 480020 h 605522"/>
                  <a:gd name="connsiteX105" fmla="*/ 50733 w 536440"/>
                  <a:gd name="connsiteY105" fmla="*/ 478954 h 605522"/>
                  <a:gd name="connsiteX106" fmla="*/ 5608 w 536440"/>
                  <a:gd name="connsiteY106" fmla="*/ 454157 h 605522"/>
                  <a:gd name="connsiteX107" fmla="*/ 27859 w 536440"/>
                  <a:gd name="connsiteY107" fmla="*/ 366881 h 605522"/>
                  <a:gd name="connsiteX108" fmla="*/ 88738 w 536440"/>
                  <a:gd name="connsiteY108" fmla="*/ 302712 h 605522"/>
                  <a:gd name="connsiteX109" fmla="*/ 72183 w 536440"/>
                  <a:gd name="connsiteY109" fmla="*/ 287692 h 605522"/>
                  <a:gd name="connsiteX110" fmla="*/ 71916 w 536440"/>
                  <a:gd name="connsiteY110" fmla="*/ 275161 h 605522"/>
                  <a:gd name="connsiteX111" fmla="*/ 84466 w 536440"/>
                  <a:gd name="connsiteY111" fmla="*/ 274805 h 605522"/>
                  <a:gd name="connsiteX112" fmla="*/ 102534 w 536440"/>
                  <a:gd name="connsiteY112" fmla="*/ 291070 h 605522"/>
                  <a:gd name="connsiteX113" fmla="*/ 139559 w 536440"/>
                  <a:gd name="connsiteY113" fmla="*/ 262540 h 605522"/>
                  <a:gd name="connsiteX114" fmla="*/ 152020 w 536440"/>
                  <a:gd name="connsiteY114" fmla="*/ 264496 h 605522"/>
                  <a:gd name="connsiteX115" fmla="*/ 150062 w 536440"/>
                  <a:gd name="connsiteY115" fmla="*/ 276938 h 605522"/>
                  <a:gd name="connsiteX116" fmla="*/ 116329 w 536440"/>
                  <a:gd name="connsiteY116" fmla="*/ 302712 h 605522"/>
                  <a:gd name="connsiteX117" fmla="*/ 165104 w 536440"/>
                  <a:gd name="connsiteY117" fmla="*/ 339329 h 605522"/>
                  <a:gd name="connsiteX118" fmla="*/ 164392 w 536440"/>
                  <a:gd name="connsiteY118" fmla="*/ 302801 h 605522"/>
                  <a:gd name="connsiteX119" fmla="*/ 171868 w 536440"/>
                  <a:gd name="connsiteY119" fmla="*/ 187795 h 605522"/>
                  <a:gd name="connsiteX120" fmla="*/ 181836 w 536440"/>
                  <a:gd name="connsiteY120" fmla="*/ 180241 h 605522"/>
                  <a:gd name="connsiteX121" fmla="*/ 189491 w 536440"/>
                  <a:gd name="connsiteY121" fmla="*/ 190195 h 605522"/>
                  <a:gd name="connsiteX122" fmla="*/ 182192 w 536440"/>
                  <a:gd name="connsiteY122" fmla="*/ 302801 h 605522"/>
                  <a:gd name="connsiteX123" fmla="*/ 183527 w 536440"/>
                  <a:gd name="connsiteY123" fmla="*/ 351594 h 605522"/>
                  <a:gd name="connsiteX124" fmla="*/ 225181 w 536440"/>
                  <a:gd name="connsiteY124" fmla="*/ 377191 h 605522"/>
                  <a:gd name="connsiteX125" fmla="*/ 268260 w 536440"/>
                  <a:gd name="connsiteY125" fmla="*/ 400476 h 605522"/>
                  <a:gd name="connsiteX126" fmla="*/ 311249 w 536440"/>
                  <a:gd name="connsiteY126" fmla="*/ 377191 h 605522"/>
                  <a:gd name="connsiteX127" fmla="*/ 321840 w 536440"/>
                  <a:gd name="connsiteY127" fmla="*/ 370969 h 605522"/>
                  <a:gd name="connsiteX128" fmla="*/ 334034 w 536440"/>
                  <a:gd name="connsiteY128" fmla="*/ 374080 h 605522"/>
                  <a:gd name="connsiteX129" fmla="*/ 330919 w 536440"/>
                  <a:gd name="connsiteY129" fmla="*/ 386256 h 605522"/>
                  <a:gd name="connsiteX130" fmla="*/ 320149 w 536440"/>
                  <a:gd name="connsiteY130" fmla="*/ 392566 h 605522"/>
                  <a:gd name="connsiteX131" fmla="*/ 288108 w 536440"/>
                  <a:gd name="connsiteY131" fmla="*/ 410253 h 605522"/>
                  <a:gd name="connsiteX132" fmla="*/ 416718 w 536440"/>
                  <a:gd name="connsiteY132" fmla="*/ 456024 h 605522"/>
                  <a:gd name="connsiteX133" fmla="*/ 515424 w 536440"/>
                  <a:gd name="connsiteY133" fmla="*/ 445270 h 605522"/>
                  <a:gd name="connsiteX134" fmla="*/ 475372 w 536440"/>
                  <a:gd name="connsiteY134" fmla="*/ 354616 h 605522"/>
                  <a:gd name="connsiteX135" fmla="*/ 433985 w 536440"/>
                  <a:gd name="connsiteY135" fmla="*/ 314444 h 605522"/>
                  <a:gd name="connsiteX136" fmla="*/ 396871 w 536440"/>
                  <a:gd name="connsiteY136" fmla="*/ 343062 h 605522"/>
                  <a:gd name="connsiteX137" fmla="*/ 391619 w 536440"/>
                  <a:gd name="connsiteY137" fmla="*/ 344751 h 605522"/>
                  <a:gd name="connsiteX138" fmla="*/ 384410 w 536440"/>
                  <a:gd name="connsiteY138" fmla="*/ 341018 h 605522"/>
                  <a:gd name="connsiteX139" fmla="*/ 386457 w 536440"/>
                  <a:gd name="connsiteY139" fmla="*/ 328664 h 605522"/>
                  <a:gd name="connsiteX140" fmla="*/ 420101 w 536440"/>
                  <a:gd name="connsiteY140" fmla="*/ 302801 h 605522"/>
                  <a:gd name="connsiteX141" fmla="*/ 371326 w 536440"/>
                  <a:gd name="connsiteY141" fmla="*/ 266273 h 605522"/>
                  <a:gd name="connsiteX142" fmla="*/ 372038 w 536440"/>
                  <a:gd name="connsiteY142" fmla="*/ 302801 h 605522"/>
                  <a:gd name="connsiteX143" fmla="*/ 364562 w 536440"/>
                  <a:gd name="connsiteY143" fmla="*/ 417718 h 605522"/>
                  <a:gd name="connsiteX144" fmla="*/ 355840 w 536440"/>
                  <a:gd name="connsiteY144" fmla="*/ 425450 h 605522"/>
                  <a:gd name="connsiteX145" fmla="*/ 354594 w 536440"/>
                  <a:gd name="connsiteY145" fmla="*/ 425362 h 605522"/>
                  <a:gd name="connsiteX146" fmla="*/ 346939 w 536440"/>
                  <a:gd name="connsiteY146" fmla="*/ 415319 h 605522"/>
                  <a:gd name="connsiteX147" fmla="*/ 354238 w 536440"/>
                  <a:gd name="connsiteY147" fmla="*/ 302801 h 605522"/>
                  <a:gd name="connsiteX148" fmla="*/ 352903 w 536440"/>
                  <a:gd name="connsiteY148" fmla="*/ 253919 h 605522"/>
                  <a:gd name="connsiteX149" fmla="*/ 311249 w 536440"/>
                  <a:gd name="connsiteY149" fmla="*/ 228412 h 605522"/>
                  <a:gd name="connsiteX150" fmla="*/ 268260 w 536440"/>
                  <a:gd name="connsiteY150" fmla="*/ 205126 h 605522"/>
                  <a:gd name="connsiteX151" fmla="*/ 225181 w 536440"/>
                  <a:gd name="connsiteY151" fmla="*/ 228412 h 605522"/>
                  <a:gd name="connsiteX152" fmla="*/ 206401 w 536440"/>
                  <a:gd name="connsiteY152" fmla="*/ 239521 h 605522"/>
                  <a:gd name="connsiteX153" fmla="*/ 201773 w 536440"/>
                  <a:gd name="connsiteY153" fmla="*/ 240855 h 605522"/>
                  <a:gd name="connsiteX154" fmla="*/ 194119 w 536440"/>
                  <a:gd name="connsiteY154" fmla="*/ 236589 h 605522"/>
                  <a:gd name="connsiteX155" fmla="*/ 197145 w 536440"/>
                  <a:gd name="connsiteY155" fmla="*/ 224324 h 605522"/>
                  <a:gd name="connsiteX156" fmla="*/ 216281 w 536440"/>
                  <a:gd name="connsiteY156" fmla="*/ 212947 h 605522"/>
                  <a:gd name="connsiteX157" fmla="*/ 248322 w 536440"/>
                  <a:gd name="connsiteY157" fmla="*/ 195350 h 605522"/>
                  <a:gd name="connsiteX158" fmla="*/ 119711 w 536440"/>
                  <a:gd name="connsiteY158" fmla="*/ 149490 h 605522"/>
                  <a:gd name="connsiteX159" fmla="*/ 21095 w 536440"/>
                  <a:gd name="connsiteY159" fmla="*/ 160244 h 605522"/>
                  <a:gd name="connsiteX160" fmla="*/ 19849 w 536440"/>
                  <a:gd name="connsiteY160" fmla="*/ 186640 h 605522"/>
                  <a:gd name="connsiteX161" fmla="*/ 13708 w 536440"/>
                  <a:gd name="connsiteY161" fmla="*/ 197572 h 605522"/>
                  <a:gd name="connsiteX162" fmla="*/ 2671 w 536440"/>
                  <a:gd name="connsiteY162" fmla="*/ 191439 h 605522"/>
                  <a:gd name="connsiteX163" fmla="*/ 5608 w 536440"/>
                  <a:gd name="connsiteY163" fmla="*/ 151356 h 605522"/>
                  <a:gd name="connsiteX164" fmla="*/ 50733 w 536440"/>
                  <a:gd name="connsiteY164" fmla="*/ 126649 h 605522"/>
                  <a:gd name="connsiteX165" fmla="*/ 123450 w 536440"/>
                  <a:gd name="connsiteY165" fmla="*/ 132159 h 605522"/>
                  <a:gd name="connsiteX166" fmla="*/ 268260 w 536440"/>
                  <a:gd name="connsiteY166" fmla="*/ 185218 h 605522"/>
                  <a:gd name="connsiteX167" fmla="*/ 340976 w 536440"/>
                  <a:gd name="connsiteY167" fmla="*/ 153667 h 605522"/>
                  <a:gd name="connsiteX168" fmla="*/ 326913 w 536440"/>
                  <a:gd name="connsiteY168" fmla="*/ 97675 h 605522"/>
                  <a:gd name="connsiteX169" fmla="*/ 268260 w 536440"/>
                  <a:gd name="connsiteY169" fmla="*/ 17775 h 605522"/>
                  <a:gd name="connsiteX170" fmla="*/ 200883 w 536440"/>
                  <a:gd name="connsiteY170" fmla="*/ 128515 h 605522"/>
                  <a:gd name="connsiteX171" fmla="*/ 190203 w 536440"/>
                  <a:gd name="connsiteY171" fmla="*/ 135092 h 605522"/>
                  <a:gd name="connsiteX172" fmla="*/ 183616 w 536440"/>
                  <a:gd name="connsiteY172" fmla="*/ 124338 h 605522"/>
                  <a:gd name="connsiteX173" fmla="*/ 217527 w 536440"/>
                  <a:gd name="connsiteY173" fmla="*/ 36173 h 605522"/>
                  <a:gd name="connsiteX174" fmla="*/ 268260 w 536440"/>
                  <a:gd name="connsiteY174" fmla="*/ 0 h 60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536440" h="605522">
                    <a:moveTo>
                      <a:pt x="211268" y="520202"/>
                    </a:moveTo>
                    <a:cubicBezTo>
                      <a:pt x="200405" y="520202"/>
                      <a:pt x="191678" y="529001"/>
                      <a:pt x="191678" y="539755"/>
                    </a:cubicBezTo>
                    <a:cubicBezTo>
                      <a:pt x="191678" y="550598"/>
                      <a:pt x="200405" y="559308"/>
                      <a:pt x="211268" y="559308"/>
                    </a:cubicBezTo>
                    <a:cubicBezTo>
                      <a:pt x="222043" y="559308"/>
                      <a:pt x="230858" y="550598"/>
                      <a:pt x="230858" y="539755"/>
                    </a:cubicBezTo>
                    <a:cubicBezTo>
                      <a:pt x="230858" y="529001"/>
                      <a:pt x="222043" y="520202"/>
                      <a:pt x="211268" y="520202"/>
                    </a:cubicBezTo>
                    <a:close/>
                    <a:moveTo>
                      <a:pt x="211268" y="502426"/>
                    </a:moveTo>
                    <a:cubicBezTo>
                      <a:pt x="231838" y="502426"/>
                      <a:pt x="248668" y="519224"/>
                      <a:pt x="248668" y="539755"/>
                    </a:cubicBezTo>
                    <a:cubicBezTo>
                      <a:pt x="248668" y="560375"/>
                      <a:pt x="231838" y="577084"/>
                      <a:pt x="211268" y="577084"/>
                    </a:cubicBezTo>
                    <a:cubicBezTo>
                      <a:pt x="190609" y="577084"/>
                      <a:pt x="173869" y="560375"/>
                      <a:pt x="173869" y="539755"/>
                    </a:cubicBezTo>
                    <a:cubicBezTo>
                      <a:pt x="173869" y="519224"/>
                      <a:pt x="190609" y="502426"/>
                      <a:pt x="211268" y="502426"/>
                    </a:cubicBezTo>
                    <a:close/>
                    <a:moveTo>
                      <a:pt x="347548" y="464751"/>
                    </a:moveTo>
                    <a:cubicBezTo>
                      <a:pt x="352266" y="465907"/>
                      <a:pt x="355293" y="470617"/>
                      <a:pt x="354225" y="475416"/>
                    </a:cubicBezTo>
                    <a:cubicBezTo>
                      <a:pt x="345323" y="513630"/>
                      <a:pt x="333482" y="545535"/>
                      <a:pt x="319951" y="567663"/>
                    </a:cubicBezTo>
                    <a:cubicBezTo>
                      <a:pt x="304461" y="592814"/>
                      <a:pt x="287101" y="605522"/>
                      <a:pt x="268228" y="605522"/>
                    </a:cubicBezTo>
                    <a:cubicBezTo>
                      <a:pt x="257990" y="605522"/>
                      <a:pt x="248019" y="601701"/>
                      <a:pt x="238583" y="594147"/>
                    </a:cubicBezTo>
                    <a:cubicBezTo>
                      <a:pt x="234755" y="591036"/>
                      <a:pt x="234132" y="585437"/>
                      <a:pt x="237248" y="581616"/>
                    </a:cubicBezTo>
                    <a:cubicBezTo>
                      <a:pt x="240363" y="577794"/>
                      <a:pt x="245972" y="577172"/>
                      <a:pt x="249800" y="580283"/>
                    </a:cubicBezTo>
                    <a:cubicBezTo>
                      <a:pt x="255943" y="585260"/>
                      <a:pt x="262175" y="587748"/>
                      <a:pt x="268228" y="587748"/>
                    </a:cubicBezTo>
                    <a:cubicBezTo>
                      <a:pt x="293956" y="587748"/>
                      <a:pt x="320307" y="543224"/>
                      <a:pt x="336865" y="471417"/>
                    </a:cubicBezTo>
                    <a:cubicBezTo>
                      <a:pt x="337934" y="466618"/>
                      <a:pt x="342741" y="463685"/>
                      <a:pt x="347548" y="464751"/>
                    </a:cubicBezTo>
                    <a:close/>
                    <a:moveTo>
                      <a:pt x="184951" y="373636"/>
                    </a:moveTo>
                    <a:cubicBezTo>
                      <a:pt x="186643" y="394610"/>
                      <a:pt x="189135" y="414874"/>
                      <a:pt x="192250" y="434160"/>
                    </a:cubicBezTo>
                    <a:cubicBezTo>
                      <a:pt x="210496" y="427228"/>
                      <a:pt x="229275" y="419229"/>
                      <a:pt x="248322" y="410253"/>
                    </a:cubicBezTo>
                    <a:cubicBezTo>
                      <a:pt x="237642" y="404653"/>
                      <a:pt x="226961" y="398699"/>
                      <a:pt x="216281" y="392566"/>
                    </a:cubicBezTo>
                    <a:cubicBezTo>
                      <a:pt x="205600" y="386434"/>
                      <a:pt x="195187" y="380124"/>
                      <a:pt x="184951" y="373636"/>
                    </a:cubicBezTo>
                    <a:close/>
                    <a:moveTo>
                      <a:pt x="102445" y="314355"/>
                    </a:moveTo>
                    <a:cubicBezTo>
                      <a:pt x="33556" y="373991"/>
                      <a:pt x="8456" y="423406"/>
                      <a:pt x="21095" y="445270"/>
                    </a:cubicBezTo>
                    <a:cubicBezTo>
                      <a:pt x="31330" y="463045"/>
                      <a:pt x="68178" y="467045"/>
                      <a:pt x="119711" y="456024"/>
                    </a:cubicBezTo>
                    <a:cubicBezTo>
                      <a:pt x="137156" y="452291"/>
                      <a:pt x="155847" y="446959"/>
                      <a:pt x="175250" y="440293"/>
                    </a:cubicBezTo>
                    <a:cubicBezTo>
                      <a:pt x="171067" y="415407"/>
                      <a:pt x="168041" y="389011"/>
                      <a:pt x="166261" y="361548"/>
                    </a:cubicBezTo>
                    <a:cubicBezTo>
                      <a:pt x="143298" y="346262"/>
                      <a:pt x="121937" y="330442"/>
                      <a:pt x="102445" y="314355"/>
                    </a:cubicBezTo>
                    <a:close/>
                    <a:moveTo>
                      <a:pt x="268226" y="284379"/>
                    </a:moveTo>
                    <a:cubicBezTo>
                      <a:pt x="278373" y="284379"/>
                      <a:pt x="286562" y="292652"/>
                      <a:pt x="286562" y="302793"/>
                    </a:cubicBezTo>
                    <a:cubicBezTo>
                      <a:pt x="286562" y="307685"/>
                      <a:pt x="282557" y="311688"/>
                      <a:pt x="277661" y="311688"/>
                    </a:cubicBezTo>
                    <a:cubicBezTo>
                      <a:pt x="272765" y="311688"/>
                      <a:pt x="268760" y="307685"/>
                      <a:pt x="268760" y="302793"/>
                    </a:cubicBezTo>
                    <a:cubicBezTo>
                      <a:pt x="268760" y="302437"/>
                      <a:pt x="268493" y="302170"/>
                      <a:pt x="268226" y="302170"/>
                    </a:cubicBezTo>
                    <a:cubicBezTo>
                      <a:pt x="263241" y="302170"/>
                      <a:pt x="259324" y="298167"/>
                      <a:pt x="259324" y="293274"/>
                    </a:cubicBezTo>
                    <a:cubicBezTo>
                      <a:pt x="259324" y="288382"/>
                      <a:pt x="263241" y="284379"/>
                      <a:pt x="268226" y="284379"/>
                    </a:cubicBezTo>
                    <a:close/>
                    <a:moveTo>
                      <a:pt x="268259" y="264192"/>
                    </a:moveTo>
                    <a:cubicBezTo>
                      <a:pt x="246988" y="264192"/>
                      <a:pt x="229633" y="281525"/>
                      <a:pt x="229633" y="302769"/>
                    </a:cubicBezTo>
                    <a:cubicBezTo>
                      <a:pt x="229633" y="324014"/>
                      <a:pt x="246988" y="341258"/>
                      <a:pt x="268259" y="341258"/>
                    </a:cubicBezTo>
                    <a:cubicBezTo>
                      <a:pt x="289441" y="341258"/>
                      <a:pt x="306796" y="324014"/>
                      <a:pt x="306796" y="302769"/>
                    </a:cubicBezTo>
                    <a:cubicBezTo>
                      <a:pt x="306796" y="281525"/>
                      <a:pt x="289441" y="264192"/>
                      <a:pt x="268259" y="264192"/>
                    </a:cubicBezTo>
                    <a:close/>
                    <a:moveTo>
                      <a:pt x="268259" y="246414"/>
                    </a:moveTo>
                    <a:cubicBezTo>
                      <a:pt x="299320" y="246414"/>
                      <a:pt x="324596" y="271658"/>
                      <a:pt x="324596" y="302769"/>
                    </a:cubicBezTo>
                    <a:cubicBezTo>
                      <a:pt x="324596" y="333792"/>
                      <a:pt x="299320" y="359036"/>
                      <a:pt x="268259" y="359036"/>
                    </a:cubicBezTo>
                    <a:cubicBezTo>
                      <a:pt x="237109" y="359036"/>
                      <a:pt x="211833" y="333792"/>
                      <a:pt x="211833" y="302769"/>
                    </a:cubicBezTo>
                    <a:cubicBezTo>
                      <a:pt x="211833" y="271658"/>
                      <a:pt x="237109" y="246414"/>
                      <a:pt x="268259" y="246414"/>
                    </a:cubicBezTo>
                    <a:close/>
                    <a:moveTo>
                      <a:pt x="40394" y="216841"/>
                    </a:moveTo>
                    <a:cubicBezTo>
                      <a:pt x="29541" y="216841"/>
                      <a:pt x="20822" y="225640"/>
                      <a:pt x="20822" y="236394"/>
                    </a:cubicBezTo>
                    <a:cubicBezTo>
                      <a:pt x="20822" y="247148"/>
                      <a:pt x="29541" y="255947"/>
                      <a:pt x="40394" y="255947"/>
                    </a:cubicBezTo>
                    <a:cubicBezTo>
                      <a:pt x="51159" y="255947"/>
                      <a:pt x="59966" y="247148"/>
                      <a:pt x="59966" y="236394"/>
                    </a:cubicBezTo>
                    <a:cubicBezTo>
                      <a:pt x="59966" y="225640"/>
                      <a:pt x="51159" y="216841"/>
                      <a:pt x="40394" y="216841"/>
                    </a:cubicBezTo>
                    <a:close/>
                    <a:moveTo>
                      <a:pt x="40394" y="199065"/>
                    </a:moveTo>
                    <a:cubicBezTo>
                      <a:pt x="60945" y="199065"/>
                      <a:pt x="77759" y="215774"/>
                      <a:pt x="77759" y="236394"/>
                    </a:cubicBezTo>
                    <a:cubicBezTo>
                      <a:pt x="77759" y="257014"/>
                      <a:pt x="60945" y="273723"/>
                      <a:pt x="40394" y="273723"/>
                    </a:cubicBezTo>
                    <a:cubicBezTo>
                      <a:pt x="19755" y="273723"/>
                      <a:pt x="3030" y="257014"/>
                      <a:pt x="3030" y="236394"/>
                    </a:cubicBezTo>
                    <a:cubicBezTo>
                      <a:pt x="3030" y="215774"/>
                      <a:pt x="19755" y="199065"/>
                      <a:pt x="40394" y="199065"/>
                    </a:cubicBezTo>
                    <a:close/>
                    <a:moveTo>
                      <a:pt x="344180" y="171442"/>
                    </a:moveTo>
                    <a:cubicBezTo>
                      <a:pt x="325934" y="178375"/>
                      <a:pt x="307155" y="186373"/>
                      <a:pt x="288108" y="195350"/>
                    </a:cubicBezTo>
                    <a:cubicBezTo>
                      <a:pt x="298788" y="200949"/>
                      <a:pt x="309469" y="206815"/>
                      <a:pt x="320149" y="212947"/>
                    </a:cubicBezTo>
                    <a:cubicBezTo>
                      <a:pt x="330830" y="219169"/>
                      <a:pt x="341243" y="225390"/>
                      <a:pt x="351479" y="231878"/>
                    </a:cubicBezTo>
                    <a:cubicBezTo>
                      <a:pt x="349787" y="210903"/>
                      <a:pt x="347295" y="190639"/>
                      <a:pt x="344180" y="171442"/>
                    </a:cubicBezTo>
                    <a:close/>
                    <a:moveTo>
                      <a:pt x="429598" y="122001"/>
                    </a:moveTo>
                    <a:cubicBezTo>
                      <a:pt x="418823" y="122001"/>
                      <a:pt x="410008" y="130800"/>
                      <a:pt x="410008" y="141554"/>
                    </a:cubicBezTo>
                    <a:cubicBezTo>
                      <a:pt x="410008" y="152397"/>
                      <a:pt x="418823" y="161107"/>
                      <a:pt x="429598" y="161107"/>
                    </a:cubicBezTo>
                    <a:cubicBezTo>
                      <a:pt x="440372" y="161107"/>
                      <a:pt x="449188" y="152397"/>
                      <a:pt x="449188" y="141554"/>
                    </a:cubicBezTo>
                    <a:cubicBezTo>
                      <a:pt x="449188" y="130800"/>
                      <a:pt x="440372" y="122001"/>
                      <a:pt x="429598" y="122001"/>
                    </a:cubicBezTo>
                    <a:close/>
                    <a:moveTo>
                      <a:pt x="429598" y="104225"/>
                    </a:moveTo>
                    <a:cubicBezTo>
                      <a:pt x="450167" y="104225"/>
                      <a:pt x="466997" y="121023"/>
                      <a:pt x="466997" y="141554"/>
                    </a:cubicBezTo>
                    <a:cubicBezTo>
                      <a:pt x="466997" y="162174"/>
                      <a:pt x="450167" y="178883"/>
                      <a:pt x="429598" y="178883"/>
                    </a:cubicBezTo>
                    <a:cubicBezTo>
                      <a:pt x="408939" y="178883"/>
                      <a:pt x="392198" y="162174"/>
                      <a:pt x="392198" y="141554"/>
                    </a:cubicBezTo>
                    <a:cubicBezTo>
                      <a:pt x="392198" y="121023"/>
                      <a:pt x="408939" y="104225"/>
                      <a:pt x="429598" y="104225"/>
                    </a:cubicBezTo>
                    <a:close/>
                    <a:moveTo>
                      <a:pt x="268260" y="0"/>
                    </a:moveTo>
                    <a:cubicBezTo>
                      <a:pt x="283924" y="0"/>
                      <a:pt x="298788" y="8976"/>
                      <a:pt x="312228" y="26574"/>
                    </a:cubicBezTo>
                    <a:cubicBezTo>
                      <a:pt x="324154" y="42216"/>
                      <a:pt x="334835" y="64258"/>
                      <a:pt x="343824" y="92254"/>
                    </a:cubicBezTo>
                    <a:cubicBezTo>
                      <a:pt x="349253" y="109140"/>
                      <a:pt x="353971" y="127715"/>
                      <a:pt x="357976" y="147623"/>
                    </a:cubicBezTo>
                    <a:cubicBezTo>
                      <a:pt x="363138" y="145846"/>
                      <a:pt x="368300" y="144157"/>
                      <a:pt x="373374" y="142557"/>
                    </a:cubicBezTo>
                    <a:cubicBezTo>
                      <a:pt x="378002" y="141135"/>
                      <a:pt x="382986" y="143802"/>
                      <a:pt x="384499" y="148423"/>
                    </a:cubicBezTo>
                    <a:cubicBezTo>
                      <a:pt x="385923" y="153134"/>
                      <a:pt x="383342" y="158111"/>
                      <a:pt x="378625" y="159622"/>
                    </a:cubicBezTo>
                    <a:cubicBezTo>
                      <a:pt x="372839" y="161310"/>
                      <a:pt x="367054" y="163266"/>
                      <a:pt x="361180" y="165310"/>
                    </a:cubicBezTo>
                    <a:cubicBezTo>
                      <a:pt x="365363" y="190017"/>
                      <a:pt x="368389" y="216502"/>
                      <a:pt x="370169" y="243965"/>
                    </a:cubicBezTo>
                    <a:cubicBezTo>
                      <a:pt x="393132" y="259252"/>
                      <a:pt x="414582" y="275161"/>
                      <a:pt x="433985" y="291159"/>
                    </a:cubicBezTo>
                    <a:cubicBezTo>
                      <a:pt x="502963" y="231523"/>
                      <a:pt x="528063" y="182107"/>
                      <a:pt x="515424" y="160244"/>
                    </a:cubicBezTo>
                    <a:cubicBezTo>
                      <a:pt x="510618" y="152067"/>
                      <a:pt x="500471" y="146735"/>
                      <a:pt x="485252" y="144513"/>
                    </a:cubicBezTo>
                    <a:cubicBezTo>
                      <a:pt x="480445" y="143802"/>
                      <a:pt x="477063" y="139269"/>
                      <a:pt x="477775" y="134381"/>
                    </a:cubicBezTo>
                    <a:cubicBezTo>
                      <a:pt x="478487" y="129493"/>
                      <a:pt x="483027" y="126204"/>
                      <a:pt x="487922" y="126915"/>
                    </a:cubicBezTo>
                    <a:cubicBezTo>
                      <a:pt x="508749" y="130026"/>
                      <a:pt x="523167" y="138203"/>
                      <a:pt x="530822" y="151356"/>
                    </a:cubicBezTo>
                    <a:cubicBezTo>
                      <a:pt x="542926" y="172420"/>
                      <a:pt x="535272" y="202549"/>
                      <a:pt x="508571" y="238633"/>
                    </a:cubicBezTo>
                    <a:cubicBezTo>
                      <a:pt x="493440" y="259163"/>
                      <a:pt x="472791" y="280849"/>
                      <a:pt x="447692" y="302801"/>
                    </a:cubicBezTo>
                    <a:cubicBezTo>
                      <a:pt x="462912" y="316133"/>
                      <a:pt x="476707" y="329464"/>
                      <a:pt x="488634" y="342618"/>
                    </a:cubicBezTo>
                    <a:cubicBezTo>
                      <a:pt x="508304" y="364481"/>
                      <a:pt x="522188" y="384656"/>
                      <a:pt x="529754" y="402787"/>
                    </a:cubicBezTo>
                    <a:cubicBezTo>
                      <a:pt x="538298" y="423229"/>
                      <a:pt x="538654" y="440559"/>
                      <a:pt x="530822" y="454157"/>
                    </a:cubicBezTo>
                    <a:cubicBezTo>
                      <a:pt x="522900" y="467756"/>
                      <a:pt x="507770" y="476110"/>
                      <a:pt x="485697" y="478954"/>
                    </a:cubicBezTo>
                    <a:cubicBezTo>
                      <a:pt x="480089" y="479665"/>
                      <a:pt x="474126" y="480020"/>
                      <a:pt x="467718" y="480020"/>
                    </a:cubicBezTo>
                    <a:cubicBezTo>
                      <a:pt x="451786" y="480020"/>
                      <a:pt x="433540" y="477799"/>
                      <a:pt x="412980" y="473444"/>
                    </a:cubicBezTo>
                    <a:cubicBezTo>
                      <a:pt x="369635" y="464112"/>
                      <a:pt x="319526" y="445714"/>
                      <a:pt x="268260" y="420385"/>
                    </a:cubicBezTo>
                    <a:cubicBezTo>
                      <a:pt x="243427" y="432561"/>
                      <a:pt x="219040" y="443137"/>
                      <a:pt x="195454" y="451936"/>
                    </a:cubicBezTo>
                    <a:cubicBezTo>
                      <a:pt x="197412" y="461801"/>
                      <a:pt x="199548" y="471488"/>
                      <a:pt x="201862" y="480731"/>
                    </a:cubicBezTo>
                    <a:cubicBezTo>
                      <a:pt x="203019" y="485531"/>
                      <a:pt x="200171" y="490330"/>
                      <a:pt x="195365" y="491485"/>
                    </a:cubicBezTo>
                    <a:cubicBezTo>
                      <a:pt x="194653" y="491752"/>
                      <a:pt x="193941" y="491841"/>
                      <a:pt x="193229" y="491841"/>
                    </a:cubicBezTo>
                    <a:cubicBezTo>
                      <a:pt x="189224" y="491841"/>
                      <a:pt x="185574" y="489086"/>
                      <a:pt x="184595" y="485086"/>
                    </a:cubicBezTo>
                    <a:cubicBezTo>
                      <a:pt x="182370" y="476288"/>
                      <a:pt x="180323" y="467222"/>
                      <a:pt x="178543" y="457979"/>
                    </a:cubicBezTo>
                    <a:cubicBezTo>
                      <a:pt x="159318" y="464467"/>
                      <a:pt x="140805" y="469711"/>
                      <a:pt x="123450" y="473444"/>
                    </a:cubicBezTo>
                    <a:cubicBezTo>
                      <a:pt x="102979" y="477799"/>
                      <a:pt x="84644" y="480020"/>
                      <a:pt x="68712" y="480020"/>
                    </a:cubicBezTo>
                    <a:cubicBezTo>
                      <a:pt x="62304" y="480020"/>
                      <a:pt x="56341" y="479665"/>
                      <a:pt x="50733" y="478954"/>
                    </a:cubicBezTo>
                    <a:cubicBezTo>
                      <a:pt x="28660" y="476110"/>
                      <a:pt x="13530" y="467756"/>
                      <a:pt x="5608" y="454157"/>
                    </a:cubicBezTo>
                    <a:cubicBezTo>
                      <a:pt x="-6496" y="433094"/>
                      <a:pt x="1158" y="402965"/>
                      <a:pt x="27859" y="366881"/>
                    </a:cubicBezTo>
                    <a:cubicBezTo>
                      <a:pt x="43079" y="346351"/>
                      <a:pt x="63728" y="324665"/>
                      <a:pt x="88738" y="302712"/>
                    </a:cubicBezTo>
                    <a:cubicBezTo>
                      <a:pt x="83042" y="297735"/>
                      <a:pt x="77524" y="292758"/>
                      <a:pt x="72183" y="287692"/>
                    </a:cubicBezTo>
                    <a:cubicBezTo>
                      <a:pt x="68623" y="284315"/>
                      <a:pt x="68534" y="278716"/>
                      <a:pt x="71916" y="275161"/>
                    </a:cubicBezTo>
                    <a:cubicBezTo>
                      <a:pt x="75298" y="271606"/>
                      <a:pt x="80906" y="271428"/>
                      <a:pt x="84466" y="274805"/>
                    </a:cubicBezTo>
                    <a:cubicBezTo>
                      <a:pt x="90251" y="280227"/>
                      <a:pt x="96214" y="285648"/>
                      <a:pt x="102534" y="291070"/>
                    </a:cubicBezTo>
                    <a:cubicBezTo>
                      <a:pt x="114104" y="281560"/>
                      <a:pt x="126476" y="272050"/>
                      <a:pt x="139559" y="262540"/>
                    </a:cubicBezTo>
                    <a:cubicBezTo>
                      <a:pt x="143565" y="259607"/>
                      <a:pt x="149083" y="260496"/>
                      <a:pt x="152020" y="264496"/>
                    </a:cubicBezTo>
                    <a:cubicBezTo>
                      <a:pt x="154868" y="268495"/>
                      <a:pt x="153978" y="274005"/>
                      <a:pt x="150062" y="276938"/>
                    </a:cubicBezTo>
                    <a:cubicBezTo>
                      <a:pt x="137957" y="285648"/>
                      <a:pt x="126743" y="294269"/>
                      <a:pt x="116329" y="302712"/>
                    </a:cubicBezTo>
                    <a:cubicBezTo>
                      <a:pt x="131460" y="315155"/>
                      <a:pt x="147748" y="327331"/>
                      <a:pt x="165104" y="339329"/>
                    </a:cubicBezTo>
                    <a:cubicBezTo>
                      <a:pt x="164659" y="327242"/>
                      <a:pt x="164392" y="315066"/>
                      <a:pt x="164392" y="302801"/>
                    </a:cubicBezTo>
                    <a:cubicBezTo>
                      <a:pt x="164392" y="262896"/>
                      <a:pt x="166884" y="224235"/>
                      <a:pt x="171868" y="187795"/>
                    </a:cubicBezTo>
                    <a:cubicBezTo>
                      <a:pt x="172491" y="182996"/>
                      <a:pt x="176941" y="179530"/>
                      <a:pt x="181836" y="180241"/>
                    </a:cubicBezTo>
                    <a:cubicBezTo>
                      <a:pt x="186732" y="180863"/>
                      <a:pt x="190114" y="185307"/>
                      <a:pt x="189491" y="190195"/>
                    </a:cubicBezTo>
                    <a:cubicBezTo>
                      <a:pt x="184595" y="225834"/>
                      <a:pt x="182192" y="263696"/>
                      <a:pt x="182192" y="302801"/>
                    </a:cubicBezTo>
                    <a:cubicBezTo>
                      <a:pt x="182192" y="319332"/>
                      <a:pt x="182637" y="335597"/>
                      <a:pt x="183527" y="351594"/>
                    </a:cubicBezTo>
                    <a:cubicBezTo>
                      <a:pt x="196967" y="360393"/>
                      <a:pt x="210852" y="368925"/>
                      <a:pt x="225181" y="377191"/>
                    </a:cubicBezTo>
                    <a:cubicBezTo>
                      <a:pt x="239511" y="385456"/>
                      <a:pt x="253930" y="393188"/>
                      <a:pt x="268260" y="400476"/>
                    </a:cubicBezTo>
                    <a:cubicBezTo>
                      <a:pt x="282500" y="393188"/>
                      <a:pt x="296919" y="385456"/>
                      <a:pt x="311249" y="377191"/>
                    </a:cubicBezTo>
                    <a:cubicBezTo>
                      <a:pt x="314720" y="375147"/>
                      <a:pt x="318280" y="373102"/>
                      <a:pt x="321840" y="370969"/>
                    </a:cubicBezTo>
                    <a:cubicBezTo>
                      <a:pt x="326023" y="368481"/>
                      <a:pt x="331542" y="369814"/>
                      <a:pt x="334034" y="374080"/>
                    </a:cubicBezTo>
                    <a:cubicBezTo>
                      <a:pt x="336526" y="378257"/>
                      <a:pt x="335191" y="383768"/>
                      <a:pt x="330919" y="386256"/>
                    </a:cubicBezTo>
                    <a:cubicBezTo>
                      <a:pt x="327358" y="388389"/>
                      <a:pt x="323709" y="390522"/>
                      <a:pt x="320149" y="392566"/>
                    </a:cubicBezTo>
                    <a:cubicBezTo>
                      <a:pt x="309469" y="398699"/>
                      <a:pt x="298788" y="404653"/>
                      <a:pt x="288108" y="410253"/>
                    </a:cubicBezTo>
                    <a:cubicBezTo>
                      <a:pt x="333856" y="431938"/>
                      <a:pt x="378091" y="447758"/>
                      <a:pt x="416718" y="456024"/>
                    </a:cubicBezTo>
                    <a:cubicBezTo>
                      <a:pt x="468252" y="467045"/>
                      <a:pt x="505100" y="463045"/>
                      <a:pt x="515424" y="445270"/>
                    </a:cubicBezTo>
                    <a:cubicBezTo>
                      <a:pt x="525659" y="427495"/>
                      <a:pt x="510707" y="393544"/>
                      <a:pt x="475372" y="354616"/>
                    </a:cubicBezTo>
                    <a:cubicBezTo>
                      <a:pt x="463446" y="341285"/>
                      <a:pt x="449472" y="327864"/>
                      <a:pt x="433985" y="314444"/>
                    </a:cubicBezTo>
                    <a:cubicBezTo>
                      <a:pt x="422415" y="323954"/>
                      <a:pt x="409954" y="333552"/>
                      <a:pt x="396871" y="343062"/>
                    </a:cubicBezTo>
                    <a:cubicBezTo>
                      <a:pt x="395269" y="344129"/>
                      <a:pt x="393488" y="344751"/>
                      <a:pt x="391619" y="344751"/>
                    </a:cubicBezTo>
                    <a:cubicBezTo>
                      <a:pt x="388860" y="344751"/>
                      <a:pt x="386190" y="343418"/>
                      <a:pt x="384410" y="341018"/>
                    </a:cubicBezTo>
                    <a:cubicBezTo>
                      <a:pt x="381562" y="337107"/>
                      <a:pt x="382452" y="331508"/>
                      <a:pt x="386457" y="328664"/>
                    </a:cubicBezTo>
                    <a:cubicBezTo>
                      <a:pt x="398562" y="319865"/>
                      <a:pt x="409776" y="311245"/>
                      <a:pt x="420101" y="302801"/>
                    </a:cubicBezTo>
                    <a:cubicBezTo>
                      <a:pt x="405059" y="290447"/>
                      <a:pt x="388682" y="278183"/>
                      <a:pt x="371326" y="266273"/>
                    </a:cubicBezTo>
                    <a:cubicBezTo>
                      <a:pt x="371860" y="278271"/>
                      <a:pt x="372038" y="290447"/>
                      <a:pt x="372038" y="302801"/>
                    </a:cubicBezTo>
                    <a:cubicBezTo>
                      <a:pt x="372038" y="342618"/>
                      <a:pt x="369546" y="381279"/>
                      <a:pt x="364562" y="417718"/>
                    </a:cubicBezTo>
                    <a:cubicBezTo>
                      <a:pt x="364028" y="422162"/>
                      <a:pt x="360201" y="425450"/>
                      <a:pt x="355840" y="425450"/>
                    </a:cubicBezTo>
                    <a:cubicBezTo>
                      <a:pt x="355395" y="425450"/>
                      <a:pt x="355039" y="425362"/>
                      <a:pt x="354594" y="425362"/>
                    </a:cubicBezTo>
                    <a:cubicBezTo>
                      <a:pt x="349698" y="424651"/>
                      <a:pt x="346316" y="420207"/>
                      <a:pt x="346939" y="415319"/>
                    </a:cubicBezTo>
                    <a:cubicBezTo>
                      <a:pt x="351835" y="379679"/>
                      <a:pt x="354238" y="341818"/>
                      <a:pt x="354238" y="302801"/>
                    </a:cubicBezTo>
                    <a:cubicBezTo>
                      <a:pt x="354238" y="286270"/>
                      <a:pt x="353793" y="269917"/>
                      <a:pt x="352903" y="253919"/>
                    </a:cubicBezTo>
                    <a:cubicBezTo>
                      <a:pt x="339552" y="245209"/>
                      <a:pt x="325578" y="236677"/>
                      <a:pt x="311249" y="228412"/>
                    </a:cubicBezTo>
                    <a:cubicBezTo>
                      <a:pt x="296919" y="220146"/>
                      <a:pt x="282500" y="212325"/>
                      <a:pt x="268260" y="205126"/>
                    </a:cubicBezTo>
                    <a:cubicBezTo>
                      <a:pt x="253930" y="212325"/>
                      <a:pt x="239511" y="220146"/>
                      <a:pt x="225181" y="228412"/>
                    </a:cubicBezTo>
                    <a:cubicBezTo>
                      <a:pt x="218862" y="231967"/>
                      <a:pt x="212543" y="235789"/>
                      <a:pt x="206401" y="239521"/>
                    </a:cubicBezTo>
                    <a:cubicBezTo>
                      <a:pt x="204977" y="240410"/>
                      <a:pt x="203375" y="240855"/>
                      <a:pt x="201773" y="240855"/>
                    </a:cubicBezTo>
                    <a:cubicBezTo>
                      <a:pt x="198747" y="240855"/>
                      <a:pt x="195810" y="239255"/>
                      <a:pt x="194119" y="236589"/>
                    </a:cubicBezTo>
                    <a:cubicBezTo>
                      <a:pt x="191627" y="232322"/>
                      <a:pt x="192962" y="226901"/>
                      <a:pt x="197145" y="224324"/>
                    </a:cubicBezTo>
                    <a:cubicBezTo>
                      <a:pt x="203464" y="220502"/>
                      <a:pt x="209873" y="216680"/>
                      <a:pt x="216281" y="212947"/>
                    </a:cubicBezTo>
                    <a:cubicBezTo>
                      <a:pt x="226961" y="206815"/>
                      <a:pt x="237642" y="200949"/>
                      <a:pt x="248322" y="195350"/>
                    </a:cubicBezTo>
                    <a:cubicBezTo>
                      <a:pt x="202574" y="173664"/>
                      <a:pt x="158339" y="157755"/>
                      <a:pt x="119711" y="149490"/>
                    </a:cubicBezTo>
                    <a:cubicBezTo>
                      <a:pt x="68178" y="138469"/>
                      <a:pt x="31330" y="142469"/>
                      <a:pt x="21095" y="160244"/>
                    </a:cubicBezTo>
                    <a:cubicBezTo>
                      <a:pt x="17179" y="166910"/>
                      <a:pt x="16823" y="175797"/>
                      <a:pt x="19849" y="186640"/>
                    </a:cubicBezTo>
                    <a:cubicBezTo>
                      <a:pt x="21184" y="191351"/>
                      <a:pt x="18425" y="196239"/>
                      <a:pt x="13708" y="197572"/>
                    </a:cubicBezTo>
                    <a:cubicBezTo>
                      <a:pt x="8990" y="198905"/>
                      <a:pt x="4006" y="196150"/>
                      <a:pt x="2671" y="191439"/>
                    </a:cubicBezTo>
                    <a:cubicBezTo>
                      <a:pt x="-1690" y="175886"/>
                      <a:pt x="-711" y="162377"/>
                      <a:pt x="5608" y="151356"/>
                    </a:cubicBezTo>
                    <a:cubicBezTo>
                      <a:pt x="13530" y="137758"/>
                      <a:pt x="28660" y="129404"/>
                      <a:pt x="50733" y="126649"/>
                    </a:cubicBezTo>
                    <a:cubicBezTo>
                      <a:pt x="70225" y="124071"/>
                      <a:pt x="94701" y="125938"/>
                      <a:pt x="123450" y="132159"/>
                    </a:cubicBezTo>
                    <a:cubicBezTo>
                      <a:pt x="166884" y="141402"/>
                      <a:pt x="216904" y="159888"/>
                      <a:pt x="268260" y="185218"/>
                    </a:cubicBezTo>
                    <a:cubicBezTo>
                      <a:pt x="292914" y="173042"/>
                      <a:pt x="317390" y="162466"/>
                      <a:pt x="340976" y="153667"/>
                    </a:cubicBezTo>
                    <a:cubicBezTo>
                      <a:pt x="337149" y="133492"/>
                      <a:pt x="332343" y="114739"/>
                      <a:pt x="326913" y="97675"/>
                    </a:cubicBezTo>
                    <a:cubicBezTo>
                      <a:pt x="310715" y="47638"/>
                      <a:pt x="288820" y="17775"/>
                      <a:pt x="268260" y="17775"/>
                    </a:cubicBezTo>
                    <a:cubicBezTo>
                      <a:pt x="243249" y="17775"/>
                      <a:pt x="217527" y="60169"/>
                      <a:pt x="200883" y="128515"/>
                    </a:cubicBezTo>
                    <a:cubicBezTo>
                      <a:pt x="199726" y="133314"/>
                      <a:pt x="194920" y="136247"/>
                      <a:pt x="190203" y="135092"/>
                    </a:cubicBezTo>
                    <a:cubicBezTo>
                      <a:pt x="185396" y="133936"/>
                      <a:pt x="182459" y="129137"/>
                      <a:pt x="183616" y="124338"/>
                    </a:cubicBezTo>
                    <a:cubicBezTo>
                      <a:pt x="192517" y="87721"/>
                      <a:pt x="204265" y="57236"/>
                      <a:pt x="217527" y="36173"/>
                    </a:cubicBezTo>
                    <a:cubicBezTo>
                      <a:pt x="232747" y="12176"/>
                      <a:pt x="249746" y="0"/>
                      <a:pt x="2682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4FBF2CA-2647-E60C-55FD-968E9355D51F}"/>
              </a:ext>
            </a:extLst>
          </p:cNvPr>
          <p:cNvGrpSpPr/>
          <p:nvPr/>
        </p:nvGrpSpPr>
        <p:grpSpPr>
          <a:xfrm>
            <a:off x="6964568" y="873186"/>
            <a:ext cx="5151242" cy="1545819"/>
            <a:chOff x="7213691" y="3138958"/>
            <a:chExt cx="5151242" cy="1545819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8D9AE28-978B-4B37-8BD4-3909F317C74A}"/>
                </a:ext>
              </a:extLst>
            </p:cNvPr>
            <p:cNvCxnSpPr>
              <a:cxnSpLocks/>
            </p:cNvCxnSpPr>
            <p:nvPr/>
          </p:nvCxnSpPr>
          <p:spPr>
            <a:xfrm>
              <a:off x="8094637" y="3588878"/>
              <a:ext cx="941579" cy="0"/>
            </a:xfrm>
            <a:prstGeom prst="line">
              <a:avLst/>
            </a:prstGeom>
            <a:ln w="15875">
              <a:solidFill>
                <a:srgbClr val="76675F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8BC7C9-9F90-4676-96D9-282F3BF0B767}"/>
                </a:ext>
              </a:extLst>
            </p:cNvPr>
            <p:cNvSpPr/>
            <p:nvPr/>
          </p:nvSpPr>
          <p:spPr>
            <a:xfrm>
              <a:off x="7213691" y="3138958"/>
              <a:ext cx="880946" cy="880946"/>
            </a:xfrm>
            <a:prstGeom prst="ellipse">
              <a:avLst/>
            </a:prstGeom>
            <a:solidFill>
              <a:srgbClr val="A09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254EBB-7132-41EE-9641-07094602B43A}"/>
                </a:ext>
              </a:extLst>
            </p:cNvPr>
            <p:cNvSpPr/>
            <p:nvPr/>
          </p:nvSpPr>
          <p:spPr>
            <a:xfrm>
              <a:off x="8710875" y="3778054"/>
              <a:ext cx="3654058" cy="90672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打开本地公钥存放文件，复制本地公钥；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在远程项目中点击新增公钥，将复制好的公钥粘贴其中，并保存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20">
              <a:extLst>
                <a:ext uri="{FF2B5EF4-FFF2-40B4-BE49-F238E27FC236}">
                  <a16:creationId xmlns:a16="http://schemas.microsoft.com/office/drawing/2014/main" id="{36C12570-50EC-4268-9425-8FA229633E9F}"/>
                </a:ext>
              </a:extLst>
            </p:cNvPr>
            <p:cNvSpPr txBox="1"/>
            <p:nvPr/>
          </p:nvSpPr>
          <p:spPr>
            <a:xfrm>
              <a:off x="9180779" y="3395028"/>
              <a:ext cx="2904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b="0" spc="-15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添加公钥至项目</a:t>
              </a:r>
              <a:r>
                <a:rPr lang="en-US" altLang="zh-CN" sz="1800" b="0" spc="-15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SSH</a:t>
              </a:r>
              <a:r>
                <a:rPr lang="zh-CN" altLang="en-US" sz="1800" b="0" spc="-15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公钥列表</a:t>
              </a:r>
            </a:p>
          </p:txBody>
        </p:sp>
        <p:sp>
          <p:nvSpPr>
            <p:cNvPr id="19" name="study-notes_42962">
              <a:extLst>
                <a:ext uri="{FF2B5EF4-FFF2-40B4-BE49-F238E27FC236}">
                  <a16:creationId xmlns:a16="http://schemas.microsoft.com/office/drawing/2014/main" id="{950EE78E-8CA9-475F-8E46-902083579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74866" y="3383401"/>
              <a:ext cx="409597" cy="380959"/>
            </a:xfrm>
            <a:custGeom>
              <a:avLst/>
              <a:gdLst>
                <a:gd name="connsiteX0" fmla="*/ 80464 w 542555"/>
                <a:gd name="connsiteY0" fmla="*/ 402778 h 504622"/>
                <a:gd name="connsiteX1" fmla="*/ 384617 w 542555"/>
                <a:gd name="connsiteY1" fmla="*/ 402778 h 504622"/>
                <a:gd name="connsiteX2" fmla="*/ 384617 w 542555"/>
                <a:gd name="connsiteY2" fmla="*/ 425768 h 504622"/>
                <a:gd name="connsiteX3" fmla="*/ 80464 w 542555"/>
                <a:gd name="connsiteY3" fmla="*/ 425768 h 504622"/>
                <a:gd name="connsiteX4" fmla="*/ 476530 w 542555"/>
                <a:gd name="connsiteY4" fmla="*/ 395670 h 504622"/>
                <a:gd name="connsiteX5" fmla="*/ 453565 w 542555"/>
                <a:gd name="connsiteY5" fmla="*/ 401404 h 504622"/>
                <a:gd name="connsiteX6" fmla="*/ 453565 w 542555"/>
                <a:gd name="connsiteY6" fmla="*/ 427208 h 504622"/>
                <a:gd name="connsiteX7" fmla="*/ 479401 w 542555"/>
                <a:gd name="connsiteY7" fmla="*/ 422908 h 504622"/>
                <a:gd name="connsiteX8" fmla="*/ 80464 w 542555"/>
                <a:gd name="connsiteY8" fmla="*/ 355419 h 504622"/>
                <a:gd name="connsiteX9" fmla="*/ 384617 w 542555"/>
                <a:gd name="connsiteY9" fmla="*/ 355419 h 504622"/>
                <a:gd name="connsiteX10" fmla="*/ 384617 w 542555"/>
                <a:gd name="connsiteY10" fmla="*/ 379788 h 504622"/>
                <a:gd name="connsiteX11" fmla="*/ 80464 w 542555"/>
                <a:gd name="connsiteY11" fmla="*/ 379788 h 504622"/>
                <a:gd name="connsiteX12" fmla="*/ 80464 w 542555"/>
                <a:gd name="connsiteY12" fmla="*/ 303923 h 504622"/>
                <a:gd name="connsiteX13" fmla="*/ 384617 w 542555"/>
                <a:gd name="connsiteY13" fmla="*/ 303923 h 504622"/>
                <a:gd name="connsiteX14" fmla="*/ 384617 w 542555"/>
                <a:gd name="connsiteY14" fmla="*/ 326913 h 504622"/>
                <a:gd name="connsiteX15" fmla="*/ 80464 w 542555"/>
                <a:gd name="connsiteY15" fmla="*/ 326913 h 504622"/>
                <a:gd name="connsiteX16" fmla="*/ 163686 w 542555"/>
                <a:gd name="connsiteY16" fmla="*/ 235184 h 504622"/>
                <a:gd name="connsiteX17" fmla="*/ 384616 w 542555"/>
                <a:gd name="connsiteY17" fmla="*/ 235184 h 504622"/>
                <a:gd name="connsiteX18" fmla="*/ 384616 w 542555"/>
                <a:gd name="connsiteY18" fmla="*/ 257944 h 504622"/>
                <a:gd name="connsiteX19" fmla="*/ 163686 w 542555"/>
                <a:gd name="connsiteY19" fmla="*/ 257944 h 504622"/>
                <a:gd name="connsiteX20" fmla="*/ 479401 w 542555"/>
                <a:gd name="connsiteY20" fmla="*/ 232241 h 504622"/>
                <a:gd name="connsiteX21" fmla="*/ 496625 w 542555"/>
                <a:gd name="connsiteY21" fmla="*/ 364131 h 504622"/>
                <a:gd name="connsiteX22" fmla="*/ 512413 w 542555"/>
                <a:gd name="connsiteY22" fmla="*/ 359830 h 504622"/>
                <a:gd name="connsiteX23" fmla="*/ 453565 w 542555"/>
                <a:gd name="connsiteY23" fmla="*/ 226506 h 504622"/>
                <a:gd name="connsiteX24" fmla="*/ 453565 w 542555"/>
                <a:gd name="connsiteY24" fmla="*/ 375599 h 504622"/>
                <a:gd name="connsiteX25" fmla="*/ 472224 w 542555"/>
                <a:gd name="connsiteY25" fmla="*/ 371299 h 504622"/>
                <a:gd name="connsiteX26" fmla="*/ 163686 w 542555"/>
                <a:gd name="connsiteY26" fmla="*/ 183457 h 504622"/>
                <a:gd name="connsiteX27" fmla="*/ 384616 w 542555"/>
                <a:gd name="connsiteY27" fmla="*/ 183457 h 504622"/>
                <a:gd name="connsiteX28" fmla="*/ 384616 w 542555"/>
                <a:gd name="connsiteY28" fmla="*/ 207826 h 504622"/>
                <a:gd name="connsiteX29" fmla="*/ 163686 w 542555"/>
                <a:gd name="connsiteY29" fmla="*/ 207826 h 504622"/>
                <a:gd name="connsiteX30" fmla="*/ 71785 w 542555"/>
                <a:gd name="connsiteY30" fmla="*/ 154720 h 504622"/>
                <a:gd name="connsiteX31" fmla="*/ 64601 w 542555"/>
                <a:gd name="connsiteY31" fmla="*/ 171944 h 504622"/>
                <a:gd name="connsiteX32" fmla="*/ 90464 w 542555"/>
                <a:gd name="connsiteY32" fmla="*/ 202085 h 504622"/>
                <a:gd name="connsiteX33" fmla="*/ 99085 w 542555"/>
                <a:gd name="connsiteY33" fmla="*/ 202085 h 504622"/>
                <a:gd name="connsiteX34" fmla="*/ 78969 w 542555"/>
                <a:gd name="connsiteY34" fmla="*/ 207826 h 504622"/>
                <a:gd name="connsiteX35" fmla="*/ 54543 w 542555"/>
                <a:gd name="connsiteY35" fmla="*/ 177685 h 504622"/>
                <a:gd name="connsiteX36" fmla="*/ 71785 w 542555"/>
                <a:gd name="connsiteY36" fmla="*/ 154720 h 504622"/>
                <a:gd name="connsiteX37" fmla="*/ 88913 w 542555"/>
                <a:gd name="connsiteY37" fmla="*/ 149082 h 504622"/>
                <a:gd name="connsiteX38" fmla="*/ 116214 w 542555"/>
                <a:gd name="connsiteY38" fmla="*/ 167721 h 504622"/>
                <a:gd name="connsiteX39" fmla="*/ 98971 w 542555"/>
                <a:gd name="connsiteY39" fmla="*/ 196398 h 504622"/>
                <a:gd name="connsiteX40" fmla="*/ 70234 w 542555"/>
                <a:gd name="connsiteY40" fmla="*/ 179192 h 504622"/>
                <a:gd name="connsiteX41" fmla="*/ 88913 w 542555"/>
                <a:gd name="connsiteY41" fmla="*/ 149082 h 504622"/>
                <a:gd name="connsiteX42" fmla="*/ 24400 w 542555"/>
                <a:gd name="connsiteY42" fmla="*/ 124722 h 504622"/>
                <a:gd name="connsiteX43" fmla="*/ 24400 w 542555"/>
                <a:gd name="connsiteY43" fmla="*/ 465915 h 504622"/>
                <a:gd name="connsiteX44" fmla="*/ 429164 w 542555"/>
                <a:gd name="connsiteY44" fmla="*/ 465915 h 504622"/>
                <a:gd name="connsiteX45" fmla="*/ 429164 w 542555"/>
                <a:gd name="connsiteY45" fmla="*/ 124722 h 504622"/>
                <a:gd name="connsiteX46" fmla="*/ 434905 w 542555"/>
                <a:gd name="connsiteY46" fmla="*/ 86015 h 504622"/>
                <a:gd name="connsiteX47" fmla="*/ 324385 w 542555"/>
                <a:gd name="connsiteY47" fmla="*/ 100351 h 504622"/>
                <a:gd name="connsiteX48" fmla="*/ 436341 w 542555"/>
                <a:gd name="connsiteY48" fmla="*/ 100351 h 504622"/>
                <a:gd name="connsiteX49" fmla="*/ 426293 w 542555"/>
                <a:gd name="connsiteY49" fmla="*/ 30105 h 504622"/>
                <a:gd name="connsiteX50" fmla="*/ 182287 w 542555"/>
                <a:gd name="connsiteY50" fmla="*/ 94617 h 504622"/>
                <a:gd name="connsiteX51" fmla="*/ 434905 w 542555"/>
                <a:gd name="connsiteY51" fmla="*/ 60211 h 504622"/>
                <a:gd name="connsiteX52" fmla="*/ 443517 w 542555"/>
                <a:gd name="connsiteY52" fmla="*/ 0 h 504622"/>
                <a:gd name="connsiteX53" fmla="*/ 542555 w 542555"/>
                <a:gd name="connsiteY53" fmla="*/ 378466 h 504622"/>
                <a:gd name="connsiteX54" fmla="*/ 499495 w 542555"/>
                <a:gd name="connsiteY54" fmla="*/ 388502 h 504622"/>
                <a:gd name="connsiteX55" fmla="*/ 508107 w 542555"/>
                <a:gd name="connsiteY55" fmla="*/ 444411 h 504622"/>
                <a:gd name="connsiteX56" fmla="*/ 453565 w 542555"/>
                <a:gd name="connsiteY56" fmla="*/ 451579 h 504622"/>
                <a:gd name="connsiteX57" fmla="*/ 453565 w 542555"/>
                <a:gd name="connsiteY57" fmla="*/ 490286 h 504622"/>
                <a:gd name="connsiteX58" fmla="*/ 163628 w 542555"/>
                <a:gd name="connsiteY58" fmla="*/ 490286 h 504622"/>
                <a:gd name="connsiteX59" fmla="*/ 57413 w 542555"/>
                <a:gd name="connsiteY59" fmla="*/ 504622 h 504622"/>
                <a:gd name="connsiteX60" fmla="*/ 55978 w 542555"/>
                <a:gd name="connsiteY60" fmla="*/ 490286 h 504622"/>
                <a:gd name="connsiteX61" fmla="*/ 0 w 542555"/>
                <a:gd name="connsiteY61" fmla="*/ 490286 h 504622"/>
                <a:gd name="connsiteX62" fmla="*/ 0 w 542555"/>
                <a:gd name="connsiteY62" fmla="*/ 100351 h 504622"/>
                <a:gd name="connsiteX63" fmla="*/ 61719 w 542555"/>
                <a:gd name="connsiteY63" fmla="*/ 100351 h 5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42555" h="504622">
                  <a:moveTo>
                    <a:pt x="80464" y="402778"/>
                  </a:moveTo>
                  <a:lnTo>
                    <a:pt x="384617" y="402778"/>
                  </a:lnTo>
                  <a:lnTo>
                    <a:pt x="384617" y="425768"/>
                  </a:lnTo>
                  <a:lnTo>
                    <a:pt x="80464" y="425768"/>
                  </a:lnTo>
                  <a:close/>
                  <a:moveTo>
                    <a:pt x="476530" y="395670"/>
                  </a:moveTo>
                  <a:lnTo>
                    <a:pt x="453565" y="401404"/>
                  </a:lnTo>
                  <a:lnTo>
                    <a:pt x="453565" y="427208"/>
                  </a:lnTo>
                  <a:lnTo>
                    <a:pt x="479401" y="422908"/>
                  </a:lnTo>
                  <a:close/>
                  <a:moveTo>
                    <a:pt x="80464" y="355419"/>
                  </a:moveTo>
                  <a:lnTo>
                    <a:pt x="384617" y="355419"/>
                  </a:lnTo>
                  <a:lnTo>
                    <a:pt x="384617" y="379788"/>
                  </a:lnTo>
                  <a:lnTo>
                    <a:pt x="80464" y="379788"/>
                  </a:lnTo>
                  <a:close/>
                  <a:moveTo>
                    <a:pt x="80464" y="303923"/>
                  </a:moveTo>
                  <a:lnTo>
                    <a:pt x="384617" y="303923"/>
                  </a:lnTo>
                  <a:lnTo>
                    <a:pt x="384617" y="326913"/>
                  </a:lnTo>
                  <a:lnTo>
                    <a:pt x="80464" y="326913"/>
                  </a:lnTo>
                  <a:close/>
                  <a:moveTo>
                    <a:pt x="163686" y="235184"/>
                  </a:moveTo>
                  <a:lnTo>
                    <a:pt x="384616" y="235184"/>
                  </a:lnTo>
                  <a:lnTo>
                    <a:pt x="384616" y="257944"/>
                  </a:lnTo>
                  <a:lnTo>
                    <a:pt x="163686" y="257944"/>
                  </a:lnTo>
                  <a:close/>
                  <a:moveTo>
                    <a:pt x="479401" y="232241"/>
                  </a:moveTo>
                  <a:lnTo>
                    <a:pt x="496625" y="364131"/>
                  </a:lnTo>
                  <a:lnTo>
                    <a:pt x="512413" y="359830"/>
                  </a:lnTo>
                  <a:close/>
                  <a:moveTo>
                    <a:pt x="453565" y="226506"/>
                  </a:moveTo>
                  <a:lnTo>
                    <a:pt x="453565" y="375599"/>
                  </a:lnTo>
                  <a:lnTo>
                    <a:pt x="472224" y="371299"/>
                  </a:lnTo>
                  <a:close/>
                  <a:moveTo>
                    <a:pt x="163686" y="183457"/>
                  </a:moveTo>
                  <a:lnTo>
                    <a:pt x="384616" y="183457"/>
                  </a:lnTo>
                  <a:lnTo>
                    <a:pt x="384616" y="207826"/>
                  </a:lnTo>
                  <a:lnTo>
                    <a:pt x="163686" y="207826"/>
                  </a:lnTo>
                  <a:close/>
                  <a:moveTo>
                    <a:pt x="71785" y="154720"/>
                  </a:moveTo>
                  <a:cubicBezTo>
                    <a:pt x="67475" y="159026"/>
                    <a:pt x="64601" y="164767"/>
                    <a:pt x="64601" y="171944"/>
                  </a:cubicBezTo>
                  <a:cubicBezTo>
                    <a:pt x="63164" y="186297"/>
                    <a:pt x="74659" y="200650"/>
                    <a:pt x="90464" y="202085"/>
                  </a:cubicBezTo>
                  <a:cubicBezTo>
                    <a:pt x="93338" y="202085"/>
                    <a:pt x="96212" y="202085"/>
                    <a:pt x="99085" y="202085"/>
                  </a:cubicBezTo>
                  <a:cubicBezTo>
                    <a:pt x="93338" y="206391"/>
                    <a:pt x="87590" y="207826"/>
                    <a:pt x="78969" y="207826"/>
                  </a:cubicBezTo>
                  <a:cubicBezTo>
                    <a:pt x="64601" y="206391"/>
                    <a:pt x="53106" y="192038"/>
                    <a:pt x="54543" y="177685"/>
                  </a:cubicBezTo>
                  <a:cubicBezTo>
                    <a:pt x="55979" y="167638"/>
                    <a:pt x="63164" y="159026"/>
                    <a:pt x="71785" y="154720"/>
                  </a:cubicBezTo>
                  <a:close/>
                  <a:moveTo>
                    <a:pt x="88913" y="149082"/>
                  </a:moveTo>
                  <a:cubicBezTo>
                    <a:pt x="101845" y="146214"/>
                    <a:pt x="113340" y="154817"/>
                    <a:pt x="116214" y="167721"/>
                  </a:cubicBezTo>
                  <a:cubicBezTo>
                    <a:pt x="119087" y="182059"/>
                    <a:pt x="111903" y="193530"/>
                    <a:pt x="98971" y="196398"/>
                  </a:cubicBezTo>
                  <a:cubicBezTo>
                    <a:pt x="86039" y="200699"/>
                    <a:pt x="73108" y="192096"/>
                    <a:pt x="70234" y="179192"/>
                  </a:cubicBezTo>
                  <a:cubicBezTo>
                    <a:pt x="67360" y="166287"/>
                    <a:pt x="75981" y="153383"/>
                    <a:pt x="88913" y="149082"/>
                  </a:cubicBezTo>
                  <a:close/>
                  <a:moveTo>
                    <a:pt x="24400" y="124722"/>
                  </a:moveTo>
                  <a:lnTo>
                    <a:pt x="24400" y="465915"/>
                  </a:lnTo>
                  <a:lnTo>
                    <a:pt x="429164" y="465915"/>
                  </a:lnTo>
                  <a:lnTo>
                    <a:pt x="429164" y="124722"/>
                  </a:lnTo>
                  <a:close/>
                  <a:moveTo>
                    <a:pt x="434905" y="86015"/>
                  </a:moveTo>
                  <a:lnTo>
                    <a:pt x="324385" y="100351"/>
                  </a:lnTo>
                  <a:lnTo>
                    <a:pt x="436341" y="100351"/>
                  </a:lnTo>
                  <a:close/>
                  <a:moveTo>
                    <a:pt x="426293" y="30105"/>
                  </a:moveTo>
                  <a:lnTo>
                    <a:pt x="182287" y="94617"/>
                  </a:lnTo>
                  <a:lnTo>
                    <a:pt x="434905" y="60211"/>
                  </a:lnTo>
                  <a:close/>
                  <a:moveTo>
                    <a:pt x="443517" y="0"/>
                  </a:moveTo>
                  <a:lnTo>
                    <a:pt x="542555" y="378466"/>
                  </a:lnTo>
                  <a:lnTo>
                    <a:pt x="499495" y="388502"/>
                  </a:lnTo>
                  <a:lnTo>
                    <a:pt x="508107" y="444411"/>
                  </a:lnTo>
                  <a:lnTo>
                    <a:pt x="453565" y="451579"/>
                  </a:lnTo>
                  <a:lnTo>
                    <a:pt x="453565" y="490286"/>
                  </a:lnTo>
                  <a:lnTo>
                    <a:pt x="163628" y="490286"/>
                  </a:lnTo>
                  <a:lnTo>
                    <a:pt x="57413" y="504622"/>
                  </a:lnTo>
                  <a:lnTo>
                    <a:pt x="55978" y="490286"/>
                  </a:lnTo>
                  <a:lnTo>
                    <a:pt x="0" y="490286"/>
                  </a:lnTo>
                  <a:lnTo>
                    <a:pt x="0" y="100351"/>
                  </a:lnTo>
                  <a:lnTo>
                    <a:pt x="61719" y="1003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200854C9-90B5-32B8-1CE8-CD1F25E6F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6" y="3121566"/>
            <a:ext cx="4835848" cy="281110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B32F4FA-11A6-5419-868C-3F30E0CFB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476" y="2593939"/>
            <a:ext cx="4620334" cy="40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1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3013" y="1759166"/>
            <a:ext cx="2523244" cy="3784866"/>
          </a:xfrm>
          <a:custGeom>
            <a:avLst/>
            <a:gdLst>
              <a:gd name="connsiteX0" fmla="*/ 157569 w 2523244"/>
              <a:gd name="connsiteY0" fmla="*/ 2530536 h 3784866"/>
              <a:gd name="connsiteX1" fmla="*/ 157569 w 2523244"/>
              <a:gd name="connsiteY1" fmla="*/ 2686628 h 3784866"/>
              <a:gd name="connsiteX2" fmla="*/ 605753 w 2523244"/>
              <a:gd name="connsiteY2" fmla="*/ 2686628 h 3784866"/>
              <a:gd name="connsiteX3" fmla="*/ 605753 w 2523244"/>
              <a:gd name="connsiteY3" fmla="*/ 2530536 h 3784866"/>
              <a:gd name="connsiteX4" fmla="*/ 0 w 2523244"/>
              <a:gd name="connsiteY4" fmla="*/ 0 h 3784866"/>
              <a:gd name="connsiteX5" fmla="*/ 2523244 w 2523244"/>
              <a:gd name="connsiteY5" fmla="*/ 0 h 3784866"/>
              <a:gd name="connsiteX6" fmla="*/ 2523244 w 2523244"/>
              <a:gd name="connsiteY6" fmla="*/ 3784866 h 3784866"/>
              <a:gd name="connsiteX7" fmla="*/ 0 w 2523244"/>
              <a:gd name="connsiteY7" fmla="*/ 3784866 h 37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3244" h="3784866">
                <a:moveTo>
                  <a:pt x="157569" y="2530536"/>
                </a:moveTo>
                <a:lnTo>
                  <a:pt x="157569" y="2686628"/>
                </a:lnTo>
                <a:lnTo>
                  <a:pt x="605753" y="2686628"/>
                </a:lnTo>
                <a:lnTo>
                  <a:pt x="605753" y="2530536"/>
                </a:lnTo>
                <a:close/>
                <a:moveTo>
                  <a:pt x="0" y="0"/>
                </a:moveTo>
                <a:lnTo>
                  <a:pt x="2523244" y="0"/>
                </a:lnTo>
                <a:lnTo>
                  <a:pt x="2523244" y="3784866"/>
                </a:lnTo>
                <a:lnTo>
                  <a:pt x="0" y="3784866"/>
                </a:lnTo>
                <a:close/>
              </a:path>
            </a:pathLst>
          </a:cu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1BD8BEF-4C7D-7E8A-1840-2B124C83F081}"/>
              </a:ext>
            </a:extLst>
          </p:cNvPr>
          <p:cNvGrpSpPr/>
          <p:nvPr/>
        </p:nvGrpSpPr>
        <p:grpSpPr>
          <a:xfrm>
            <a:off x="4448666" y="-6103"/>
            <a:ext cx="3294667" cy="838696"/>
            <a:chOff x="4457046" y="-49003"/>
            <a:chExt cx="3294667" cy="83869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9782F57-9A3B-4473-B724-014362A9D500}"/>
                </a:ext>
              </a:extLst>
            </p:cNvPr>
            <p:cNvSpPr txBox="1"/>
            <p:nvPr/>
          </p:nvSpPr>
          <p:spPr>
            <a:xfrm>
              <a:off x="4457046" y="238609"/>
              <a:ext cx="3294667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苏新诗古印宋简" panose="02010609000101010101" pitchFamily="49" charset="-122"/>
                  <a:ea typeface="苏新诗古印宋简" panose="02010609000101010101" pitchFamily="49" charset="-122"/>
                </a:defRPr>
              </a:lvl1pPr>
            </a:lstStyle>
            <a:p>
              <a:pPr algn="ctr"/>
              <a:r>
                <a:rPr lang="en-US" altLang="zh-CN" sz="200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SSH</a:t>
              </a:r>
              <a:r>
                <a:rPr lang="zh-CN" altLang="en-US" sz="200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认证效果对比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E0D9C7"/>
                </a:clrFrom>
                <a:clrTo>
                  <a:srgbClr val="E0D9C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27635" y="-49003"/>
              <a:ext cx="401337" cy="799968"/>
            </a:xfrm>
            <a:custGeom>
              <a:avLst/>
              <a:gdLst>
                <a:gd name="connsiteX0" fmla="*/ 0 w 1433058"/>
                <a:gd name="connsiteY0" fmla="*/ 0 h 1435100"/>
                <a:gd name="connsiteX1" fmla="*/ 1433058 w 1433058"/>
                <a:gd name="connsiteY1" fmla="*/ 0 h 1435100"/>
                <a:gd name="connsiteX2" fmla="*/ 1433058 w 1433058"/>
                <a:gd name="connsiteY2" fmla="*/ 1435100 h 1435100"/>
                <a:gd name="connsiteX3" fmla="*/ 0 w 1433058"/>
                <a:gd name="connsiteY3" fmla="*/ 1435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058" h="1435100">
                  <a:moveTo>
                    <a:pt x="0" y="0"/>
                  </a:moveTo>
                  <a:lnTo>
                    <a:pt x="1433058" y="0"/>
                  </a:lnTo>
                  <a:lnTo>
                    <a:pt x="1433058" y="1435100"/>
                  </a:lnTo>
                  <a:lnTo>
                    <a:pt x="0" y="1435100"/>
                  </a:lnTo>
                  <a:close/>
                </a:path>
              </a:pathLst>
            </a:cu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E0D9C7"/>
                </a:clrFrom>
                <a:clrTo>
                  <a:srgbClr val="E0D9C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3030" y="-10275"/>
              <a:ext cx="401337" cy="799968"/>
            </a:xfrm>
            <a:custGeom>
              <a:avLst/>
              <a:gdLst>
                <a:gd name="connsiteX0" fmla="*/ 0 w 1433058"/>
                <a:gd name="connsiteY0" fmla="*/ 0 h 1435100"/>
                <a:gd name="connsiteX1" fmla="*/ 1433058 w 1433058"/>
                <a:gd name="connsiteY1" fmla="*/ 0 h 1435100"/>
                <a:gd name="connsiteX2" fmla="*/ 1433058 w 1433058"/>
                <a:gd name="connsiteY2" fmla="*/ 1435100 h 1435100"/>
                <a:gd name="connsiteX3" fmla="*/ 0 w 1433058"/>
                <a:gd name="connsiteY3" fmla="*/ 1435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058" h="1435100">
                  <a:moveTo>
                    <a:pt x="0" y="0"/>
                  </a:moveTo>
                  <a:lnTo>
                    <a:pt x="1433058" y="0"/>
                  </a:lnTo>
                  <a:lnTo>
                    <a:pt x="1433058" y="1435100"/>
                  </a:lnTo>
                  <a:lnTo>
                    <a:pt x="0" y="1435100"/>
                  </a:lnTo>
                  <a:close/>
                </a:path>
              </a:pathLst>
            </a:cu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3EA7409-D2FF-7F81-CE09-4898110EABDC}"/>
              </a:ext>
            </a:extLst>
          </p:cNvPr>
          <p:cNvGrpSpPr/>
          <p:nvPr/>
        </p:nvGrpSpPr>
        <p:grpSpPr>
          <a:xfrm>
            <a:off x="504812" y="2238401"/>
            <a:ext cx="4723535" cy="1547043"/>
            <a:chOff x="611342" y="2065268"/>
            <a:chExt cx="4723535" cy="154704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A1F81F-B414-4964-B636-E2950A727805}"/>
                </a:ext>
              </a:extLst>
            </p:cNvPr>
            <p:cNvSpPr/>
            <p:nvPr/>
          </p:nvSpPr>
          <p:spPr>
            <a:xfrm>
              <a:off x="611342" y="2705588"/>
              <a:ext cx="2841755" cy="90672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克隆指定仓库，或者链接远程仓库时，将提示用户没有访问权限；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1C10A72-7643-F22F-2213-D7BD92E16BFF}"/>
                </a:ext>
              </a:extLst>
            </p:cNvPr>
            <p:cNvGrpSpPr/>
            <p:nvPr/>
          </p:nvGrpSpPr>
          <p:grpSpPr>
            <a:xfrm>
              <a:off x="611342" y="2065268"/>
              <a:ext cx="4723535" cy="880946"/>
              <a:chOff x="611342" y="2065268"/>
              <a:chExt cx="4723535" cy="880946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828571E-5CEE-4B5A-9D2C-3A19DF6F2FBF}"/>
                  </a:ext>
                </a:extLst>
              </p:cNvPr>
              <p:cNvSpPr/>
              <p:nvPr/>
            </p:nvSpPr>
            <p:spPr>
              <a:xfrm>
                <a:off x="4453931" y="2065268"/>
                <a:ext cx="880946" cy="880946"/>
              </a:xfrm>
              <a:prstGeom prst="ellipse">
                <a:avLst/>
              </a:prstGeom>
              <a:solidFill>
                <a:srgbClr val="A09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83B2F8D5-24F3-4B7C-B7B4-39829851A5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2352" y="2505741"/>
                <a:ext cx="941579" cy="0"/>
              </a:xfrm>
              <a:prstGeom prst="line">
                <a:avLst/>
              </a:prstGeom>
              <a:ln w="15875">
                <a:solidFill>
                  <a:srgbClr val="A0918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20">
                <a:extLst>
                  <a:ext uri="{FF2B5EF4-FFF2-40B4-BE49-F238E27FC236}">
                    <a16:creationId xmlns:a16="http://schemas.microsoft.com/office/drawing/2014/main" id="{5143B0D9-2B3B-40A8-A892-D8D90A717FF9}"/>
                  </a:ext>
                </a:extLst>
              </p:cNvPr>
              <p:cNvSpPr txBox="1"/>
              <p:nvPr/>
            </p:nvSpPr>
            <p:spPr>
              <a:xfrm>
                <a:off x="611342" y="2339220"/>
                <a:ext cx="3172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800" b="0" spc="-150" dirty="0">
                    <a:solidFill>
                      <a:srgbClr val="A09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完成</a:t>
                </a:r>
                <a:r>
                  <a:rPr lang="en-US" altLang="zh-CN" spc="-150" dirty="0">
                    <a:solidFill>
                      <a:srgbClr val="A09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SSH</a:t>
                </a:r>
                <a:r>
                  <a:rPr lang="zh-CN" altLang="en-US" spc="-150" dirty="0">
                    <a:solidFill>
                      <a:srgbClr val="A09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认证操作之前</a:t>
                </a:r>
                <a:endParaRPr lang="zh-CN" altLang="en-US" sz="1800" b="0" spc="-150" dirty="0">
                  <a:solidFill>
                    <a:srgbClr val="A09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8" name="study-notes_42962">
                <a:extLst>
                  <a:ext uri="{FF2B5EF4-FFF2-40B4-BE49-F238E27FC236}">
                    <a16:creationId xmlns:a16="http://schemas.microsoft.com/office/drawing/2014/main" id="{A433AEE0-0715-401F-845E-B1E3BBB53C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06427" y="2275452"/>
                <a:ext cx="409423" cy="462147"/>
              </a:xfrm>
              <a:custGeom>
                <a:avLst/>
                <a:gdLst>
                  <a:gd name="connsiteX0" fmla="*/ 211268 w 536440"/>
                  <a:gd name="connsiteY0" fmla="*/ 520202 h 605522"/>
                  <a:gd name="connsiteX1" fmla="*/ 191678 w 536440"/>
                  <a:gd name="connsiteY1" fmla="*/ 539755 h 605522"/>
                  <a:gd name="connsiteX2" fmla="*/ 211268 w 536440"/>
                  <a:gd name="connsiteY2" fmla="*/ 559308 h 605522"/>
                  <a:gd name="connsiteX3" fmla="*/ 230858 w 536440"/>
                  <a:gd name="connsiteY3" fmla="*/ 539755 h 605522"/>
                  <a:gd name="connsiteX4" fmla="*/ 211268 w 536440"/>
                  <a:gd name="connsiteY4" fmla="*/ 520202 h 605522"/>
                  <a:gd name="connsiteX5" fmla="*/ 211268 w 536440"/>
                  <a:gd name="connsiteY5" fmla="*/ 502426 h 605522"/>
                  <a:gd name="connsiteX6" fmla="*/ 248668 w 536440"/>
                  <a:gd name="connsiteY6" fmla="*/ 539755 h 605522"/>
                  <a:gd name="connsiteX7" fmla="*/ 211268 w 536440"/>
                  <a:gd name="connsiteY7" fmla="*/ 577084 h 605522"/>
                  <a:gd name="connsiteX8" fmla="*/ 173869 w 536440"/>
                  <a:gd name="connsiteY8" fmla="*/ 539755 h 605522"/>
                  <a:gd name="connsiteX9" fmla="*/ 211268 w 536440"/>
                  <a:gd name="connsiteY9" fmla="*/ 502426 h 605522"/>
                  <a:gd name="connsiteX10" fmla="*/ 347548 w 536440"/>
                  <a:gd name="connsiteY10" fmla="*/ 464751 h 605522"/>
                  <a:gd name="connsiteX11" fmla="*/ 354225 w 536440"/>
                  <a:gd name="connsiteY11" fmla="*/ 475416 h 605522"/>
                  <a:gd name="connsiteX12" fmla="*/ 319951 w 536440"/>
                  <a:gd name="connsiteY12" fmla="*/ 567663 h 605522"/>
                  <a:gd name="connsiteX13" fmla="*/ 268228 w 536440"/>
                  <a:gd name="connsiteY13" fmla="*/ 605522 h 605522"/>
                  <a:gd name="connsiteX14" fmla="*/ 238583 w 536440"/>
                  <a:gd name="connsiteY14" fmla="*/ 594147 h 605522"/>
                  <a:gd name="connsiteX15" fmla="*/ 237248 w 536440"/>
                  <a:gd name="connsiteY15" fmla="*/ 581616 h 605522"/>
                  <a:gd name="connsiteX16" fmla="*/ 249800 w 536440"/>
                  <a:gd name="connsiteY16" fmla="*/ 580283 h 605522"/>
                  <a:gd name="connsiteX17" fmla="*/ 268228 w 536440"/>
                  <a:gd name="connsiteY17" fmla="*/ 587748 h 605522"/>
                  <a:gd name="connsiteX18" fmla="*/ 336865 w 536440"/>
                  <a:gd name="connsiteY18" fmla="*/ 471417 h 605522"/>
                  <a:gd name="connsiteX19" fmla="*/ 347548 w 536440"/>
                  <a:gd name="connsiteY19" fmla="*/ 464751 h 605522"/>
                  <a:gd name="connsiteX20" fmla="*/ 184951 w 536440"/>
                  <a:gd name="connsiteY20" fmla="*/ 373636 h 605522"/>
                  <a:gd name="connsiteX21" fmla="*/ 192250 w 536440"/>
                  <a:gd name="connsiteY21" fmla="*/ 434160 h 605522"/>
                  <a:gd name="connsiteX22" fmla="*/ 248322 w 536440"/>
                  <a:gd name="connsiteY22" fmla="*/ 410253 h 605522"/>
                  <a:gd name="connsiteX23" fmla="*/ 216281 w 536440"/>
                  <a:gd name="connsiteY23" fmla="*/ 392566 h 605522"/>
                  <a:gd name="connsiteX24" fmla="*/ 184951 w 536440"/>
                  <a:gd name="connsiteY24" fmla="*/ 373636 h 605522"/>
                  <a:gd name="connsiteX25" fmla="*/ 102445 w 536440"/>
                  <a:gd name="connsiteY25" fmla="*/ 314355 h 605522"/>
                  <a:gd name="connsiteX26" fmla="*/ 21095 w 536440"/>
                  <a:gd name="connsiteY26" fmla="*/ 445270 h 605522"/>
                  <a:gd name="connsiteX27" fmla="*/ 119711 w 536440"/>
                  <a:gd name="connsiteY27" fmla="*/ 456024 h 605522"/>
                  <a:gd name="connsiteX28" fmla="*/ 175250 w 536440"/>
                  <a:gd name="connsiteY28" fmla="*/ 440293 h 605522"/>
                  <a:gd name="connsiteX29" fmla="*/ 166261 w 536440"/>
                  <a:gd name="connsiteY29" fmla="*/ 361548 h 605522"/>
                  <a:gd name="connsiteX30" fmla="*/ 102445 w 536440"/>
                  <a:gd name="connsiteY30" fmla="*/ 314355 h 605522"/>
                  <a:gd name="connsiteX31" fmla="*/ 268226 w 536440"/>
                  <a:gd name="connsiteY31" fmla="*/ 284379 h 605522"/>
                  <a:gd name="connsiteX32" fmla="*/ 286562 w 536440"/>
                  <a:gd name="connsiteY32" fmla="*/ 302793 h 605522"/>
                  <a:gd name="connsiteX33" fmla="*/ 277661 w 536440"/>
                  <a:gd name="connsiteY33" fmla="*/ 311688 h 605522"/>
                  <a:gd name="connsiteX34" fmla="*/ 268760 w 536440"/>
                  <a:gd name="connsiteY34" fmla="*/ 302793 h 605522"/>
                  <a:gd name="connsiteX35" fmla="*/ 268226 w 536440"/>
                  <a:gd name="connsiteY35" fmla="*/ 302170 h 605522"/>
                  <a:gd name="connsiteX36" fmla="*/ 259324 w 536440"/>
                  <a:gd name="connsiteY36" fmla="*/ 293274 h 605522"/>
                  <a:gd name="connsiteX37" fmla="*/ 268226 w 536440"/>
                  <a:gd name="connsiteY37" fmla="*/ 284379 h 605522"/>
                  <a:gd name="connsiteX38" fmla="*/ 268259 w 536440"/>
                  <a:gd name="connsiteY38" fmla="*/ 264192 h 605522"/>
                  <a:gd name="connsiteX39" fmla="*/ 229633 w 536440"/>
                  <a:gd name="connsiteY39" fmla="*/ 302769 h 605522"/>
                  <a:gd name="connsiteX40" fmla="*/ 268259 w 536440"/>
                  <a:gd name="connsiteY40" fmla="*/ 341258 h 605522"/>
                  <a:gd name="connsiteX41" fmla="*/ 306796 w 536440"/>
                  <a:gd name="connsiteY41" fmla="*/ 302769 h 605522"/>
                  <a:gd name="connsiteX42" fmla="*/ 268259 w 536440"/>
                  <a:gd name="connsiteY42" fmla="*/ 264192 h 605522"/>
                  <a:gd name="connsiteX43" fmla="*/ 268259 w 536440"/>
                  <a:gd name="connsiteY43" fmla="*/ 246414 h 605522"/>
                  <a:gd name="connsiteX44" fmla="*/ 324596 w 536440"/>
                  <a:gd name="connsiteY44" fmla="*/ 302769 h 605522"/>
                  <a:gd name="connsiteX45" fmla="*/ 268259 w 536440"/>
                  <a:gd name="connsiteY45" fmla="*/ 359036 h 605522"/>
                  <a:gd name="connsiteX46" fmla="*/ 211833 w 536440"/>
                  <a:gd name="connsiteY46" fmla="*/ 302769 h 605522"/>
                  <a:gd name="connsiteX47" fmla="*/ 268259 w 536440"/>
                  <a:gd name="connsiteY47" fmla="*/ 246414 h 605522"/>
                  <a:gd name="connsiteX48" fmla="*/ 40394 w 536440"/>
                  <a:gd name="connsiteY48" fmla="*/ 216841 h 605522"/>
                  <a:gd name="connsiteX49" fmla="*/ 20822 w 536440"/>
                  <a:gd name="connsiteY49" fmla="*/ 236394 h 605522"/>
                  <a:gd name="connsiteX50" fmla="*/ 40394 w 536440"/>
                  <a:gd name="connsiteY50" fmla="*/ 255947 h 605522"/>
                  <a:gd name="connsiteX51" fmla="*/ 59966 w 536440"/>
                  <a:gd name="connsiteY51" fmla="*/ 236394 h 605522"/>
                  <a:gd name="connsiteX52" fmla="*/ 40394 w 536440"/>
                  <a:gd name="connsiteY52" fmla="*/ 216841 h 605522"/>
                  <a:gd name="connsiteX53" fmla="*/ 40394 w 536440"/>
                  <a:gd name="connsiteY53" fmla="*/ 199065 h 605522"/>
                  <a:gd name="connsiteX54" fmla="*/ 77759 w 536440"/>
                  <a:gd name="connsiteY54" fmla="*/ 236394 h 605522"/>
                  <a:gd name="connsiteX55" fmla="*/ 40394 w 536440"/>
                  <a:gd name="connsiteY55" fmla="*/ 273723 h 605522"/>
                  <a:gd name="connsiteX56" fmla="*/ 3030 w 536440"/>
                  <a:gd name="connsiteY56" fmla="*/ 236394 h 605522"/>
                  <a:gd name="connsiteX57" fmla="*/ 40394 w 536440"/>
                  <a:gd name="connsiteY57" fmla="*/ 199065 h 605522"/>
                  <a:gd name="connsiteX58" fmla="*/ 344180 w 536440"/>
                  <a:gd name="connsiteY58" fmla="*/ 171442 h 605522"/>
                  <a:gd name="connsiteX59" fmla="*/ 288108 w 536440"/>
                  <a:gd name="connsiteY59" fmla="*/ 195350 h 605522"/>
                  <a:gd name="connsiteX60" fmla="*/ 320149 w 536440"/>
                  <a:gd name="connsiteY60" fmla="*/ 212947 h 605522"/>
                  <a:gd name="connsiteX61" fmla="*/ 351479 w 536440"/>
                  <a:gd name="connsiteY61" fmla="*/ 231878 h 605522"/>
                  <a:gd name="connsiteX62" fmla="*/ 344180 w 536440"/>
                  <a:gd name="connsiteY62" fmla="*/ 171442 h 605522"/>
                  <a:gd name="connsiteX63" fmla="*/ 429598 w 536440"/>
                  <a:gd name="connsiteY63" fmla="*/ 122001 h 605522"/>
                  <a:gd name="connsiteX64" fmla="*/ 410008 w 536440"/>
                  <a:gd name="connsiteY64" fmla="*/ 141554 h 605522"/>
                  <a:gd name="connsiteX65" fmla="*/ 429598 w 536440"/>
                  <a:gd name="connsiteY65" fmla="*/ 161107 h 605522"/>
                  <a:gd name="connsiteX66" fmla="*/ 449188 w 536440"/>
                  <a:gd name="connsiteY66" fmla="*/ 141554 h 605522"/>
                  <a:gd name="connsiteX67" fmla="*/ 429598 w 536440"/>
                  <a:gd name="connsiteY67" fmla="*/ 122001 h 605522"/>
                  <a:gd name="connsiteX68" fmla="*/ 429598 w 536440"/>
                  <a:gd name="connsiteY68" fmla="*/ 104225 h 605522"/>
                  <a:gd name="connsiteX69" fmla="*/ 466997 w 536440"/>
                  <a:gd name="connsiteY69" fmla="*/ 141554 h 605522"/>
                  <a:gd name="connsiteX70" fmla="*/ 429598 w 536440"/>
                  <a:gd name="connsiteY70" fmla="*/ 178883 h 605522"/>
                  <a:gd name="connsiteX71" fmla="*/ 392198 w 536440"/>
                  <a:gd name="connsiteY71" fmla="*/ 141554 h 605522"/>
                  <a:gd name="connsiteX72" fmla="*/ 429598 w 536440"/>
                  <a:gd name="connsiteY72" fmla="*/ 104225 h 605522"/>
                  <a:gd name="connsiteX73" fmla="*/ 268260 w 536440"/>
                  <a:gd name="connsiteY73" fmla="*/ 0 h 605522"/>
                  <a:gd name="connsiteX74" fmla="*/ 312228 w 536440"/>
                  <a:gd name="connsiteY74" fmla="*/ 26574 h 605522"/>
                  <a:gd name="connsiteX75" fmla="*/ 343824 w 536440"/>
                  <a:gd name="connsiteY75" fmla="*/ 92254 h 605522"/>
                  <a:gd name="connsiteX76" fmla="*/ 357976 w 536440"/>
                  <a:gd name="connsiteY76" fmla="*/ 147623 h 605522"/>
                  <a:gd name="connsiteX77" fmla="*/ 373374 w 536440"/>
                  <a:gd name="connsiteY77" fmla="*/ 142557 h 605522"/>
                  <a:gd name="connsiteX78" fmla="*/ 384499 w 536440"/>
                  <a:gd name="connsiteY78" fmla="*/ 148423 h 605522"/>
                  <a:gd name="connsiteX79" fmla="*/ 378625 w 536440"/>
                  <a:gd name="connsiteY79" fmla="*/ 159622 h 605522"/>
                  <a:gd name="connsiteX80" fmla="*/ 361180 w 536440"/>
                  <a:gd name="connsiteY80" fmla="*/ 165310 h 605522"/>
                  <a:gd name="connsiteX81" fmla="*/ 370169 w 536440"/>
                  <a:gd name="connsiteY81" fmla="*/ 243965 h 605522"/>
                  <a:gd name="connsiteX82" fmla="*/ 433985 w 536440"/>
                  <a:gd name="connsiteY82" fmla="*/ 291159 h 605522"/>
                  <a:gd name="connsiteX83" fmla="*/ 515424 w 536440"/>
                  <a:gd name="connsiteY83" fmla="*/ 160244 h 605522"/>
                  <a:gd name="connsiteX84" fmla="*/ 485252 w 536440"/>
                  <a:gd name="connsiteY84" fmla="*/ 144513 h 605522"/>
                  <a:gd name="connsiteX85" fmla="*/ 477775 w 536440"/>
                  <a:gd name="connsiteY85" fmla="*/ 134381 h 605522"/>
                  <a:gd name="connsiteX86" fmla="*/ 487922 w 536440"/>
                  <a:gd name="connsiteY86" fmla="*/ 126915 h 605522"/>
                  <a:gd name="connsiteX87" fmla="*/ 530822 w 536440"/>
                  <a:gd name="connsiteY87" fmla="*/ 151356 h 605522"/>
                  <a:gd name="connsiteX88" fmla="*/ 508571 w 536440"/>
                  <a:gd name="connsiteY88" fmla="*/ 238633 h 605522"/>
                  <a:gd name="connsiteX89" fmla="*/ 447692 w 536440"/>
                  <a:gd name="connsiteY89" fmla="*/ 302801 h 605522"/>
                  <a:gd name="connsiteX90" fmla="*/ 488634 w 536440"/>
                  <a:gd name="connsiteY90" fmla="*/ 342618 h 605522"/>
                  <a:gd name="connsiteX91" fmla="*/ 529754 w 536440"/>
                  <a:gd name="connsiteY91" fmla="*/ 402787 h 605522"/>
                  <a:gd name="connsiteX92" fmla="*/ 530822 w 536440"/>
                  <a:gd name="connsiteY92" fmla="*/ 454157 h 605522"/>
                  <a:gd name="connsiteX93" fmla="*/ 485697 w 536440"/>
                  <a:gd name="connsiteY93" fmla="*/ 478954 h 605522"/>
                  <a:gd name="connsiteX94" fmla="*/ 467718 w 536440"/>
                  <a:gd name="connsiteY94" fmla="*/ 480020 h 605522"/>
                  <a:gd name="connsiteX95" fmla="*/ 412980 w 536440"/>
                  <a:gd name="connsiteY95" fmla="*/ 473444 h 605522"/>
                  <a:gd name="connsiteX96" fmla="*/ 268260 w 536440"/>
                  <a:gd name="connsiteY96" fmla="*/ 420385 h 605522"/>
                  <a:gd name="connsiteX97" fmla="*/ 195454 w 536440"/>
                  <a:gd name="connsiteY97" fmla="*/ 451936 h 605522"/>
                  <a:gd name="connsiteX98" fmla="*/ 201862 w 536440"/>
                  <a:gd name="connsiteY98" fmla="*/ 480731 h 605522"/>
                  <a:gd name="connsiteX99" fmla="*/ 195365 w 536440"/>
                  <a:gd name="connsiteY99" fmla="*/ 491485 h 605522"/>
                  <a:gd name="connsiteX100" fmla="*/ 193229 w 536440"/>
                  <a:gd name="connsiteY100" fmla="*/ 491841 h 605522"/>
                  <a:gd name="connsiteX101" fmla="*/ 184595 w 536440"/>
                  <a:gd name="connsiteY101" fmla="*/ 485086 h 605522"/>
                  <a:gd name="connsiteX102" fmla="*/ 178543 w 536440"/>
                  <a:gd name="connsiteY102" fmla="*/ 457979 h 605522"/>
                  <a:gd name="connsiteX103" fmla="*/ 123450 w 536440"/>
                  <a:gd name="connsiteY103" fmla="*/ 473444 h 605522"/>
                  <a:gd name="connsiteX104" fmla="*/ 68712 w 536440"/>
                  <a:gd name="connsiteY104" fmla="*/ 480020 h 605522"/>
                  <a:gd name="connsiteX105" fmla="*/ 50733 w 536440"/>
                  <a:gd name="connsiteY105" fmla="*/ 478954 h 605522"/>
                  <a:gd name="connsiteX106" fmla="*/ 5608 w 536440"/>
                  <a:gd name="connsiteY106" fmla="*/ 454157 h 605522"/>
                  <a:gd name="connsiteX107" fmla="*/ 27859 w 536440"/>
                  <a:gd name="connsiteY107" fmla="*/ 366881 h 605522"/>
                  <a:gd name="connsiteX108" fmla="*/ 88738 w 536440"/>
                  <a:gd name="connsiteY108" fmla="*/ 302712 h 605522"/>
                  <a:gd name="connsiteX109" fmla="*/ 72183 w 536440"/>
                  <a:gd name="connsiteY109" fmla="*/ 287692 h 605522"/>
                  <a:gd name="connsiteX110" fmla="*/ 71916 w 536440"/>
                  <a:gd name="connsiteY110" fmla="*/ 275161 h 605522"/>
                  <a:gd name="connsiteX111" fmla="*/ 84466 w 536440"/>
                  <a:gd name="connsiteY111" fmla="*/ 274805 h 605522"/>
                  <a:gd name="connsiteX112" fmla="*/ 102534 w 536440"/>
                  <a:gd name="connsiteY112" fmla="*/ 291070 h 605522"/>
                  <a:gd name="connsiteX113" fmla="*/ 139559 w 536440"/>
                  <a:gd name="connsiteY113" fmla="*/ 262540 h 605522"/>
                  <a:gd name="connsiteX114" fmla="*/ 152020 w 536440"/>
                  <a:gd name="connsiteY114" fmla="*/ 264496 h 605522"/>
                  <a:gd name="connsiteX115" fmla="*/ 150062 w 536440"/>
                  <a:gd name="connsiteY115" fmla="*/ 276938 h 605522"/>
                  <a:gd name="connsiteX116" fmla="*/ 116329 w 536440"/>
                  <a:gd name="connsiteY116" fmla="*/ 302712 h 605522"/>
                  <a:gd name="connsiteX117" fmla="*/ 165104 w 536440"/>
                  <a:gd name="connsiteY117" fmla="*/ 339329 h 605522"/>
                  <a:gd name="connsiteX118" fmla="*/ 164392 w 536440"/>
                  <a:gd name="connsiteY118" fmla="*/ 302801 h 605522"/>
                  <a:gd name="connsiteX119" fmla="*/ 171868 w 536440"/>
                  <a:gd name="connsiteY119" fmla="*/ 187795 h 605522"/>
                  <a:gd name="connsiteX120" fmla="*/ 181836 w 536440"/>
                  <a:gd name="connsiteY120" fmla="*/ 180241 h 605522"/>
                  <a:gd name="connsiteX121" fmla="*/ 189491 w 536440"/>
                  <a:gd name="connsiteY121" fmla="*/ 190195 h 605522"/>
                  <a:gd name="connsiteX122" fmla="*/ 182192 w 536440"/>
                  <a:gd name="connsiteY122" fmla="*/ 302801 h 605522"/>
                  <a:gd name="connsiteX123" fmla="*/ 183527 w 536440"/>
                  <a:gd name="connsiteY123" fmla="*/ 351594 h 605522"/>
                  <a:gd name="connsiteX124" fmla="*/ 225181 w 536440"/>
                  <a:gd name="connsiteY124" fmla="*/ 377191 h 605522"/>
                  <a:gd name="connsiteX125" fmla="*/ 268260 w 536440"/>
                  <a:gd name="connsiteY125" fmla="*/ 400476 h 605522"/>
                  <a:gd name="connsiteX126" fmla="*/ 311249 w 536440"/>
                  <a:gd name="connsiteY126" fmla="*/ 377191 h 605522"/>
                  <a:gd name="connsiteX127" fmla="*/ 321840 w 536440"/>
                  <a:gd name="connsiteY127" fmla="*/ 370969 h 605522"/>
                  <a:gd name="connsiteX128" fmla="*/ 334034 w 536440"/>
                  <a:gd name="connsiteY128" fmla="*/ 374080 h 605522"/>
                  <a:gd name="connsiteX129" fmla="*/ 330919 w 536440"/>
                  <a:gd name="connsiteY129" fmla="*/ 386256 h 605522"/>
                  <a:gd name="connsiteX130" fmla="*/ 320149 w 536440"/>
                  <a:gd name="connsiteY130" fmla="*/ 392566 h 605522"/>
                  <a:gd name="connsiteX131" fmla="*/ 288108 w 536440"/>
                  <a:gd name="connsiteY131" fmla="*/ 410253 h 605522"/>
                  <a:gd name="connsiteX132" fmla="*/ 416718 w 536440"/>
                  <a:gd name="connsiteY132" fmla="*/ 456024 h 605522"/>
                  <a:gd name="connsiteX133" fmla="*/ 515424 w 536440"/>
                  <a:gd name="connsiteY133" fmla="*/ 445270 h 605522"/>
                  <a:gd name="connsiteX134" fmla="*/ 475372 w 536440"/>
                  <a:gd name="connsiteY134" fmla="*/ 354616 h 605522"/>
                  <a:gd name="connsiteX135" fmla="*/ 433985 w 536440"/>
                  <a:gd name="connsiteY135" fmla="*/ 314444 h 605522"/>
                  <a:gd name="connsiteX136" fmla="*/ 396871 w 536440"/>
                  <a:gd name="connsiteY136" fmla="*/ 343062 h 605522"/>
                  <a:gd name="connsiteX137" fmla="*/ 391619 w 536440"/>
                  <a:gd name="connsiteY137" fmla="*/ 344751 h 605522"/>
                  <a:gd name="connsiteX138" fmla="*/ 384410 w 536440"/>
                  <a:gd name="connsiteY138" fmla="*/ 341018 h 605522"/>
                  <a:gd name="connsiteX139" fmla="*/ 386457 w 536440"/>
                  <a:gd name="connsiteY139" fmla="*/ 328664 h 605522"/>
                  <a:gd name="connsiteX140" fmla="*/ 420101 w 536440"/>
                  <a:gd name="connsiteY140" fmla="*/ 302801 h 605522"/>
                  <a:gd name="connsiteX141" fmla="*/ 371326 w 536440"/>
                  <a:gd name="connsiteY141" fmla="*/ 266273 h 605522"/>
                  <a:gd name="connsiteX142" fmla="*/ 372038 w 536440"/>
                  <a:gd name="connsiteY142" fmla="*/ 302801 h 605522"/>
                  <a:gd name="connsiteX143" fmla="*/ 364562 w 536440"/>
                  <a:gd name="connsiteY143" fmla="*/ 417718 h 605522"/>
                  <a:gd name="connsiteX144" fmla="*/ 355840 w 536440"/>
                  <a:gd name="connsiteY144" fmla="*/ 425450 h 605522"/>
                  <a:gd name="connsiteX145" fmla="*/ 354594 w 536440"/>
                  <a:gd name="connsiteY145" fmla="*/ 425362 h 605522"/>
                  <a:gd name="connsiteX146" fmla="*/ 346939 w 536440"/>
                  <a:gd name="connsiteY146" fmla="*/ 415319 h 605522"/>
                  <a:gd name="connsiteX147" fmla="*/ 354238 w 536440"/>
                  <a:gd name="connsiteY147" fmla="*/ 302801 h 605522"/>
                  <a:gd name="connsiteX148" fmla="*/ 352903 w 536440"/>
                  <a:gd name="connsiteY148" fmla="*/ 253919 h 605522"/>
                  <a:gd name="connsiteX149" fmla="*/ 311249 w 536440"/>
                  <a:gd name="connsiteY149" fmla="*/ 228412 h 605522"/>
                  <a:gd name="connsiteX150" fmla="*/ 268260 w 536440"/>
                  <a:gd name="connsiteY150" fmla="*/ 205126 h 605522"/>
                  <a:gd name="connsiteX151" fmla="*/ 225181 w 536440"/>
                  <a:gd name="connsiteY151" fmla="*/ 228412 h 605522"/>
                  <a:gd name="connsiteX152" fmla="*/ 206401 w 536440"/>
                  <a:gd name="connsiteY152" fmla="*/ 239521 h 605522"/>
                  <a:gd name="connsiteX153" fmla="*/ 201773 w 536440"/>
                  <a:gd name="connsiteY153" fmla="*/ 240855 h 605522"/>
                  <a:gd name="connsiteX154" fmla="*/ 194119 w 536440"/>
                  <a:gd name="connsiteY154" fmla="*/ 236589 h 605522"/>
                  <a:gd name="connsiteX155" fmla="*/ 197145 w 536440"/>
                  <a:gd name="connsiteY155" fmla="*/ 224324 h 605522"/>
                  <a:gd name="connsiteX156" fmla="*/ 216281 w 536440"/>
                  <a:gd name="connsiteY156" fmla="*/ 212947 h 605522"/>
                  <a:gd name="connsiteX157" fmla="*/ 248322 w 536440"/>
                  <a:gd name="connsiteY157" fmla="*/ 195350 h 605522"/>
                  <a:gd name="connsiteX158" fmla="*/ 119711 w 536440"/>
                  <a:gd name="connsiteY158" fmla="*/ 149490 h 605522"/>
                  <a:gd name="connsiteX159" fmla="*/ 21095 w 536440"/>
                  <a:gd name="connsiteY159" fmla="*/ 160244 h 605522"/>
                  <a:gd name="connsiteX160" fmla="*/ 19849 w 536440"/>
                  <a:gd name="connsiteY160" fmla="*/ 186640 h 605522"/>
                  <a:gd name="connsiteX161" fmla="*/ 13708 w 536440"/>
                  <a:gd name="connsiteY161" fmla="*/ 197572 h 605522"/>
                  <a:gd name="connsiteX162" fmla="*/ 2671 w 536440"/>
                  <a:gd name="connsiteY162" fmla="*/ 191439 h 605522"/>
                  <a:gd name="connsiteX163" fmla="*/ 5608 w 536440"/>
                  <a:gd name="connsiteY163" fmla="*/ 151356 h 605522"/>
                  <a:gd name="connsiteX164" fmla="*/ 50733 w 536440"/>
                  <a:gd name="connsiteY164" fmla="*/ 126649 h 605522"/>
                  <a:gd name="connsiteX165" fmla="*/ 123450 w 536440"/>
                  <a:gd name="connsiteY165" fmla="*/ 132159 h 605522"/>
                  <a:gd name="connsiteX166" fmla="*/ 268260 w 536440"/>
                  <a:gd name="connsiteY166" fmla="*/ 185218 h 605522"/>
                  <a:gd name="connsiteX167" fmla="*/ 340976 w 536440"/>
                  <a:gd name="connsiteY167" fmla="*/ 153667 h 605522"/>
                  <a:gd name="connsiteX168" fmla="*/ 326913 w 536440"/>
                  <a:gd name="connsiteY168" fmla="*/ 97675 h 605522"/>
                  <a:gd name="connsiteX169" fmla="*/ 268260 w 536440"/>
                  <a:gd name="connsiteY169" fmla="*/ 17775 h 605522"/>
                  <a:gd name="connsiteX170" fmla="*/ 200883 w 536440"/>
                  <a:gd name="connsiteY170" fmla="*/ 128515 h 605522"/>
                  <a:gd name="connsiteX171" fmla="*/ 190203 w 536440"/>
                  <a:gd name="connsiteY171" fmla="*/ 135092 h 605522"/>
                  <a:gd name="connsiteX172" fmla="*/ 183616 w 536440"/>
                  <a:gd name="connsiteY172" fmla="*/ 124338 h 605522"/>
                  <a:gd name="connsiteX173" fmla="*/ 217527 w 536440"/>
                  <a:gd name="connsiteY173" fmla="*/ 36173 h 605522"/>
                  <a:gd name="connsiteX174" fmla="*/ 268260 w 536440"/>
                  <a:gd name="connsiteY174" fmla="*/ 0 h 60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536440" h="605522">
                    <a:moveTo>
                      <a:pt x="211268" y="520202"/>
                    </a:moveTo>
                    <a:cubicBezTo>
                      <a:pt x="200405" y="520202"/>
                      <a:pt x="191678" y="529001"/>
                      <a:pt x="191678" y="539755"/>
                    </a:cubicBezTo>
                    <a:cubicBezTo>
                      <a:pt x="191678" y="550598"/>
                      <a:pt x="200405" y="559308"/>
                      <a:pt x="211268" y="559308"/>
                    </a:cubicBezTo>
                    <a:cubicBezTo>
                      <a:pt x="222043" y="559308"/>
                      <a:pt x="230858" y="550598"/>
                      <a:pt x="230858" y="539755"/>
                    </a:cubicBezTo>
                    <a:cubicBezTo>
                      <a:pt x="230858" y="529001"/>
                      <a:pt x="222043" y="520202"/>
                      <a:pt x="211268" y="520202"/>
                    </a:cubicBezTo>
                    <a:close/>
                    <a:moveTo>
                      <a:pt x="211268" y="502426"/>
                    </a:moveTo>
                    <a:cubicBezTo>
                      <a:pt x="231838" y="502426"/>
                      <a:pt x="248668" y="519224"/>
                      <a:pt x="248668" y="539755"/>
                    </a:cubicBezTo>
                    <a:cubicBezTo>
                      <a:pt x="248668" y="560375"/>
                      <a:pt x="231838" y="577084"/>
                      <a:pt x="211268" y="577084"/>
                    </a:cubicBezTo>
                    <a:cubicBezTo>
                      <a:pt x="190609" y="577084"/>
                      <a:pt x="173869" y="560375"/>
                      <a:pt x="173869" y="539755"/>
                    </a:cubicBezTo>
                    <a:cubicBezTo>
                      <a:pt x="173869" y="519224"/>
                      <a:pt x="190609" y="502426"/>
                      <a:pt x="211268" y="502426"/>
                    </a:cubicBezTo>
                    <a:close/>
                    <a:moveTo>
                      <a:pt x="347548" y="464751"/>
                    </a:moveTo>
                    <a:cubicBezTo>
                      <a:pt x="352266" y="465907"/>
                      <a:pt x="355293" y="470617"/>
                      <a:pt x="354225" y="475416"/>
                    </a:cubicBezTo>
                    <a:cubicBezTo>
                      <a:pt x="345323" y="513630"/>
                      <a:pt x="333482" y="545535"/>
                      <a:pt x="319951" y="567663"/>
                    </a:cubicBezTo>
                    <a:cubicBezTo>
                      <a:pt x="304461" y="592814"/>
                      <a:pt x="287101" y="605522"/>
                      <a:pt x="268228" y="605522"/>
                    </a:cubicBezTo>
                    <a:cubicBezTo>
                      <a:pt x="257990" y="605522"/>
                      <a:pt x="248019" y="601701"/>
                      <a:pt x="238583" y="594147"/>
                    </a:cubicBezTo>
                    <a:cubicBezTo>
                      <a:pt x="234755" y="591036"/>
                      <a:pt x="234132" y="585437"/>
                      <a:pt x="237248" y="581616"/>
                    </a:cubicBezTo>
                    <a:cubicBezTo>
                      <a:pt x="240363" y="577794"/>
                      <a:pt x="245972" y="577172"/>
                      <a:pt x="249800" y="580283"/>
                    </a:cubicBezTo>
                    <a:cubicBezTo>
                      <a:pt x="255943" y="585260"/>
                      <a:pt x="262175" y="587748"/>
                      <a:pt x="268228" y="587748"/>
                    </a:cubicBezTo>
                    <a:cubicBezTo>
                      <a:pt x="293956" y="587748"/>
                      <a:pt x="320307" y="543224"/>
                      <a:pt x="336865" y="471417"/>
                    </a:cubicBezTo>
                    <a:cubicBezTo>
                      <a:pt x="337934" y="466618"/>
                      <a:pt x="342741" y="463685"/>
                      <a:pt x="347548" y="464751"/>
                    </a:cubicBezTo>
                    <a:close/>
                    <a:moveTo>
                      <a:pt x="184951" y="373636"/>
                    </a:moveTo>
                    <a:cubicBezTo>
                      <a:pt x="186643" y="394610"/>
                      <a:pt x="189135" y="414874"/>
                      <a:pt x="192250" y="434160"/>
                    </a:cubicBezTo>
                    <a:cubicBezTo>
                      <a:pt x="210496" y="427228"/>
                      <a:pt x="229275" y="419229"/>
                      <a:pt x="248322" y="410253"/>
                    </a:cubicBezTo>
                    <a:cubicBezTo>
                      <a:pt x="237642" y="404653"/>
                      <a:pt x="226961" y="398699"/>
                      <a:pt x="216281" y="392566"/>
                    </a:cubicBezTo>
                    <a:cubicBezTo>
                      <a:pt x="205600" y="386434"/>
                      <a:pt x="195187" y="380124"/>
                      <a:pt x="184951" y="373636"/>
                    </a:cubicBezTo>
                    <a:close/>
                    <a:moveTo>
                      <a:pt x="102445" y="314355"/>
                    </a:moveTo>
                    <a:cubicBezTo>
                      <a:pt x="33556" y="373991"/>
                      <a:pt x="8456" y="423406"/>
                      <a:pt x="21095" y="445270"/>
                    </a:cubicBezTo>
                    <a:cubicBezTo>
                      <a:pt x="31330" y="463045"/>
                      <a:pt x="68178" y="467045"/>
                      <a:pt x="119711" y="456024"/>
                    </a:cubicBezTo>
                    <a:cubicBezTo>
                      <a:pt x="137156" y="452291"/>
                      <a:pt x="155847" y="446959"/>
                      <a:pt x="175250" y="440293"/>
                    </a:cubicBezTo>
                    <a:cubicBezTo>
                      <a:pt x="171067" y="415407"/>
                      <a:pt x="168041" y="389011"/>
                      <a:pt x="166261" y="361548"/>
                    </a:cubicBezTo>
                    <a:cubicBezTo>
                      <a:pt x="143298" y="346262"/>
                      <a:pt x="121937" y="330442"/>
                      <a:pt x="102445" y="314355"/>
                    </a:cubicBezTo>
                    <a:close/>
                    <a:moveTo>
                      <a:pt x="268226" y="284379"/>
                    </a:moveTo>
                    <a:cubicBezTo>
                      <a:pt x="278373" y="284379"/>
                      <a:pt x="286562" y="292652"/>
                      <a:pt x="286562" y="302793"/>
                    </a:cubicBezTo>
                    <a:cubicBezTo>
                      <a:pt x="286562" y="307685"/>
                      <a:pt x="282557" y="311688"/>
                      <a:pt x="277661" y="311688"/>
                    </a:cubicBezTo>
                    <a:cubicBezTo>
                      <a:pt x="272765" y="311688"/>
                      <a:pt x="268760" y="307685"/>
                      <a:pt x="268760" y="302793"/>
                    </a:cubicBezTo>
                    <a:cubicBezTo>
                      <a:pt x="268760" y="302437"/>
                      <a:pt x="268493" y="302170"/>
                      <a:pt x="268226" y="302170"/>
                    </a:cubicBezTo>
                    <a:cubicBezTo>
                      <a:pt x="263241" y="302170"/>
                      <a:pt x="259324" y="298167"/>
                      <a:pt x="259324" y="293274"/>
                    </a:cubicBezTo>
                    <a:cubicBezTo>
                      <a:pt x="259324" y="288382"/>
                      <a:pt x="263241" y="284379"/>
                      <a:pt x="268226" y="284379"/>
                    </a:cubicBezTo>
                    <a:close/>
                    <a:moveTo>
                      <a:pt x="268259" y="264192"/>
                    </a:moveTo>
                    <a:cubicBezTo>
                      <a:pt x="246988" y="264192"/>
                      <a:pt x="229633" y="281525"/>
                      <a:pt x="229633" y="302769"/>
                    </a:cubicBezTo>
                    <a:cubicBezTo>
                      <a:pt x="229633" y="324014"/>
                      <a:pt x="246988" y="341258"/>
                      <a:pt x="268259" y="341258"/>
                    </a:cubicBezTo>
                    <a:cubicBezTo>
                      <a:pt x="289441" y="341258"/>
                      <a:pt x="306796" y="324014"/>
                      <a:pt x="306796" y="302769"/>
                    </a:cubicBezTo>
                    <a:cubicBezTo>
                      <a:pt x="306796" y="281525"/>
                      <a:pt x="289441" y="264192"/>
                      <a:pt x="268259" y="264192"/>
                    </a:cubicBezTo>
                    <a:close/>
                    <a:moveTo>
                      <a:pt x="268259" y="246414"/>
                    </a:moveTo>
                    <a:cubicBezTo>
                      <a:pt x="299320" y="246414"/>
                      <a:pt x="324596" y="271658"/>
                      <a:pt x="324596" y="302769"/>
                    </a:cubicBezTo>
                    <a:cubicBezTo>
                      <a:pt x="324596" y="333792"/>
                      <a:pt x="299320" y="359036"/>
                      <a:pt x="268259" y="359036"/>
                    </a:cubicBezTo>
                    <a:cubicBezTo>
                      <a:pt x="237109" y="359036"/>
                      <a:pt x="211833" y="333792"/>
                      <a:pt x="211833" y="302769"/>
                    </a:cubicBezTo>
                    <a:cubicBezTo>
                      <a:pt x="211833" y="271658"/>
                      <a:pt x="237109" y="246414"/>
                      <a:pt x="268259" y="246414"/>
                    </a:cubicBezTo>
                    <a:close/>
                    <a:moveTo>
                      <a:pt x="40394" y="216841"/>
                    </a:moveTo>
                    <a:cubicBezTo>
                      <a:pt x="29541" y="216841"/>
                      <a:pt x="20822" y="225640"/>
                      <a:pt x="20822" y="236394"/>
                    </a:cubicBezTo>
                    <a:cubicBezTo>
                      <a:pt x="20822" y="247148"/>
                      <a:pt x="29541" y="255947"/>
                      <a:pt x="40394" y="255947"/>
                    </a:cubicBezTo>
                    <a:cubicBezTo>
                      <a:pt x="51159" y="255947"/>
                      <a:pt x="59966" y="247148"/>
                      <a:pt x="59966" y="236394"/>
                    </a:cubicBezTo>
                    <a:cubicBezTo>
                      <a:pt x="59966" y="225640"/>
                      <a:pt x="51159" y="216841"/>
                      <a:pt x="40394" y="216841"/>
                    </a:cubicBezTo>
                    <a:close/>
                    <a:moveTo>
                      <a:pt x="40394" y="199065"/>
                    </a:moveTo>
                    <a:cubicBezTo>
                      <a:pt x="60945" y="199065"/>
                      <a:pt x="77759" y="215774"/>
                      <a:pt x="77759" y="236394"/>
                    </a:cubicBezTo>
                    <a:cubicBezTo>
                      <a:pt x="77759" y="257014"/>
                      <a:pt x="60945" y="273723"/>
                      <a:pt x="40394" y="273723"/>
                    </a:cubicBezTo>
                    <a:cubicBezTo>
                      <a:pt x="19755" y="273723"/>
                      <a:pt x="3030" y="257014"/>
                      <a:pt x="3030" y="236394"/>
                    </a:cubicBezTo>
                    <a:cubicBezTo>
                      <a:pt x="3030" y="215774"/>
                      <a:pt x="19755" y="199065"/>
                      <a:pt x="40394" y="199065"/>
                    </a:cubicBezTo>
                    <a:close/>
                    <a:moveTo>
                      <a:pt x="344180" y="171442"/>
                    </a:moveTo>
                    <a:cubicBezTo>
                      <a:pt x="325934" y="178375"/>
                      <a:pt x="307155" y="186373"/>
                      <a:pt x="288108" y="195350"/>
                    </a:cubicBezTo>
                    <a:cubicBezTo>
                      <a:pt x="298788" y="200949"/>
                      <a:pt x="309469" y="206815"/>
                      <a:pt x="320149" y="212947"/>
                    </a:cubicBezTo>
                    <a:cubicBezTo>
                      <a:pt x="330830" y="219169"/>
                      <a:pt x="341243" y="225390"/>
                      <a:pt x="351479" y="231878"/>
                    </a:cubicBezTo>
                    <a:cubicBezTo>
                      <a:pt x="349787" y="210903"/>
                      <a:pt x="347295" y="190639"/>
                      <a:pt x="344180" y="171442"/>
                    </a:cubicBezTo>
                    <a:close/>
                    <a:moveTo>
                      <a:pt x="429598" y="122001"/>
                    </a:moveTo>
                    <a:cubicBezTo>
                      <a:pt x="418823" y="122001"/>
                      <a:pt x="410008" y="130800"/>
                      <a:pt x="410008" y="141554"/>
                    </a:cubicBezTo>
                    <a:cubicBezTo>
                      <a:pt x="410008" y="152397"/>
                      <a:pt x="418823" y="161107"/>
                      <a:pt x="429598" y="161107"/>
                    </a:cubicBezTo>
                    <a:cubicBezTo>
                      <a:pt x="440372" y="161107"/>
                      <a:pt x="449188" y="152397"/>
                      <a:pt x="449188" y="141554"/>
                    </a:cubicBezTo>
                    <a:cubicBezTo>
                      <a:pt x="449188" y="130800"/>
                      <a:pt x="440372" y="122001"/>
                      <a:pt x="429598" y="122001"/>
                    </a:cubicBezTo>
                    <a:close/>
                    <a:moveTo>
                      <a:pt x="429598" y="104225"/>
                    </a:moveTo>
                    <a:cubicBezTo>
                      <a:pt x="450167" y="104225"/>
                      <a:pt x="466997" y="121023"/>
                      <a:pt x="466997" y="141554"/>
                    </a:cubicBezTo>
                    <a:cubicBezTo>
                      <a:pt x="466997" y="162174"/>
                      <a:pt x="450167" y="178883"/>
                      <a:pt x="429598" y="178883"/>
                    </a:cubicBezTo>
                    <a:cubicBezTo>
                      <a:pt x="408939" y="178883"/>
                      <a:pt x="392198" y="162174"/>
                      <a:pt x="392198" y="141554"/>
                    </a:cubicBezTo>
                    <a:cubicBezTo>
                      <a:pt x="392198" y="121023"/>
                      <a:pt x="408939" y="104225"/>
                      <a:pt x="429598" y="104225"/>
                    </a:cubicBezTo>
                    <a:close/>
                    <a:moveTo>
                      <a:pt x="268260" y="0"/>
                    </a:moveTo>
                    <a:cubicBezTo>
                      <a:pt x="283924" y="0"/>
                      <a:pt x="298788" y="8976"/>
                      <a:pt x="312228" y="26574"/>
                    </a:cubicBezTo>
                    <a:cubicBezTo>
                      <a:pt x="324154" y="42216"/>
                      <a:pt x="334835" y="64258"/>
                      <a:pt x="343824" y="92254"/>
                    </a:cubicBezTo>
                    <a:cubicBezTo>
                      <a:pt x="349253" y="109140"/>
                      <a:pt x="353971" y="127715"/>
                      <a:pt x="357976" y="147623"/>
                    </a:cubicBezTo>
                    <a:cubicBezTo>
                      <a:pt x="363138" y="145846"/>
                      <a:pt x="368300" y="144157"/>
                      <a:pt x="373374" y="142557"/>
                    </a:cubicBezTo>
                    <a:cubicBezTo>
                      <a:pt x="378002" y="141135"/>
                      <a:pt x="382986" y="143802"/>
                      <a:pt x="384499" y="148423"/>
                    </a:cubicBezTo>
                    <a:cubicBezTo>
                      <a:pt x="385923" y="153134"/>
                      <a:pt x="383342" y="158111"/>
                      <a:pt x="378625" y="159622"/>
                    </a:cubicBezTo>
                    <a:cubicBezTo>
                      <a:pt x="372839" y="161310"/>
                      <a:pt x="367054" y="163266"/>
                      <a:pt x="361180" y="165310"/>
                    </a:cubicBezTo>
                    <a:cubicBezTo>
                      <a:pt x="365363" y="190017"/>
                      <a:pt x="368389" y="216502"/>
                      <a:pt x="370169" y="243965"/>
                    </a:cubicBezTo>
                    <a:cubicBezTo>
                      <a:pt x="393132" y="259252"/>
                      <a:pt x="414582" y="275161"/>
                      <a:pt x="433985" y="291159"/>
                    </a:cubicBezTo>
                    <a:cubicBezTo>
                      <a:pt x="502963" y="231523"/>
                      <a:pt x="528063" y="182107"/>
                      <a:pt x="515424" y="160244"/>
                    </a:cubicBezTo>
                    <a:cubicBezTo>
                      <a:pt x="510618" y="152067"/>
                      <a:pt x="500471" y="146735"/>
                      <a:pt x="485252" y="144513"/>
                    </a:cubicBezTo>
                    <a:cubicBezTo>
                      <a:pt x="480445" y="143802"/>
                      <a:pt x="477063" y="139269"/>
                      <a:pt x="477775" y="134381"/>
                    </a:cubicBezTo>
                    <a:cubicBezTo>
                      <a:pt x="478487" y="129493"/>
                      <a:pt x="483027" y="126204"/>
                      <a:pt x="487922" y="126915"/>
                    </a:cubicBezTo>
                    <a:cubicBezTo>
                      <a:pt x="508749" y="130026"/>
                      <a:pt x="523167" y="138203"/>
                      <a:pt x="530822" y="151356"/>
                    </a:cubicBezTo>
                    <a:cubicBezTo>
                      <a:pt x="542926" y="172420"/>
                      <a:pt x="535272" y="202549"/>
                      <a:pt x="508571" y="238633"/>
                    </a:cubicBezTo>
                    <a:cubicBezTo>
                      <a:pt x="493440" y="259163"/>
                      <a:pt x="472791" y="280849"/>
                      <a:pt x="447692" y="302801"/>
                    </a:cubicBezTo>
                    <a:cubicBezTo>
                      <a:pt x="462912" y="316133"/>
                      <a:pt x="476707" y="329464"/>
                      <a:pt x="488634" y="342618"/>
                    </a:cubicBezTo>
                    <a:cubicBezTo>
                      <a:pt x="508304" y="364481"/>
                      <a:pt x="522188" y="384656"/>
                      <a:pt x="529754" y="402787"/>
                    </a:cubicBezTo>
                    <a:cubicBezTo>
                      <a:pt x="538298" y="423229"/>
                      <a:pt x="538654" y="440559"/>
                      <a:pt x="530822" y="454157"/>
                    </a:cubicBezTo>
                    <a:cubicBezTo>
                      <a:pt x="522900" y="467756"/>
                      <a:pt x="507770" y="476110"/>
                      <a:pt x="485697" y="478954"/>
                    </a:cubicBezTo>
                    <a:cubicBezTo>
                      <a:pt x="480089" y="479665"/>
                      <a:pt x="474126" y="480020"/>
                      <a:pt x="467718" y="480020"/>
                    </a:cubicBezTo>
                    <a:cubicBezTo>
                      <a:pt x="451786" y="480020"/>
                      <a:pt x="433540" y="477799"/>
                      <a:pt x="412980" y="473444"/>
                    </a:cubicBezTo>
                    <a:cubicBezTo>
                      <a:pt x="369635" y="464112"/>
                      <a:pt x="319526" y="445714"/>
                      <a:pt x="268260" y="420385"/>
                    </a:cubicBezTo>
                    <a:cubicBezTo>
                      <a:pt x="243427" y="432561"/>
                      <a:pt x="219040" y="443137"/>
                      <a:pt x="195454" y="451936"/>
                    </a:cubicBezTo>
                    <a:cubicBezTo>
                      <a:pt x="197412" y="461801"/>
                      <a:pt x="199548" y="471488"/>
                      <a:pt x="201862" y="480731"/>
                    </a:cubicBezTo>
                    <a:cubicBezTo>
                      <a:pt x="203019" y="485531"/>
                      <a:pt x="200171" y="490330"/>
                      <a:pt x="195365" y="491485"/>
                    </a:cubicBezTo>
                    <a:cubicBezTo>
                      <a:pt x="194653" y="491752"/>
                      <a:pt x="193941" y="491841"/>
                      <a:pt x="193229" y="491841"/>
                    </a:cubicBezTo>
                    <a:cubicBezTo>
                      <a:pt x="189224" y="491841"/>
                      <a:pt x="185574" y="489086"/>
                      <a:pt x="184595" y="485086"/>
                    </a:cubicBezTo>
                    <a:cubicBezTo>
                      <a:pt x="182370" y="476288"/>
                      <a:pt x="180323" y="467222"/>
                      <a:pt x="178543" y="457979"/>
                    </a:cubicBezTo>
                    <a:cubicBezTo>
                      <a:pt x="159318" y="464467"/>
                      <a:pt x="140805" y="469711"/>
                      <a:pt x="123450" y="473444"/>
                    </a:cubicBezTo>
                    <a:cubicBezTo>
                      <a:pt x="102979" y="477799"/>
                      <a:pt x="84644" y="480020"/>
                      <a:pt x="68712" y="480020"/>
                    </a:cubicBezTo>
                    <a:cubicBezTo>
                      <a:pt x="62304" y="480020"/>
                      <a:pt x="56341" y="479665"/>
                      <a:pt x="50733" y="478954"/>
                    </a:cubicBezTo>
                    <a:cubicBezTo>
                      <a:pt x="28660" y="476110"/>
                      <a:pt x="13530" y="467756"/>
                      <a:pt x="5608" y="454157"/>
                    </a:cubicBezTo>
                    <a:cubicBezTo>
                      <a:pt x="-6496" y="433094"/>
                      <a:pt x="1158" y="402965"/>
                      <a:pt x="27859" y="366881"/>
                    </a:cubicBezTo>
                    <a:cubicBezTo>
                      <a:pt x="43079" y="346351"/>
                      <a:pt x="63728" y="324665"/>
                      <a:pt x="88738" y="302712"/>
                    </a:cubicBezTo>
                    <a:cubicBezTo>
                      <a:pt x="83042" y="297735"/>
                      <a:pt x="77524" y="292758"/>
                      <a:pt x="72183" y="287692"/>
                    </a:cubicBezTo>
                    <a:cubicBezTo>
                      <a:pt x="68623" y="284315"/>
                      <a:pt x="68534" y="278716"/>
                      <a:pt x="71916" y="275161"/>
                    </a:cubicBezTo>
                    <a:cubicBezTo>
                      <a:pt x="75298" y="271606"/>
                      <a:pt x="80906" y="271428"/>
                      <a:pt x="84466" y="274805"/>
                    </a:cubicBezTo>
                    <a:cubicBezTo>
                      <a:pt x="90251" y="280227"/>
                      <a:pt x="96214" y="285648"/>
                      <a:pt x="102534" y="291070"/>
                    </a:cubicBezTo>
                    <a:cubicBezTo>
                      <a:pt x="114104" y="281560"/>
                      <a:pt x="126476" y="272050"/>
                      <a:pt x="139559" y="262540"/>
                    </a:cubicBezTo>
                    <a:cubicBezTo>
                      <a:pt x="143565" y="259607"/>
                      <a:pt x="149083" y="260496"/>
                      <a:pt x="152020" y="264496"/>
                    </a:cubicBezTo>
                    <a:cubicBezTo>
                      <a:pt x="154868" y="268495"/>
                      <a:pt x="153978" y="274005"/>
                      <a:pt x="150062" y="276938"/>
                    </a:cubicBezTo>
                    <a:cubicBezTo>
                      <a:pt x="137957" y="285648"/>
                      <a:pt x="126743" y="294269"/>
                      <a:pt x="116329" y="302712"/>
                    </a:cubicBezTo>
                    <a:cubicBezTo>
                      <a:pt x="131460" y="315155"/>
                      <a:pt x="147748" y="327331"/>
                      <a:pt x="165104" y="339329"/>
                    </a:cubicBezTo>
                    <a:cubicBezTo>
                      <a:pt x="164659" y="327242"/>
                      <a:pt x="164392" y="315066"/>
                      <a:pt x="164392" y="302801"/>
                    </a:cubicBezTo>
                    <a:cubicBezTo>
                      <a:pt x="164392" y="262896"/>
                      <a:pt x="166884" y="224235"/>
                      <a:pt x="171868" y="187795"/>
                    </a:cubicBezTo>
                    <a:cubicBezTo>
                      <a:pt x="172491" y="182996"/>
                      <a:pt x="176941" y="179530"/>
                      <a:pt x="181836" y="180241"/>
                    </a:cubicBezTo>
                    <a:cubicBezTo>
                      <a:pt x="186732" y="180863"/>
                      <a:pt x="190114" y="185307"/>
                      <a:pt x="189491" y="190195"/>
                    </a:cubicBezTo>
                    <a:cubicBezTo>
                      <a:pt x="184595" y="225834"/>
                      <a:pt x="182192" y="263696"/>
                      <a:pt x="182192" y="302801"/>
                    </a:cubicBezTo>
                    <a:cubicBezTo>
                      <a:pt x="182192" y="319332"/>
                      <a:pt x="182637" y="335597"/>
                      <a:pt x="183527" y="351594"/>
                    </a:cubicBezTo>
                    <a:cubicBezTo>
                      <a:pt x="196967" y="360393"/>
                      <a:pt x="210852" y="368925"/>
                      <a:pt x="225181" y="377191"/>
                    </a:cubicBezTo>
                    <a:cubicBezTo>
                      <a:pt x="239511" y="385456"/>
                      <a:pt x="253930" y="393188"/>
                      <a:pt x="268260" y="400476"/>
                    </a:cubicBezTo>
                    <a:cubicBezTo>
                      <a:pt x="282500" y="393188"/>
                      <a:pt x="296919" y="385456"/>
                      <a:pt x="311249" y="377191"/>
                    </a:cubicBezTo>
                    <a:cubicBezTo>
                      <a:pt x="314720" y="375147"/>
                      <a:pt x="318280" y="373102"/>
                      <a:pt x="321840" y="370969"/>
                    </a:cubicBezTo>
                    <a:cubicBezTo>
                      <a:pt x="326023" y="368481"/>
                      <a:pt x="331542" y="369814"/>
                      <a:pt x="334034" y="374080"/>
                    </a:cubicBezTo>
                    <a:cubicBezTo>
                      <a:pt x="336526" y="378257"/>
                      <a:pt x="335191" y="383768"/>
                      <a:pt x="330919" y="386256"/>
                    </a:cubicBezTo>
                    <a:cubicBezTo>
                      <a:pt x="327358" y="388389"/>
                      <a:pt x="323709" y="390522"/>
                      <a:pt x="320149" y="392566"/>
                    </a:cubicBezTo>
                    <a:cubicBezTo>
                      <a:pt x="309469" y="398699"/>
                      <a:pt x="298788" y="404653"/>
                      <a:pt x="288108" y="410253"/>
                    </a:cubicBezTo>
                    <a:cubicBezTo>
                      <a:pt x="333856" y="431938"/>
                      <a:pt x="378091" y="447758"/>
                      <a:pt x="416718" y="456024"/>
                    </a:cubicBezTo>
                    <a:cubicBezTo>
                      <a:pt x="468252" y="467045"/>
                      <a:pt x="505100" y="463045"/>
                      <a:pt x="515424" y="445270"/>
                    </a:cubicBezTo>
                    <a:cubicBezTo>
                      <a:pt x="525659" y="427495"/>
                      <a:pt x="510707" y="393544"/>
                      <a:pt x="475372" y="354616"/>
                    </a:cubicBezTo>
                    <a:cubicBezTo>
                      <a:pt x="463446" y="341285"/>
                      <a:pt x="449472" y="327864"/>
                      <a:pt x="433985" y="314444"/>
                    </a:cubicBezTo>
                    <a:cubicBezTo>
                      <a:pt x="422415" y="323954"/>
                      <a:pt x="409954" y="333552"/>
                      <a:pt x="396871" y="343062"/>
                    </a:cubicBezTo>
                    <a:cubicBezTo>
                      <a:pt x="395269" y="344129"/>
                      <a:pt x="393488" y="344751"/>
                      <a:pt x="391619" y="344751"/>
                    </a:cubicBezTo>
                    <a:cubicBezTo>
                      <a:pt x="388860" y="344751"/>
                      <a:pt x="386190" y="343418"/>
                      <a:pt x="384410" y="341018"/>
                    </a:cubicBezTo>
                    <a:cubicBezTo>
                      <a:pt x="381562" y="337107"/>
                      <a:pt x="382452" y="331508"/>
                      <a:pt x="386457" y="328664"/>
                    </a:cubicBezTo>
                    <a:cubicBezTo>
                      <a:pt x="398562" y="319865"/>
                      <a:pt x="409776" y="311245"/>
                      <a:pt x="420101" y="302801"/>
                    </a:cubicBezTo>
                    <a:cubicBezTo>
                      <a:pt x="405059" y="290447"/>
                      <a:pt x="388682" y="278183"/>
                      <a:pt x="371326" y="266273"/>
                    </a:cubicBezTo>
                    <a:cubicBezTo>
                      <a:pt x="371860" y="278271"/>
                      <a:pt x="372038" y="290447"/>
                      <a:pt x="372038" y="302801"/>
                    </a:cubicBezTo>
                    <a:cubicBezTo>
                      <a:pt x="372038" y="342618"/>
                      <a:pt x="369546" y="381279"/>
                      <a:pt x="364562" y="417718"/>
                    </a:cubicBezTo>
                    <a:cubicBezTo>
                      <a:pt x="364028" y="422162"/>
                      <a:pt x="360201" y="425450"/>
                      <a:pt x="355840" y="425450"/>
                    </a:cubicBezTo>
                    <a:cubicBezTo>
                      <a:pt x="355395" y="425450"/>
                      <a:pt x="355039" y="425362"/>
                      <a:pt x="354594" y="425362"/>
                    </a:cubicBezTo>
                    <a:cubicBezTo>
                      <a:pt x="349698" y="424651"/>
                      <a:pt x="346316" y="420207"/>
                      <a:pt x="346939" y="415319"/>
                    </a:cubicBezTo>
                    <a:cubicBezTo>
                      <a:pt x="351835" y="379679"/>
                      <a:pt x="354238" y="341818"/>
                      <a:pt x="354238" y="302801"/>
                    </a:cubicBezTo>
                    <a:cubicBezTo>
                      <a:pt x="354238" y="286270"/>
                      <a:pt x="353793" y="269917"/>
                      <a:pt x="352903" y="253919"/>
                    </a:cubicBezTo>
                    <a:cubicBezTo>
                      <a:pt x="339552" y="245209"/>
                      <a:pt x="325578" y="236677"/>
                      <a:pt x="311249" y="228412"/>
                    </a:cubicBezTo>
                    <a:cubicBezTo>
                      <a:pt x="296919" y="220146"/>
                      <a:pt x="282500" y="212325"/>
                      <a:pt x="268260" y="205126"/>
                    </a:cubicBezTo>
                    <a:cubicBezTo>
                      <a:pt x="253930" y="212325"/>
                      <a:pt x="239511" y="220146"/>
                      <a:pt x="225181" y="228412"/>
                    </a:cubicBezTo>
                    <a:cubicBezTo>
                      <a:pt x="218862" y="231967"/>
                      <a:pt x="212543" y="235789"/>
                      <a:pt x="206401" y="239521"/>
                    </a:cubicBezTo>
                    <a:cubicBezTo>
                      <a:pt x="204977" y="240410"/>
                      <a:pt x="203375" y="240855"/>
                      <a:pt x="201773" y="240855"/>
                    </a:cubicBezTo>
                    <a:cubicBezTo>
                      <a:pt x="198747" y="240855"/>
                      <a:pt x="195810" y="239255"/>
                      <a:pt x="194119" y="236589"/>
                    </a:cubicBezTo>
                    <a:cubicBezTo>
                      <a:pt x="191627" y="232322"/>
                      <a:pt x="192962" y="226901"/>
                      <a:pt x="197145" y="224324"/>
                    </a:cubicBezTo>
                    <a:cubicBezTo>
                      <a:pt x="203464" y="220502"/>
                      <a:pt x="209873" y="216680"/>
                      <a:pt x="216281" y="212947"/>
                    </a:cubicBezTo>
                    <a:cubicBezTo>
                      <a:pt x="226961" y="206815"/>
                      <a:pt x="237642" y="200949"/>
                      <a:pt x="248322" y="195350"/>
                    </a:cubicBezTo>
                    <a:cubicBezTo>
                      <a:pt x="202574" y="173664"/>
                      <a:pt x="158339" y="157755"/>
                      <a:pt x="119711" y="149490"/>
                    </a:cubicBezTo>
                    <a:cubicBezTo>
                      <a:pt x="68178" y="138469"/>
                      <a:pt x="31330" y="142469"/>
                      <a:pt x="21095" y="160244"/>
                    </a:cubicBezTo>
                    <a:cubicBezTo>
                      <a:pt x="17179" y="166910"/>
                      <a:pt x="16823" y="175797"/>
                      <a:pt x="19849" y="186640"/>
                    </a:cubicBezTo>
                    <a:cubicBezTo>
                      <a:pt x="21184" y="191351"/>
                      <a:pt x="18425" y="196239"/>
                      <a:pt x="13708" y="197572"/>
                    </a:cubicBezTo>
                    <a:cubicBezTo>
                      <a:pt x="8990" y="198905"/>
                      <a:pt x="4006" y="196150"/>
                      <a:pt x="2671" y="191439"/>
                    </a:cubicBezTo>
                    <a:cubicBezTo>
                      <a:pt x="-1690" y="175886"/>
                      <a:pt x="-711" y="162377"/>
                      <a:pt x="5608" y="151356"/>
                    </a:cubicBezTo>
                    <a:cubicBezTo>
                      <a:pt x="13530" y="137758"/>
                      <a:pt x="28660" y="129404"/>
                      <a:pt x="50733" y="126649"/>
                    </a:cubicBezTo>
                    <a:cubicBezTo>
                      <a:pt x="70225" y="124071"/>
                      <a:pt x="94701" y="125938"/>
                      <a:pt x="123450" y="132159"/>
                    </a:cubicBezTo>
                    <a:cubicBezTo>
                      <a:pt x="166884" y="141402"/>
                      <a:pt x="216904" y="159888"/>
                      <a:pt x="268260" y="185218"/>
                    </a:cubicBezTo>
                    <a:cubicBezTo>
                      <a:pt x="292914" y="173042"/>
                      <a:pt x="317390" y="162466"/>
                      <a:pt x="340976" y="153667"/>
                    </a:cubicBezTo>
                    <a:cubicBezTo>
                      <a:pt x="337149" y="133492"/>
                      <a:pt x="332343" y="114739"/>
                      <a:pt x="326913" y="97675"/>
                    </a:cubicBezTo>
                    <a:cubicBezTo>
                      <a:pt x="310715" y="47638"/>
                      <a:pt x="288820" y="17775"/>
                      <a:pt x="268260" y="17775"/>
                    </a:cubicBezTo>
                    <a:cubicBezTo>
                      <a:pt x="243249" y="17775"/>
                      <a:pt x="217527" y="60169"/>
                      <a:pt x="200883" y="128515"/>
                    </a:cubicBezTo>
                    <a:cubicBezTo>
                      <a:pt x="199726" y="133314"/>
                      <a:pt x="194920" y="136247"/>
                      <a:pt x="190203" y="135092"/>
                    </a:cubicBezTo>
                    <a:cubicBezTo>
                      <a:pt x="185396" y="133936"/>
                      <a:pt x="182459" y="129137"/>
                      <a:pt x="183616" y="124338"/>
                    </a:cubicBezTo>
                    <a:cubicBezTo>
                      <a:pt x="192517" y="87721"/>
                      <a:pt x="204265" y="57236"/>
                      <a:pt x="217527" y="36173"/>
                    </a:cubicBezTo>
                    <a:cubicBezTo>
                      <a:pt x="232747" y="12176"/>
                      <a:pt x="249746" y="0"/>
                      <a:pt x="2682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4FBF2CA-2647-E60C-55FD-968E9355D51F}"/>
              </a:ext>
            </a:extLst>
          </p:cNvPr>
          <p:cNvGrpSpPr/>
          <p:nvPr/>
        </p:nvGrpSpPr>
        <p:grpSpPr>
          <a:xfrm>
            <a:off x="6964568" y="2243691"/>
            <a:ext cx="4872063" cy="1261676"/>
            <a:chOff x="7213691" y="3138958"/>
            <a:chExt cx="4872063" cy="1261676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8D9AE28-978B-4B37-8BD4-3909F317C74A}"/>
                </a:ext>
              </a:extLst>
            </p:cNvPr>
            <p:cNvCxnSpPr>
              <a:cxnSpLocks/>
            </p:cNvCxnSpPr>
            <p:nvPr/>
          </p:nvCxnSpPr>
          <p:spPr>
            <a:xfrm>
              <a:off x="8094637" y="3588878"/>
              <a:ext cx="941579" cy="0"/>
            </a:xfrm>
            <a:prstGeom prst="line">
              <a:avLst/>
            </a:prstGeom>
            <a:ln w="15875">
              <a:solidFill>
                <a:srgbClr val="76675F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8BC7C9-9F90-4676-96D9-282F3BF0B767}"/>
                </a:ext>
              </a:extLst>
            </p:cNvPr>
            <p:cNvSpPr/>
            <p:nvPr/>
          </p:nvSpPr>
          <p:spPr>
            <a:xfrm>
              <a:off x="7213691" y="3138958"/>
              <a:ext cx="880946" cy="880946"/>
            </a:xfrm>
            <a:prstGeom prst="ellipse">
              <a:avLst/>
            </a:prstGeom>
            <a:solidFill>
              <a:srgbClr val="A09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254EBB-7132-41EE-9641-07094602B43A}"/>
                </a:ext>
              </a:extLst>
            </p:cNvPr>
            <p:cNvSpPr/>
            <p:nvPr/>
          </p:nvSpPr>
          <p:spPr>
            <a:xfrm>
              <a:off x="9180779" y="3773988"/>
              <a:ext cx="2857949" cy="62664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克隆指定仓库或者链接远程仓库无需认证即可实现；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20">
              <a:extLst>
                <a:ext uri="{FF2B5EF4-FFF2-40B4-BE49-F238E27FC236}">
                  <a16:creationId xmlns:a16="http://schemas.microsoft.com/office/drawing/2014/main" id="{36C12570-50EC-4268-9425-8FA229633E9F}"/>
                </a:ext>
              </a:extLst>
            </p:cNvPr>
            <p:cNvSpPr txBox="1"/>
            <p:nvPr/>
          </p:nvSpPr>
          <p:spPr>
            <a:xfrm>
              <a:off x="9180779" y="3395028"/>
              <a:ext cx="2904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b="0" spc="-15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完成</a:t>
              </a:r>
              <a:r>
                <a:rPr lang="en-US" altLang="zh-CN" sz="1800" b="0" spc="-15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SSH</a:t>
              </a:r>
              <a:r>
                <a:rPr lang="zh-CN" altLang="en-US" sz="1800" b="0" spc="-150" dirty="0">
                  <a:solidFill>
                    <a:srgbClr val="76675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认证操作之后</a:t>
              </a:r>
            </a:p>
          </p:txBody>
        </p:sp>
        <p:sp>
          <p:nvSpPr>
            <p:cNvPr id="19" name="study-notes_42962">
              <a:extLst>
                <a:ext uri="{FF2B5EF4-FFF2-40B4-BE49-F238E27FC236}">
                  <a16:creationId xmlns:a16="http://schemas.microsoft.com/office/drawing/2014/main" id="{950EE78E-8CA9-475F-8E46-902083579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74866" y="3383401"/>
              <a:ext cx="409597" cy="380959"/>
            </a:xfrm>
            <a:custGeom>
              <a:avLst/>
              <a:gdLst>
                <a:gd name="connsiteX0" fmla="*/ 80464 w 542555"/>
                <a:gd name="connsiteY0" fmla="*/ 402778 h 504622"/>
                <a:gd name="connsiteX1" fmla="*/ 384617 w 542555"/>
                <a:gd name="connsiteY1" fmla="*/ 402778 h 504622"/>
                <a:gd name="connsiteX2" fmla="*/ 384617 w 542555"/>
                <a:gd name="connsiteY2" fmla="*/ 425768 h 504622"/>
                <a:gd name="connsiteX3" fmla="*/ 80464 w 542555"/>
                <a:gd name="connsiteY3" fmla="*/ 425768 h 504622"/>
                <a:gd name="connsiteX4" fmla="*/ 476530 w 542555"/>
                <a:gd name="connsiteY4" fmla="*/ 395670 h 504622"/>
                <a:gd name="connsiteX5" fmla="*/ 453565 w 542555"/>
                <a:gd name="connsiteY5" fmla="*/ 401404 h 504622"/>
                <a:gd name="connsiteX6" fmla="*/ 453565 w 542555"/>
                <a:gd name="connsiteY6" fmla="*/ 427208 h 504622"/>
                <a:gd name="connsiteX7" fmla="*/ 479401 w 542555"/>
                <a:gd name="connsiteY7" fmla="*/ 422908 h 504622"/>
                <a:gd name="connsiteX8" fmla="*/ 80464 w 542555"/>
                <a:gd name="connsiteY8" fmla="*/ 355419 h 504622"/>
                <a:gd name="connsiteX9" fmla="*/ 384617 w 542555"/>
                <a:gd name="connsiteY9" fmla="*/ 355419 h 504622"/>
                <a:gd name="connsiteX10" fmla="*/ 384617 w 542555"/>
                <a:gd name="connsiteY10" fmla="*/ 379788 h 504622"/>
                <a:gd name="connsiteX11" fmla="*/ 80464 w 542555"/>
                <a:gd name="connsiteY11" fmla="*/ 379788 h 504622"/>
                <a:gd name="connsiteX12" fmla="*/ 80464 w 542555"/>
                <a:gd name="connsiteY12" fmla="*/ 303923 h 504622"/>
                <a:gd name="connsiteX13" fmla="*/ 384617 w 542555"/>
                <a:gd name="connsiteY13" fmla="*/ 303923 h 504622"/>
                <a:gd name="connsiteX14" fmla="*/ 384617 w 542555"/>
                <a:gd name="connsiteY14" fmla="*/ 326913 h 504622"/>
                <a:gd name="connsiteX15" fmla="*/ 80464 w 542555"/>
                <a:gd name="connsiteY15" fmla="*/ 326913 h 504622"/>
                <a:gd name="connsiteX16" fmla="*/ 163686 w 542555"/>
                <a:gd name="connsiteY16" fmla="*/ 235184 h 504622"/>
                <a:gd name="connsiteX17" fmla="*/ 384616 w 542555"/>
                <a:gd name="connsiteY17" fmla="*/ 235184 h 504622"/>
                <a:gd name="connsiteX18" fmla="*/ 384616 w 542555"/>
                <a:gd name="connsiteY18" fmla="*/ 257944 h 504622"/>
                <a:gd name="connsiteX19" fmla="*/ 163686 w 542555"/>
                <a:gd name="connsiteY19" fmla="*/ 257944 h 504622"/>
                <a:gd name="connsiteX20" fmla="*/ 479401 w 542555"/>
                <a:gd name="connsiteY20" fmla="*/ 232241 h 504622"/>
                <a:gd name="connsiteX21" fmla="*/ 496625 w 542555"/>
                <a:gd name="connsiteY21" fmla="*/ 364131 h 504622"/>
                <a:gd name="connsiteX22" fmla="*/ 512413 w 542555"/>
                <a:gd name="connsiteY22" fmla="*/ 359830 h 504622"/>
                <a:gd name="connsiteX23" fmla="*/ 453565 w 542555"/>
                <a:gd name="connsiteY23" fmla="*/ 226506 h 504622"/>
                <a:gd name="connsiteX24" fmla="*/ 453565 w 542555"/>
                <a:gd name="connsiteY24" fmla="*/ 375599 h 504622"/>
                <a:gd name="connsiteX25" fmla="*/ 472224 w 542555"/>
                <a:gd name="connsiteY25" fmla="*/ 371299 h 504622"/>
                <a:gd name="connsiteX26" fmla="*/ 163686 w 542555"/>
                <a:gd name="connsiteY26" fmla="*/ 183457 h 504622"/>
                <a:gd name="connsiteX27" fmla="*/ 384616 w 542555"/>
                <a:gd name="connsiteY27" fmla="*/ 183457 h 504622"/>
                <a:gd name="connsiteX28" fmla="*/ 384616 w 542555"/>
                <a:gd name="connsiteY28" fmla="*/ 207826 h 504622"/>
                <a:gd name="connsiteX29" fmla="*/ 163686 w 542555"/>
                <a:gd name="connsiteY29" fmla="*/ 207826 h 504622"/>
                <a:gd name="connsiteX30" fmla="*/ 71785 w 542555"/>
                <a:gd name="connsiteY30" fmla="*/ 154720 h 504622"/>
                <a:gd name="connsiteX31" fmla="*/ 64601 w 542555"/>
                <a:gd name="connsiteY31" fmla="*/ 171944 h 504622"/>
                <a:gd name="connsiteX32" fmla="*/ 90464 w 542555"/>
                <a:gd name="connsiteY32" fmla="*/ 202085 h 504622"/>
                <a:gd name="connsiteX33" fmla="*/ 99085 w 542555"/>
                <a:gd name="connsiteY33" fmla="*/ 202085 h 504622"/>
                <a:gd name="connsiteX34" fmla="*/ 78969 w 542555"/>
                <a:gd name="connsiteY34" fmla="*/ 207826 h 504622"/>
                <a:gd name="connsiteX35" fmla="*/ 54543 w 542555"/>
                <a:gd name="connsiteY35" fmla="*/ 177685 h 504622"/>
                <a:gd name="connsiteX36" fmla="*/ 71785 w 542555"/>
                <a:gd name="connsiteY36" fmla="*/ 154720 h 504622"/>
                <a:gd name="connsiteX37" fmla="*/ 88913 w 542555"/>
                <a:gd name="connsiteY37" fmla="*/ 149082 h 504622"/>
                <a:gd name="connsiteX38" fmla="*/ 116214 w 542555"/>
                <a:gd name="connsiteY38" fmla="*/ 167721 h 504622"/>
                <a:gd name="connsiteX39" fmla="*/ 98971 w 542555"/>
                <a:gd name="connsiteY39" fmla="*/ 196398 h 504622"/>
                <a:gd name="connsiteX40" fmla="*/ 70234 w 542555"/>
                <a:gd name="connsiteY40" fmla="*/ 179192 h 504622"/>
                <a:gd name="connsiteX41" fmla="*/ 88913 w 542555"/>
                <a:gd name="connsiteY41" fmla="*/ 149082 h 504622"/>
                <a:gd name="connsiteX42" fmla="*/ 24400 w 542555"/>
                <a:gd name="connsiteY42" fmla="*/ 124722 h 504622"/>
                <a:gd name="connsiteX43" fmla="*/ 24400 w 542555"/>
                <a:gd name="connsiteY43" fmla="*/ 465915 h 504622"/>
                <a:gd name="connsiteX44" fmla="*/ 429164 w 542555"/>
                <a:gd name="connsiteY44" fmla="*/ 465915 h 504622"/>
                <a:gd name="connsiteX45" fmla="*/ 429164 w 542555"/>
                <a:gd name="connsiteY45" fmla="*/ 124722 h 504622"/>
                <a:gd name="connsiteX46" fmla="*/ 434905 w 542555"/>
                <a:gd name="connsiteY46" fmla="*/ 86015 h 504622"/>
                <a:gd name="connsiteX47" fmla="*/ 324385 w 542555"/>
                <a:gd name="connsiteY47" fmla="*/ 100351 h 504622"/>
                <a:gd name="connsiteX48" fmla="*/ 436341 w 542555"/>
                <a:gd name="connsiteY48" fmla="*/ 100351 h 504622"/>
                <a:gd name="connsiteX49" fmla="*/ 426293 w 542555"/>
                <a:gd name="connsiteY49" fmla="*/ 30105 h 504622"/>
                <a:gd name="connsiteX50" fmla="*/ 182287 w 542555"/>
                <a:gd name="connsiteY50" fmla="*/ 94617 h 504622"/>
                <a:gd name="connsiteX51" fmla="*/ 434905 w 542555"/>
                <a:gd name="connsiteY51" fmla="*/ 60211 h 504622"/>
                <a:gd name="connsiteX52" fmla="*/ 443517 w 542555"/>
                <a:gd name="connsiteY52" fmla="*/ 0 h 504622"/>
                <a:gd name="connsiteX53" fmla="*/ 542555 w 542555"/>
                <a:gd name="connsiteY53" fmla="*/ 378466 h 504622"/>
                <a:gd name="connsiteX54" fmla="*/ 499495 w 542555"/>
                <a:gd name="connsiteY54" fmla="*/ 388502 h 504622"/>
                <a:gd name="connsiteX55" fmla="*/ 508107 w 542555"/>
                <a:gd name="connsiteY55" fmla="*/ 444411 h 504622"/>
                <a:gd name="connsiteX56" fmla="*/ 453565 w 542555"/>
                <a:gd name="connsiteY56" fmla="*/ 451579 h 504622"/>
                <a:gd name="connsiteX57" fmla="*/ 453565 w 542555"/>
                <a:gd name="connsiteY57" fmla="*/ 490286 h 504622"/>
                <a:gd name="connsiteX58" fmla="*/ 163628 w 542555"/>
                <a:gd name="connsiteY58" fmla="*/ 490286 h 504622"/>
                <a:gd name="connsiteX59" fmla="*/ 57413 w 542555"/>
                <a:gd name="connsiteY59" fmla="*/ 504622 h 504622"/>
                <a:gd name="connsiteX60" fmla="*/ 55978 w 542555"/>
                <a:gd name="connsiteY60" fmla="*/ 490286 h 504622"/>
                <a:gd name="connsiteX61" fmla="*/ 0 w 542555"/>
                <a:gd name="connsiteY61" fmla="*/ 490286 h 504622"/>
                <a:gd name="connsiteX62" fmla="*/ 0 w 542555"/>
                <a:gd name="connsiteY62" fmla="*/ 100351 h 504622"/>
                <a:gd name="connsiteX63" fmla="*/ 61719 w 542555"/>
                <a:gd name="connsiteY63" fmla="*/ 100351 h 5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42555" h="504622">
                  <a:moveTo>
                    <a:pt x="80464" y="402778"/>
                  </a:moveTo>
                  <a:lnTo>
                    <a:pt x="384617" y="402778"/>
                  </a:lnTo>
                  <a:lnTo>
                    <a:pt x="384617" y="425768"/>
                  </a:lnTo>
                  <a:lnTo>
                    <a:pt x="80464" y="425768"/>
                  </a:lnTo>
                  <a:close/>
                  <a:moveTo>
                    <a:pt x="476530" y="395670"/>
                  </a:moveTo>
                  <a:lnTo>
                    <a:pt x="453565" y="401404"/>
                  </a:lnTo>
                  <a:lnTo>
                    <a:pt x="453565" y="427208"/>
                  </a:lnTo>
                  <a:lnTo>
                    <a:pt x="479401" y="422908"/>
                  </a:lnTo>
                  <a:close/>
                  <a:moveTo>
                    <a:pt x="80464" y="355419"/>
                  </a:moveTo>
                  <a:lnTo>
                    <a:pt x="384617" y="355419"/>
                  </a:lnTo>
                  <a:lnTo>
                    <a:pt x="384617" y="379788"/>
                  </a:lnTo>
                  <a:lnTo>
                    <a:pt x="80464" y="379788"/>
                  </a:lnTo>
                  <a:close/>
                  <a:moveTo>
                    <a:pt x="80464" y="303923"/>
                  </a:moveTo>
                  <a:lnTo>
                    <a:pt x="384617" y="303923"/>
                  </a:lnTo>
                  <a:lnTo>
                    <a:pt x="384617" y="326913"/>
                  </a:lnTo>
                  <a:lnTo>
                    <a:pt x="80464" y="326913"/>
                  </a:lnTo>
                  <a:close/>
                  <a:moveTo>
                    <a:pt x="163686" y="235184"/>
                  </a:moveTo>
                  <a:lnTo>
                    <a:pt x="384616" y="235184"/>
                  </a:lnTo>
                  <a:lnTo>
                    <a:pt x="384616" y="257944"/>
                  </a:lnTo>
                  <a:lnTo>
                    <a:pt x="163686" y="257944"/>
                  </a:lnTo>
                  <a:close/>
                  <a:moveTo>
                    <a:pt x="479401" y="232241"/>
                  </a:moveTo>
                  <a:lnTo>
                    <a:pt x="496625" y="364131"/>
                  </a:lnTo>
                  <a:lnTo>
                    <a:pt x="512413" y="359830"/>
                  </a:lnTo>
                  <a:close/>
                  <a:moveTo>
                    <a:pt x="453565" y="226506"/>
                  </a:moveTo>
                  <a:lnTo>
                    <a:pt x="453565" y="375599"/>
                  </a:lnTo>
                  <a:lnTo>
                    <a:pt x="472224" y="371299"/>
                  </a:lnTo>
                  <a:close/>
                  <a:moveTo>
                    <a:pt x="163686" y="183457"/>
                  </a:moveTo>
                  <a:lnTo>
                    <a:pt x="384616" y="183457"/>
                  </a:lnTo>
                  <a:lnTo>
                    <a:pt x="384616" y="207826"/>
                  </a:lnTo>
                  <a:lnTo>
                    <a:pt x="163686" y="207826"/>
                  </a:lnTo>
                  <a:close/>
                  <a:moveTo>
                    <a:pt x="71785" y="154720"/>
                  </a:moveTo>
                  <a:cubicBezTo>
                    <a:pt x="67475" y="159026"/>
                    <a:pt x="64601" y="164767"/>
                    <a:pt x="64601" y="171944"/>
                  </a:cubicBezTo>
                  <a:cubicBezTo>
                    <a:pt x="63164" y="186297"/>
                    <a:pt x="74659" y="200650"/>
                    <a:pt x="90464" y="202085"/>
                  </a:cubicBezTo>
                  <a:cubicBezTo>
                    <a:pt x="93338" y="202085"/>
                    <a:pt x="96212" y="202085"/>
                    <a:pt x="99085" y="202085"/>
                  </a:cubicBezTo>
                  <a:cubicBezTo>
                    <a:pt x="93338" y="206391"/>
                    <a:pt x="87590" y="207826"/>
                    <a:pt x="78969" y="207826"/>
                  </a:cubicBezTo>
                  <a:cubicBezTo>
                    <a:pt x="64601" y="206391"/>
                    <a:pt x="53106" y="192038"/>
                    <a:pt x="54543" y="177685"/>
                  </a:cubicBezTo>
                  <a:cubicBezTo>
                    <a:pt x="55979" y="167638"/>
                    <a:pt x="63164" y="159026"/>
                    <a:pt x="71785" y="154720"/>
                  </a:cubicBezTo>
                  <a:close/>
                  <a:moveTo>
                    <a:pt x="88913" y="149082"/>
                  </a:moveTo>
                  <a:cubicBezTo>
                    <a:pt x="101845" y="146214"/>
                    <a:pt x="113340" y="154817"/>
                    <a:pt x="116214" y="167721"/>
                  </a:cubicBezTo>
                  <a:cubicBezTo>
                    <a:pt x="119087" y="182059"/>
                    <a:pt x="111903" y="193530"/>
                    <a:pt x="98971" y="196398"/>
                  </a:cubicBezTo>
                  <a:cubicBezTo>
                    <a:pt x="86039" y="200699"/>
                    <a:pt x="73108" y="192096"/>
                    <a:pt x="70234" y="179192"/>
                  </a:cubicBezTo>
                  <a:cubicBezTo>
                    <a:pt x="67360" y="166287"/>
                    <a:pt x="75981" y="153383"/>
                    <a:pt x="88913" y="149082"/>
                  </a:cubicBezTo>
                  <a:close/>
                  <a:moveTo>
                    <a:pt x="24400" y="124722"/>
                  </a:moveTo>
                  <a:lnTo>
                    <a:pt x="24400" y="465915"/>
                  </a:lnTo>
                  <a:lnTo>
                    <a:pt x="429164" y="465915"/>
                  </a:lnTo>
                  <a:lnTo>
                    <a:pt x="429164" y="124722"/>
                  </a:lnTo>
                  <a:close/>
                  <a:moveTo>
                    <a:pt x="434905" y="86015"/>
                  </a:moveTo>
                  <a:lnTo>
                    <a:pt x="324385" y="100351"/>
                  </a:lnTo>
                  <a:lnTo>
                    <a:pt x="436341" y="100351"/>
                  </a:lnTo>
                  <a:close/>
                  <a:moveTo>
                    <a:pt x="426293" y="30105"/>
                  </a:moveTo>
                  <a:lnTo>
                    <a:pt x="182287" y="94617"/>
                  </a:lnTo>
                  <a:lnTo>
                    <a:pt x="434905" y="60211"/>
                  </a:lnTo>
                  <a:close/>
                  <a:moveTo>
                    <a:pt x="443517" y="0"/>
                  </a:moveTo>
                  <a:lnTo>
                    <a:pt x="542555" y="378466"/>
                  </a:lnTo>
                  <a:lnTo>
                    <a:pt x="499495" y="388502"/>
                  </a:lnTo>
                  <a:lnTo>
                    <a:pt x="508107" y="444411"/>
                  </a:lnTo>
                  <a:lnTo>
                    <a:pt x="453565" y="451579"/>
                  </a:lnTo>
                  <a:lnTo>
                    <a:pt x="453565" y="490286"/>
                  </a:lnTo>
                  <a:lnTo>
                    <a:pt x="163628" y="490286"/>
                  </a:lnTo>
                  <a:lnTo>
                    <a:pt x="57413" y="504622"/>
                  </a:lnTo>
                  <a:lnTo>
                    <a:pt x="55978" y="490286"/>
                  </a:lnTo>
                  <a:lnTo>
                    <a:pt x="0" y="490286"/>
                  </a:lnTo>
                  <a:lnTo>
                    <a:pt x="0" y="100351"/>
                  </a:lnTo>
                  <a:lnTo>
                    <a:pt x="61719" y="1003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14660A0-2AEE-9F63-7CF2-05F4A1061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46" y="4319766"/>
            <a:ext cx="4690872" cy="1224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45C159-A244-70C4-4027-F43FCF03B5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696"/>
          <a:stretch/>
        </p:blipFill>
        <p:spPr>
          <a:xfrm>
            <a:off x="7520592" y="3988908"/>
            <a:ext cx="4609256" cy="18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90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BA8DAA2-8A62-4CCB-BB35-4C66F8D8E689}"/>
              </a:ext>
            </a:extLst>
          </p:cNvPr>
          <p:cNvSpPr txBox="1"/>
          <p:nvPr/>
        </p:nvSpPr>
        <p:spPr>
          <a:xfrm>
            <a:off x="7014664" y="228924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76675F"/>
                </a:solidFill>
                <a:latin typeface="Century Gothic" panose="020B0502020202020204" pitchFamily="34" charset="0"/>
              </a:rPr>
              <a:t>PART FOUR</a:t>
            </a:r>
            <a:endParaRPr lang="zh-CN" altLang="en-US" sz="3600" dirty="0">
              <a:solidFill>
                <a:srgbClr val="76675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3DCCC"/>
              </a:clrFrom>
              <a:clrTo>
                <a:srgbClr val="E3D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590" y="-155039"/>
            <a:ext cx="4574541" cy="6858000"/>
          </a:xfrm>
          <a:custGeom>
            <a:avLst/>
            <a:gdLst>
              <a:gd name="connsiteX0" fmla="*/ 920723 w 4574541"/>
              <a:gd name="connsiteY0" fmla="*/ 5037225 h 6858000"/>
              <a:gd name="connsiteX1" fmla="*/ 39660 w 4574541"/>
              <a:gd name="connsiteY1" fmla="*/ 5586982 h 6858000"/>
              <a:gd name="connsiteX2" fmla="*/ 920723 w 4574541"/>
              <a:gd name="connsiteY2" fmla="*/ 6136739 h 6858000"/>
              <a:gd name="connsiteX3" fmla="*/ 1801786 w 4574541"/>
              <a:gd name="connsiteY3" fmla="*/ 5586982 h 6858000"/>
              <a:gd name="connsiteX4" fmla="*/ 920723 w 4574541"/>
              <a:gd name="connsiteY4" fmla="*/ 5037225 h 6858000"/>
              <a:gd name="connsiteX5" fmla="*/ 0 w 4574541"/>
              <a:gd name="connsiteY5" fmla="*/ 0 h 6858000"/>
              <a:gd name="connsiteX6" fmla="*/ 4574541 w 4574541"/>
              <a:gd name="connsiteY6" fmla="*/ 0 h 6858000"/>
              <a:gd name="connsiteX7" fmla="*/ 4574541 w 4574541"/>
              <a:gd name="connsiteY7" fmla="*/ 6858000 h 6858000"/>
              <a:gd name="connsiteX8" fmla="*/ 0 w 45745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4541" h="6858000">
                <a:moveTo>
                  <a:pt x="920723" y="5037225"/>
                </a:moveTo>
                <a:cubicBezTo>
                  <a:pt x="434125" y="5037225"/>
                  <a:pt x="39660" y="5283360"/>
                  <a:pt x="39660" y="5586982"/>
                </a:cubicBezTo>
                <a:cubicBezTo>
                  <a:pt x="39660" y="5890604"/>
                  <a:pt x="434125" y="6136739"/>
                  <a:pt x="920723" y="6136739"/>
                </a:cubicBezTo>
                <a:cubicBezTo>
                  <a:pt x="1407321" y="6136739"/>
                  <a:pt x="1801786" y="5890604"/>
                  <a:pt x="1801786" y="5586982"/>
                </a:cubicBezTo>
                <a:cubicBezTo>
                  <a:pt x="1801786" y="5283360"/>
                  <a:pt x="1407321" y="5037225"/>
                  <a:pt x="920723" y="5037225"/>
                </a:cubicBezTo>
                <a:close/>
                <a:moveTo>
                  <a:pt x="0" y="0"/>
                </a:moveTo>
                <a:lnTo>
                  <a:pt x="4574541" y="0"/>
                </a:lnTo>
                <a:lnTo>
                  <a:pt x="457454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AB1319F-354C-F627-5A8E-D343287CCD43}"/>
              </a:ext>
            </a:extLst>
          </p:cNvPr>
          <p:cNvSpPr txBox="1"/>
          <p:nvPr/>
        </p:nvSpPr>
        <p:spPr>
          <a:xfrm>
            <a:off x="7014663" y="3148562"/>
            <a:ext cx="2354017" cy="453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5AEAE-7A35-5A2E-4DB8-AF81A7664C03}"/>
              </a:ext>
            </a:extLst>
          </p:cNvPr>
          <p:cNvSpPr/>
          <p:nvPr/>
        </p:nvSpPr>
        <p:spPr>
          <a:xfrm>
            <a:off x="7014664" y="3487116"/>
            <a:ext cx="3643738" cy="29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 of this content.</a:t>
            </a:r>
          </a:p>
        </p:txBody>
      </p:sp>
    </p:spTree>
    <p:extLst>
      <p:ext uri="{BB962C8B-B14F-4D97-AF65-F5344CB8AC3E}">
        <p14:creationId xmlns:p14="http://schemas.microsoft.com/office/powerpoint/2010/main" val="168412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这里填写标题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sp>
        <p:nvSpPr>
          <p:cNvPr id="5" name="矩形: 圆角 3">
            <a:extLst>
              <a:ext uri="{FF2B5EF4-FFF2-40B4-BE49-F238E27FC236}">
                <a16:creationId xmlns:a16="http://schemas.microsoft.com/office/drawing/2014/main" id="{D0B608AB-651B-49F5-B650-F117A40FD496}"/>
              </a:ext>
            </a:extLst>
          </p:cNvPr>
          <p:cNvSpPr/>
          <p:nvPr/>
        </p:nvSpPr>
        <p:spPr>
          <a:xfrm rot="18815286">
            <a:off x="1811582" y="2500312"/>
            <a:ext cx="685800" cy="685800"/>
          </a:xfrm>
          <a:prstGeom prst="roundRect">
            <a:avLst/>
          </a:prstGeom>
          <a:noFill/>
          <a:ln w="28575">
            <a:solidFill>
              <a:srgbClr val="766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0459962-7B1D-49A4-BC8B-D4A8AAF95DB6}"/>
              </a:ext>
            </a:extLst>
          </p:cNvPr>
          <p:cNvCxnSpPr>
            <a:cxnSpLocks/>
          </p:cNvCxnSpPr>
          <p:nvPr/>
        </p:nvCxnSpPr>
        <p:spPr>
          <a:xfrm>
            <a:off x="2154482" y="3270849"/>
            <a:ext cx="0" cy="3587151"/>
          </a:xfrm>
          <a:prstGeom prst="line">
            <a:avLst/>
          </a:prstGeom>
          <a:ln w="28575">
            <a:solidFill>
              <a:srgbClr val="766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913EE0D-E96E-4719-B81F-C5082A6C2C15}"/>
              </a:ext>
            </a:extLst>
          </p:cNvPr>
          <p:cNvSpPr txBox="1"/>
          <p:nvPr/>
        </p:nvSpPr>
        <p:spPr>
          <a:xfrm>
            <a:off x="2434365" y="3327999"/>
            <a:ext cx="2874439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0" dirty="0">
                <a:solidFill>
                  <a:srgbClr val="2F303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</a:t>
            </a:r>
          </a:p>
          <a:p>
            <a:r>
              <a:rPr lang="en-US" altLang="zh-CN" sz="24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2400" b="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仓库学习心得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CFE3EB-B128-4C72-BF5F-32ABF034351D}"/>
              </a:ext>
            </a:extLst>
          </p:cNvPr>
          <p:cNvSpPr/>
          <p:nvPr/>
        </p:nvSpPr>
        <p:spPr>
          <a:xfrm>
            <a:off x="2491603" y="4550200"/>
            <a:ext cx="3593386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作为项目管理工具，具有不受网络限制的性质；能提高团队协助开发效率；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ED4783-3C7F-45FB-AA56-8F91EF31B988}"/>
              </a:ext>
            </a:extLst>
          </p:cNvPr>
          <p:cNvCxnSpPr>
            <a:cxnSpLocks/>
          </p:cNvCxnSpPr>
          <p:nvPr/>
        </p:nvCxnSpPr>
        <p:spPr>
          <a:xfrm>
            <a:off x="2552058" y="4394792"/>
            <a:ext cx="526350" cy="0"/>
          </a:xfrm>
          <a:prstGeom prst="line">
            <a:avLst/>
          </a:prstGeom>
          <a:ln w="28575">
            <a:solidFill>
              <a:srgbClr val="766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ee-swallow_92029">
            <a:extLst>
              <a:ext uri="{FF2B5EF4-FFF2-40B4-BE49-F238E27FC236}">
                <a16:creationId xmlns:a16="http://schemas.microsoft.com/office/drawing/2014/main" id="{772C41F9-DC53-4C65-84D1-409820C3CED6}"/>
              </a:ext>
            </a:extLst>
          </p:cNvPr>
          <p:cNvSpPr>
            <a:spLocks noChangeAspect="1"/>
          </p:cNvSpPr>
          <p:nvPr/>
        </p:nvSpPr>
        <p:spPr bwMode="auto">
          <a:xfrm>
            <a:off x="1904274" y="2686050"/>
            <a:ext cx="467958" cy="336680"/>
          </a:xfrm>
          <a:custGeom>
            <a:avLst/>
            <a:gdLst>
              <a:gd name="T0" fmla="*/ 4733 w 4752"/>
              <a:gd name="T1" fmla="*/ 735 h 3424"/>
              <a:gd name="T2" fmla="*/ 4564 w 4752"/>
              <a:gd name="T3" fmla="*/ 469 h 3424"/>
              <a:gd name="T4" fmla="*/ 3964 w 4752"/>
              <a:gd name="T5" fmla="*/ 0 h 3424"/>
              <a:gd name="T6" fmla="*/ 3788 w 4752"/>
              <a:gd name="T7" fmla="*/ 27 h 3424"/>
              <a:gd name="T8" fmla="*/ 3205 w 4752"/>
              <a:gd name="T9" fmla="*/ 526 h 3424"/>
              <a:gd name="T10" fmla="*/ 3084 w 4752"/>
              <a:gd name="T11" fmla="*/ 694 h 3424"/>
              <a:gd name="T12" fmla="*/ 2615 w 4752"/>
              <a:gd name="T13" fmla="*/ 1089 h 3424"/>
              <a:gd name="T14" fmla="*/ 2104 w 4752"/>
              <a:gd name="T15" fmla="*/ 1513 h 3424"/>
              <a:gd name="T16" fmla="*/ 1992 w 4752"/>
              <a:gd name="T17" fmla="*/ 1614 h 3424"/>
              <a:gd name="T18" fmla="*/ 1588 w 4752"/>
              <a:gd name="T19" fmla="*/ 2003 h 3424"/>
              <a:gd name="T20" fmla="*/ 1316 w 4752"/>
              <a:gd name="T21" fmla="*/ 2217 h 3424"/>
              <a:gd name="T22" fmla="*/ 1274 w 4752"/>
              <a:gd name="T23" fmla="*/ 2244 h 3424"/>
              <a:gd name="T24" fmla="*/ 1119 w 4752"/>
              <a:gd name="T25" fmla="*/ 2305 h 3424"/>
              <a:gd name="T26" fmla="*/ 977 w 4752"/>
              <a:gd name="T27" fmla="*/ 2357 h 3424"/>
              <a:gd name="T28" fmla="*/ 960 w 4752"/>
              <a:gd name="T29" fmla="*/ 2387 h 3424"/>
              <a:gd name="T30" fmla="*/ 972 w 4752"/>
              <a:gd name="T31" fmla="*/ 2416 h 3424"/>
              <a:gd name="T32" fmla="*/ 1158 w 4752"/>
              <a:gd name="T33" fmla="*/ 2504 h 3424"/>
              <a:gd name="T34" fmla="*/ 1134 w 4752"/>
              <a:gd name="T35" fmla="*/ 2519 h 3424"/>
              <a:gd name="T36" fmla="*/ 967 w 4752"/>
              <a:gd name="T37" fmla="*/ 2614 h 3424"/>
              <a:gd name="T38" fmla="*/ 4 w 4752"/>
              <a:gd name="T39" fmla="*/ 3308 h 3424"/>
              <a:gd name="T40" fmla="*/ 8 w 4752"/>
              <a:gd name="T41" fmla="*/ 3337 h 3424"/>
              <a:gd name="T42" fmla="*/ 58 w 4752"/>
              <a:gd name="T43" fmla="*/ 3349 h 3424"/>
              <a:gd name="T44" fmla="*/ 250 w 4752"/>
              <a:gd name="T45" fmla="*/ 3271 h 3424"/>
              <a:gd name="T46" fmla="*/ 145 w 4752"/>
              <a:gd name="T47" fmla="*/ 3373 h 3424"/>
              <a:gd name="T48" fmla="*/ 111 w 4752"/>
              <a:gd name="T49" fmla="*/ 3415 h 3424"/>
              <a:gd name="T50" fmla="*/ 115 w 4752"/>
              <a:gd name="T51" fmla="*/ 3424 h 3424"/>
              <a:gd name="T52" fmla="*/ 124 w 4752"/>
              <a:gd name="T53" fmla="*/ 3424 h 3424"/>
              <a:gd name="T54" fmla="*/ 126 w 4752"/>
              <a:gd name="T55" fmla="*/ 3424 h 3424"/>
              <a:gd name="T56" fmla="*/ 915 w 4752"/>
              <a:gd name="T57" fmla="*/ 3184 h 3424"/>
              <a:gd name="T58" fmla="*/ 1685 w 4752"/>
              <a:gd name="T59" fmla="*/ 2955 h 3424"/>
              <a:gd name="T60" fmla="*/ 1716 w 4752"/>
              <a:gd name="T61" fmla="*/ 2953 h 3424"/>
              <a:gd name="T62" fmla="*/ 1855 w 4752"/>
              <a:gd name="T63" fmla="*/ 2959 h 3424"/>
              <a:gd name="T64" fmla="*/ 2245 w 4752"/>
              <a:gd name="T65" fmla="*/ 2970 h 3424"/>
              <a:gd name="T66" fmla="*/ 3316 w 4752"/>
              <a:gd name="T67" fmla="*/ 2793 h 3424"/>
              <a:gd name="T68" fmla="*/ 4043 w 4752"/>
              <a:gd name="T69" fmla="*/ 2245 h 3424"/>
              <a:gd name="T70" fmla="*/ 4251 w 4752"/>
              <a:gd name="T71" fmla="*/ 1207 h 3424"/>
              <a:gd name="T72" fmla="*/ 4316 w 4752"/>
              <a:gd name="T73" fmla="*/ 1093 h 3424"/>
              <a:gd name="T74" fmla="*/ 4457 w 4752"/>
              <a:gd name="T75" fmla="*/ 842 h 3424"/>
              <a:gd name="T76" fmla="*/ 4592 w 4752"/>
              <a:gd name="T77" fmla="*/ 807 h 3424"/>
              <a:gd name="T78" fmla="*/ 4739 w 4752"/>
              <a:gd name="T79" fmla="*/ 771 h 3424"/>
              <a:gd name="T80" fmla="*/ 4750 w 4752"/>
              <a:gd name="T81" fmla="*/ 760 h 3424"/>
              <a:gd name="T82" fmla="*/ 4733 w 4752"/>
              <a:gd name="T83" fmla="*/ 735 h 3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52" h="3424">
                <a:moveTo>
                  <a:pt x="4733" y="735"/>
                </a:moveTo>
                <a:cubicBezTo>
                  <a:pt x="4699" y="709"/>
                  <a:pt x="4610" y="642"/>
                  <a:pt x="4564" y="469"/>
                </a:cubicBezTo>
                <a:cubicBezTo>
                  <a:pt x="4532" y="349"/>
                  <a:pt x="4321" y="0"/>
                  <a:pt x="3964" y="0"/>
                </a:cubicBezTo>
                <a:cubicBezTo>
                  <a:pt x="3907" y="0"/>
                  <a:pt x="3848" y="9"/>
                  <a:pt x="3788" y="27"/>
                </a:cubicBezTo>
                <a:cubicBezTo>
                  <a:pt x="3479" y="117"/>
                  <a:pt x="3334" y="335"/>
                  <a:pt x="3205" y="526"/>
                </a:cubicBezTo>
                <a:cubicBezTo>
                  <a:pt x="3164" y="588"/>
                  <a:pt x="3126" y="645"/>
                  <a:pt x="3084" y="694"/>
                </a:cubicBezTo>
                <a:cubicBezTo>
                  <a:pt x="3045" y="741"/>
                  <a:pt x="2836" y="910"/>
                  <a:pt x="2615" y="1089"/>
                </a:cubicBezTo>
                <a:cubicBezTo>
                  <a:pt x="2415" y="1251"/>
                  <a:pt x="2208" y="1418"/>
                  <a:pt x="2104" y="1513"/>
                </a:cubicBezTo>
                <a:cubicBezTo>
                  <a:pt x="2067" y="1547"/>
                  <a:pt x="2030" y="1581"/>
                  <a:pt x="1992" y="1614"/>
                </a:cubicBezTo>
                <a:cubicBezTo>
                  <a:pt x="1856" y="1737"/>
                  <a:pt x="1716" y="1863"/>
                  <a:pt x="1588" y="2003"/>
                </a:cubicBezTo>
                <a:cubicBezTo>
                  <a:pt x="1508" y="2091"/>
                  <a:pt x="1415" y="2152"/>
                  <a:pt x="1316" y="2217"/>
                </a:cubicBezTo>
                <a:cubicBezTo>
                  <a:pt x="1302" y="2226"/>
                  <a:pt x="1288" y="2235"/>
                  <a:pt x="1274" y="2244"/>
                </a:cubicBezTo>
                <a:cubicBezTo>
                  <a:pt x="1227" y="2276"/>
                  <a:pt x="1172" y="2291"/>
                  <a:pt x="1119" y="2305"/>
                </a:cubicBezTo>
                <a:cubicBezTo>
                  <a:pt x="1071" y="2318"/>
                  <a:pt x="1022" y="2332"/>
                  <a:pt x="977" y="2357"/>
                </a:cubicBezTo>
                <a:cubicBezTo>
                  <a:pt x="967" y="2363"/>
                  <a:pt x="961" y="2374"/>
                  <a:pt x="960" y="2387"/>
                </a:cubicBezTo>
                <a:cubicBezTo>
                  <a:pt x="959" y="2398"/>
                  <a:pt x="964" y="2409"/>
                  <a:pt x="972" y="2416"/>
                </a:cubicBezTo>
                <a:cubicBezTo>
                  <a:pt x="1022" y="2453"/>
                  <a:pt x="1086" y="2484"/>
                  <a:pt x="1158" y="2504"/>
                </a:cubicBezTo>
                <a:cubicBezTo>
                  <a:pt x="1149" y="2510"/>
                  <a:pt x="1141" y="2514"/>
                  <a:pt x="1134" y="2519"/>
                </a:cubicBezTo>
                <a:cubicBezTo>
                  <a:pt x="1102" y="2539"/>
                  <a:pt x="1042" y="2572"/>
                  <a:pt x="967" y="2614"/>
                </a:cubicBezTo>
                <a:cubicBezTo>
                  <a:pt x="655" y="2787"/>
                  <a:pt x="74" y="3110"/>
                  <a:pt x="4" y="3308"/>
                </a:cubicBezTo>
                <a:cubicBezTo>
                  <a:pt x="0" y="3318"/>
                  <a:pt x="2" y="3328"/>
                  <a:pt x="8" y="3337"/>
                </a:cubicBezTo>
                <a:cubicBezTo>
                  <a:pt x="18" y="3352"/>
                  <a:pt x="41" y="3358"/>
                  <a:pt x="58" y="3349"/>
                </a:cubicBezTo>
                <a:cubicBezTo>
                  <a:pt x="181" y="3290"/>
                  <a:pt x="231" y="3274"/>
                  <a:pt x="250" y="3271"/>
                </a:cubicBezTo>
                <a:cubicBezTo>
                  <a:pt x="236" y="3295"/>
                  <a:pt x="171" y="3351"/>
                  <a:pt x="145" y="3373"/>
                </a:cubicBezTo>
                <a:cubicBezTo>
                  <a:pt x="109" y="3405"/>
                  <a:pt x="108" y="3405"/>
                  <a:pt x="111" y="3415"/>
                </a:cubicBezTo>
                <a:lnTo>
                  <a:pt x="115" y="3424"/>
                </a:lnTo>
                <a:lnTo>
                  <a:pt x="124" y="3424"/>
                </a:lnTo>
                <a:lnTo>
                  <a:pt x="126" y="3424"/>
                </a:lnTo>
                <a:cubicBezTo>
                  <a:pt x="377" y="3383"/>
                  <a:pt x="651" y="3282"/>
                  <a:pt x="915" y="3184"/>
                </a:cubicBezTo>
                <a:cubicBezTo>
                  <a:pt x="1192" y="3082"/>
                  <a:pt x="1453" y="2985"/>
                  <a:pt x="1685" y="2955"/>
                </a:cubicBezTo>
                <a:cubicBezTo>
                  <a:pt x="1692" y="2954"/>
                  <a:pt x="1702" y="2953"/>
                  <a:pt x="1716" y="2953"/>
                </a:cubicBezTo>
                <a:cubicBezTo>
                  <a:pt x="1748" y="2953"/>
                  <a:pt x="1795" y="2956"/>
                  <a:pt x="1855" y="2959"/>
                </a:cubicBezTo>
                <a:cubicBezTo>
                  <a:pt x="1955" y="2963"/>
                  <a:pt x="2092" y="2970"/>
                  <a:pt x="2245" y="2970"/>
                </a:cubicBezTo>
                <a:cubicBezTo>
                  <a:pt x="2693" y="2970"/>
                  <a:pt x="3054" y="2911"/>
                  <a:pt x="3316" y="2793"/>
                </a:cubicBezTo>
                <a:cubicBezTo>
                  <a:pt x="3669" y="2635"/>
                  <a:pt x="3893" y="2466"/>
                  <a:pt x="4043" y="2245"/>
                </a:cubicBezTo>
                <a:cubicBezTo>
                  <a:pt x="4221" y="1983"/>
                  <a:pt x="4289" y="1643"/>
                  <a:pt x="4251" y="1207"/>
                </a:cubicBezTo>
                <a:cubicBezTo>
                  <a:pt x="4248" y="1180"/>
                  <a:pt x="4280" y="1139"/>
                  <a:pt x="4316" y="1093"/>
                </a:cubicBezTo>
                <a:cubicBezTo>
                  <a:pt x="4366" y="1028"/>
                  <a:pt x="4429" y="947"/>
                  <a:pt x="4457" y="842"/>
                </a:cubicBezTo>
                <a:cubicBezTo>
                  <a:pt x="4488" y="831"/>
                  <a:pt x="4539" y="819"/>
                  <a:pt x="4592" y="807"/>
                </a:cubicBezTo>
                <a:cubicBezTo>
                  <a:pt x="4642" y="796"/>
                  <a:pt x="4692" y="785"/>
                  <a:pt x="4739" y="771"/>
                </a:cubicBezTo>
                <a:cubicBezTo>
                  <a:pt x="4745" y="769"/>
                  <a:pt x="4749" y="765"/>
                  <a:pt x="4750" y="760"/>
                </a:cubicBezTo>
                <a:cubicBezTo>
                  <a:pt x="4752" y="750"/>
                  <a:pt x="4745" y="744"/>
                  <a:pt x="4733" y="735"/>
                </a:cubicBezTo>
                <a:close/>
              </a:path>
            </a:pathLst>
          </a:custGeom>
          <a:solidFill>
            <a:srgbClr val="76675F"/>
          </a:solidFill>
          <a:ln>
            <a:noFill/>
          </a:ln>
        </p:spPr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05" y="0"/>
            <a:ext cx="4573272" cy="68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49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5"/>
          <a:stretch/>
        </p:blipFill>
        <p:spPr>
          <a:xfrm>
            <a:off x="9264650" y="0"/>
            <a:ext cx="3225800" cy="32359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D5D2C3"/>
              </a:clrFrom>
              <a:clrTo>
                <a:srgbClr val="D5D2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1600" y="0"/>
            <a:ext cx="80899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9000"/>
            <a:ext cx="3225800" cy="3429000"/>
          </a:xfrm>
          <a:custGeom>
            <a:avLst/>
            <a:gdLst>
              <a:gd name="connsiteX0" fmla="*/ 0 w 3225800"/>
              <a:gd name="connsiteY0" fmla="*/ 0 h 3429000"/>
              <a:gd name="connsiteX1" fmla="*/ 3225800 w 3225800"/>
              <a:gd name="connsiteY1" fmla="*/ 0 h 3429000"/>
              <a:gd name="connsiteX2" fmla="*/ 3225800 w 3225800"/>
              <a:gd name="connsiteY2" fmla="*/ 3429000 h 3429000"/>
              <a:gd name="connsiteX3" fmla="*/ 0 w 32258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800" h="3429000">
                <a:moveTo>
                  <a:pt x="0" y="0"/>
                </a:moveTo>
                <a:lnTo>
                  <a:pt x="3225800" y="0"/>
                </a:lnTo>
                <a:lnTo>
                  <a:pt x="3225800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1600" y="650240"/>
            <a:ext cx="3225800" cy="3235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5"/>
          <a:stretch/>
        </p:blipFill>
        <p:spPr>
          <a:xfrm>
            <a:off x="196850" y="331237"/>
            <a:ext cx="3225800" cy="32359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5"/>
          <a:stretch/>
        </p:blipFill>
        <p:spPr>
          <a:xfrm>
            <a:off x="3714750" y="3815080"/>
            <a:ext cx="3225800" cy="32359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1DAC8"/>
              </a:clrFrom>
              <a:clrTo>
                <a:srgbClr val="E1D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5"/>
          <a:stretch/>
        </p:blipFill>
        <p:spPr>
          <a:xfrm>
            <a:off x="7956550" y="3622040"/>
            <a:ext cx="3225800" cy="32359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E2DBCB"/>
              </a:clrFrom>
              <a:clrTo>
                <a:srgbClr val="E2DBC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7071" y="6153150"/>
            <a:ext cx="1828800" cy="825500"/>
          </a:xfrm>
          <a:custGeom>
            <a:avLst/>
            <a:gdLst>
              <a:gd name="connsiteX0" fmla="*/ 897242 w 1828800"/>
              <a:gd name="connsiteY0" fmla="*/ 623888 h 825500"/>
              <a:gd name="connsiteX1" fmla="*/ 897242 w 1828800"/>
              <a:gd name="connsiteY1" fmla="*/ 728663 h 825500"/>
              <a:gd name="connsiteX2" fmla="*/ 1225854 w 1828800"/>
              <a:gd name="connsiteY2" fmla="*/ 728663 h 825500"/>
              <a:gd name="connsiteX3" fmla="*/ 1225854 w 1828800"/>
              <a:gd name="connsiteY3" fmla="*/ 623888 h 825500"/>
              <a:gd name="connsiteX4" fmla="*/ 0 w 1828800"/>
              <a:gd name="connsiteY4" fmla="*/ 0 h 825500"/>
              <a:gd name="connsiteX5" fmla="*/ 1828800 w 1828800"/>
              <a:gd name="connsiteY5" fmla="*/ 0 h 825500"/>
              <a:gd name="connsiteX6" fmla="*/ 1828800 w 1828800"/>
              <a:gd name="connsiteY6" fmla="*/ 825500 h 825500"/>
              <a:gd name="connsiteX7" fmla="*/ 0 w 1828800"/>
              <a:gd name="connsiteY7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825500">
                <a:moveTo>
                  <a:pt x="897242" y="623888"/>
                </a:moveTo>
                <a:lnTo>
                  <a:pt x="897242" y="728663"/>
                </a:lnTo>
                <a:lnTo>
                  <a:pt x="1225854" y="728663"/>
                </a:lnTo>
                <a:lnTo>
                  <a:pt x="1225854" y="623888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825500"/>
                </a:lnTo>
                <a:lnTo>
                  <a:pt x="0" y="825500"/>
                </a:lnTo>
                <a:close/>
              </a:path>
            </a:pathLst>
          </a:custGeom>
        </p:spPr>
      </p:pic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A6B0C4C-CEB2-48A3-A552-9633BDF54A84}"/>
              </a:ext>
            </a:extLst>
          </p:cNvPr>
          <p:cNvSpPr/>
          <p:nvPr/>
        </p:nvSpPr>
        <p:spPr>
          <a:xfrm rot="5400000">
            <a:off x="2806058" y="1961940"/>
            <a:ext cx="326350" cy="3263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2CC076-586A-4B10-9773-AB3E628E71C0}"/>
              </a:ext>
            </a:extLst>
          </p:cNvPr>
          <p:cNvSpPr txBox="1"/>
          <p:nvPr/>
        </p:nvSpPr>
        <p:spPr>
          <a:xfrm>
            <a:off x="1908429" y="2873065"/>
            <a:ext cx="518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200" dirty="0">
                <a:solidFill>
                  <a:srgbClr val="212121"/>
                </a:solidFill>
                <a:latin typeface="汉仪字典宋简" panose="02010609000101010101" pitchFamily="49" charset="-122"/>
                <a:ea typeface="汉仪字典宋简" panose="02010609000101010101" pitchFamily="49" charset="-122"/>
              </a:rPr>
              <a:t>安信可应用开发部内部培训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CF43CD-9335-4EE8-8279-AA54BBE2D0DF}"/>
              </a:ext>
            </a:extLst>
          </p:cNvPr>
          <p:cNvSpPr txBox="1"/>
          <p:nvPr/>
        </p:nvSpPr>
        <p:spPr>
          <a:xfrm>
            <a:off x="3082754" y="1945960"/>
            <a:ext cx="223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感谢聆听</a:t>
            </a:r>
            <a:endParaRPr lang="zh-CN" altLang="en-US" sz="32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726D3F9-3931-4461-810D-4A29B82C684A}"/>
              </a:ext>
            </a:extLst>
          </p:cNvPr>
          <p:cNvSpPr/>
          <p:nvPr/>
        </p:nvSpPr>
        <p:spPr>
          <a:xfrm>
            <a:off x="4945101" y="2288290"/>
            <a:ext cx="114300" cy="114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五边形 11">
            <a:extLst>
              <a:ext uri="{FF2B5EF4-FFF2-40B4-BE49-F238E27FC236}">
                <a16:creationId xmlns:a16="http://schemas.microsoft.com/office/drawing/2014/main" id="{2BECC04F-4DC1-455E-89DF-05F15FC036B4}"/>
              </a:ext>
            </a:extLst>
          </p:cNvPr>
          <p:cNvSpPr/>
          <p:nvPr/>
        </p:nvSpPr>
        <p:spPr>
          <a:xfrm>
            <a:off x="1853558" y="2869315"/>
            <a:ext cx="5581650" cy="510600"/>
          </a:xfrm>
          <a:prstGeom prst="homePlate">
            <a:avLst>
              <a:gd name="adj" fmla="val 3134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9F72C0-35AC-4AC1-8D4D-7718978C11A8}"/>
              </a:ext>
            </a:extLst>
          </p:cNvPr>
          <p:cNvSpPr/>
          <p:nvPr/>
        </p:nvSpPr>
        <p:spPr>
          <a:xfrm>
            <a:off x="2574165" y="3710774"/>
            <a:ext cx="50845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SIMPLE DIURNAL FRESH WIND GENERAL-PURPOSE TEMPLATE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AC80BF6-79A0-4A09-AFA1-2C16C952E7AF}"/>
              </a:ext>
            </a:extLst>
          </p:cNvPr>
          <p:cNvCxnSpPr/>
          <p:nvPr/>
        </p:nvCxnSpPr>
        <p:spPr>
          <a:xfrm>
            <a:off x="3644258" y="4294315"/>
            <a:ext cx="1685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29325E5-C94A-42E3-A4ED-87646F4B4573}"/>
              </a:ext>
            </a:extLst>
          </p:cNvPr>
          <p:cNvSpPr txBox="1"/>
          <p:nvPr/>
        </p:nvSpPr>
        <p:spPr>
          <a:xfrm>
            <a:off x="3353827" y="4390773"/>
            <a:ext cx="352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汇报人：陈莹莹</a:t>
            </a:r>
          </a:p>
        </p:txBody>
      </p:sp>
    </p:spTree>
    <p:extLst>
      <p:ext uri="{BB962C8B-B14F-4D97-AF65-F5344CB8AC3E}">
        <p14:creationId xmlns:p14="http://schemas.microsoft.com/office/powerpoint/2010/main" val="4184699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/>
      <p:bldP spid="30" grpId="0" animBg="1"/>
      <p:bldP spid="31" grpId="0" animBg="1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50827A-4D75-4515-A42F-4869297E4A12}"/>
              </a:ext>
            </a:extLst>
          </p:cNvPr>
          <p:cNvSpPr txBox="1"/>
          <p:nvPr/>
        </p:nvSpPr>
        <p:spPr>
          <a:xfrm>
            <a:off x="7014664" y="3148562"/>
            <a:ext cx="19132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培训内容简介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5D13B7-7F54-44E6-9CB6-3980FC1B5350}"/>
              </a:ext>
            </a:extLst>
          </p:cNvPr>
          <p:cNvSpPr/>
          <p:nvPr/>
        </p:nvSpPr>
        <p:spPr>
          <a:xfrm>
            <a:off x="7014664" y="3487116"/>
            <a:ext cx="3643738" cy="29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 to this training content.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A8DAA2-8A62-4CCB-BB35-4C66F8D8E689}"/>
              </a:ext>
            </a:extLst>
          </p:cNvPr>
          <p:cNvSpPr txBox="1"/>
          <p:nvPr/>
        </p:nvSpPr>
        <p:spPr>
          <a:xfrm>
            <a:off x="7014664" y="228924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675F"/>
                </a:solidFill>
                <a:latin typeface="Century Gothic" panose="020B0502020202020204" pitchFamily="34" charset="0"/>
              </a:rPr>
              <a:t>PART ONE</a:t>
            </a:r>
            <a:endParaRPr lang="zh-CN" altLang="en-US" sz="3600" dirty="0">
              <a:solidFill>
                <a:srgbClr val="76675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3DCCC"/>
              </a:clrFrom>
              <a:clrTo>
                <a:srgbClr val="E3D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590" y="-155039"/>
            <a:ext cx="4574541" cy="6858000"/>
          </a:xfrm>
          <a:custGeom>
            <a:avLst/>
            <a:gdLst>
              <a:gd name="connsiteX0" fmla="*/ 920723 w 4574541"/>
              <a:gd name="connsiteY0" fmla="*/ 5037225 h 6858000"/>
              <a:gd name="connsiteX1" fmla="*/ 39660 w 4574541"/>
              <a:gd name="connsiteY1" fmla="*/ 5586982 h 6858000"/>
              <a:gd name="connsiteX2" fmla="*/ 920723 w 4574541"/>
              <a:gd name="connsiteY2" fmla="*/ 6136739 h 6858000"/>
              <a:gd name="connsiteX3" fmla="*/ 1801786 w 4574541"/>
              <a:gd name="connsiteY3" fmla="*/ 5586982 h 6858000"/>
              <a:gd name="connsiteX4" fmla="*/ 920723 w 4574541"/>
              <a:gd name="connsiteY4" fmla="*/ 5037225 h 6858000"/>
              <a:gd name="connsiteX5" fmla="*/ 0 w 4574541"/>
              <a:gd name="connsiteY5" fmla="*/ 0 h 6858000"/>
              <a:gd name="connsiteX6" fmla="*/ 4574541 w 4574541"/>
              <a:gd name="connsiteY6" fmla="*/ 0 h 6858000"/>
              <a:gd name="connsiteX7" fmla="*/ 4574541 w 4574541"/>
              <a:gd name="connsiteY7" fmla="*/ 6858000 h 6858000"/>
              <a:gd name="connsiteX8" fmla="*/ 0 w 45745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4541" h="6858000">
                <a:moveTo>
                  <a:pt x="920723" y="5037225"/>
                </a:moveTo>
                <a:cubicBezTo>
                  <a:pt x="434125" y="5037225"/>
                  <a:pt x="39660" y="5283360"/>
                  <a:pt x="39660" y="5586982"/>
                </a:cubicBezTo>
                <a:cubicBezTo>
                  <a:pt x="39660" y="5890604"/>
                  <a:pt x="434125" y="6136739"/>
                  <a:pt x="920723" y="6136739"/>
                </a:cubicBezTo>
                <a:cubicBezTo>
                  <a:pt x="1407321" y="6136739"/>
                  <a:pt x="1801786" y="5890604"/>
                  <a:pt x="1801786" y="5586982"/>
                </a:cubicBezTo>
                <a:cubicBezTo>
                  <a:pt x="1801786" y="5283360"/>
                  <a:pt x="1407321" y="5037225"/>
                  <a:pt x="920723" y="5037225"/>
                </a:cubicBezTo>
                <a:close/>
                <a:moveTo>
                  <a:pt x="0" y="0"/>
                </a:moveTo>
                <a:lnTo>
                  <a:pt x="4574541" y="0"/>
                </a:lnTo>
                <a:lnTo>
                  <a:pt x="4574541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4112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培训内容简介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91D603-C420-423F-B728-26C6B06497F0}"/>
              </a:ext>
            </a:extLst>
          </p:cNvPr>
          <p:cNvSpPr/>
          <p:nvPr/>
        </p:nvSpPr>
        <p:spPr>
          <a:xfrm>
            <a:off x="5919379" y="1912762"/>
            <a:ext cx="5718441" cy="258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本次培训的目的：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、学习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管理库的使用，提高团队协作效率；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管理库具有版本溯源功能，提高容错性；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管理库是版本迭代开发的利器，学会怎么操作后开发效率会倍增；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培训的内容：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管理库功能介绍，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之间的区别；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常用指令说明；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应用之链接远程仓库完成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多人协作应用之分支、子模块以及仓库合并功能的使用；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C3B1D2-45D3-4682-B6E3-4915E8A77899}"/>
              </a:ext>
            </a:extLst>
          </p:cNvPr>
          <p:cNvSpPr/>
          <p:nvPr/>
        </p:nvSpPr>
        <p:spPr>
          <a:xfrm>
            <a:off x="6096000" y="4770304"/>
            <a:ext cx="1516655" cy="451692"/>
          </a:xfrm>
          <a:prstGeom prst="rect">
            <a:avLst/>
          </a:prstGeom>
          <a:noFill/>
          <a:ln>
            <a:solidFill>
              <a:srgbClr val="766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14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管理库简介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377CC2-C62C-4EA7-95A6-5BFBF3383352}"/>
              </a:ext>
            </a:extLst>
          </p:cNvPr>
          <p:cNvSpPr/>
          <p:nvPr/>
        </p:nvSpPr>
        <p:spPr>
          <a:xfrm>
            <a:off x="8020273" y="4770304"/>
            <a:ext cx="1516655" cy="451692"/>
          </a:xfrm>
          <a:prstGeom prst="rect">
            <a:avLst/>
          </a:prstGeom>
          <a:solidFill>
            <a:srgbClr val="766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基础指令说明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DC7F56-AD8F-4CEA-812E-F278014053F4}"/>
              </a:ext>
            </a:extLst>
          </p:cNvPr>
          <p:cNvSpPr/>
          <p:nvPr/>
        </p:nvSpPr>
        <p:spPr>
          <a:xfrm>
            <a:off x="9944546" y="4770304"/>
            <a:ext cx="1516655" cy="451692"/>
          </a:xfrm>
          <a:prstGeom prst="rect">
            <a:avLst/>
          </a:prstGeom>
          <a:noFill/>
          <a:ln>
            <a:solidFill>
              <a:srgbClr val="766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进阶功能使用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522" y="0"/>
            <a:ext cx="4573272" cy="68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81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50827A-4D75-4515-A42F-4869297E4A12}"/>
              </a:ext>
            </a:extLst>
          </p:cNvPr>
          <p:cNvSpPr txBox="1"/>
          <p:nvPr/>
        </p:nvSpPr>
        <p:spPr>
          <a:xfrm>
            <a:off x="7014664" y="3148562"/>
            <a:ext cx="19132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20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管理库简介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5D13B7-7F54-44E6-9CB6-3980FC1B5350}"/>
              </a:ext>
            </a:extLst>
          </p:cNvPr>
          <p:cNvSpPr/>
          <p:nvPr/>
        </p:nvSpPr>
        <p:spPr>
          <a:xfrm>
            <a:off x="7014664" y="3487116"/>
            <a:ext cx="3643738" cy="51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 to Git repository.</a:t>
            </a: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A8DAA2-8A62-4CCB-BB35-4C66F8D8E689}"/>
              </a:ext>
            </a:extLst>
          </p:cNvPr>
          <p:cNvSpPr txBox="1"/>
          <p:nvPr/>
        </p:nvSpPr>
        <p:spPr>
          <a:xfrm>
            <a:off x="7014664" y="228924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76675F"/>
                </a:solidFill>
                <a:latin typeface="Century Gothic" panose="020B0502020202020204" pitchFamily="34" charset="0"/>
              </a:rPr>
              <a:t>PART TWO</a:t>
            </a:r>
            <a:endParaRPr lang="zh-CN" altLang="en-US" sz="3600" dirty="0">
              <a:solidFill>
                <a:srgbClr val="76675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3DCCC"/>
              </a:clrFrom>
              <a:clrTo>
                <a:srgbClr val="E3D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590" y="-155039"/>
            <a:ext cx="4574541" cy="6858000"/>
          </a:xfrm>
          <a:custGeom>
            <a:avLst/>
            <a:gdLst>
              <a:gd name="connsiteX0" fmla="*/ 920723 w 4574541"/>
              <a:gd name="connsiteY0" fmla="*/ 5037225 h 6858000"/>
              <a:gd name="connsiteX1" fmla="*/ 39660 w 4574541"/>
              <a:gd name="connsiteY1" fmla="*/ 5586982 h 6858000"/>
              <a:gd name="connsiteX2" fmla="*/ 920723 w 4574541"/>
              <a:gd name="connsiteY2" fmla="*/ 6136739 h 6858000"/>
              <a:gd name="connsiteX3" fmla="*/ 1801786 w 4574541"/>
              <a:gd name="connsiteY3" fmla="*/ 5586982 h 6858000"/>
              <a:gd name="connsiteX4" fmla="*/ 920723 w 4574541"/>
              <a:gd name="connsiteY4" fmla="*/ 5037225 h 6858000"/>
              <a:gd name="connsiteX5" fmla="*/ 0 w 4574541"/>
              <a:gd name="connsiteY5" fmla="*/ 0 h 6858000"/>
              <a:gd name="connsiteX6" fmla="*/ 4574541 w 4574541"/>
              <a:gd name="connsiteY6" fmla="*/ 0 h 6858000"/>
              <a:gd name="connsiteX7" fmla="*/ 4574541 w 4574541"/>
              <a:gd name="connsiteY7" fmla="*/ 6858000 h 6858000"/>
              <a:gd name="connsiteX8" fmla="*/ 0 w 45745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4541" h="6858000">
                <a:moveTo>
                  <a:pt x="920723" y="5037225"/>
                </a:moveTo>
                <a:cubicBezTo>
                  <a:pt x="434125" y="5037225"/>
                  <a:pt x="39660" y="5283360"/>
                  <a:pt x="39660" y="5586982"/>
                </a:cubicBezTo>
                <a:cubicBezTo>
                  <a:pt x="39660" y="5890604"/>
                  <a:pt x="434125" y="6136739"/>
                  <a:pt x="920723" y="6136739"/>
                </a:cubicBezTo>
                <a:cubicBezTo>
                  <a:pt x="1407321" y="6136739"/>
                  <a:pt x="1801786" y="5890604"/>
                  <a:pt x="1801786" y="5586982"/>
                </a:cubicBezTo>
                <a:cubicBezTo>
                  <a:pt x="1801786" y="5283360"/>
                  <a:pt x="1407321" y="5037225"/>
                  <a:pt x="920723" y="5037225"/>
                </a:cubicBezTo>
                <a:close/>
                <a:moveTo>
                  <a:pt x="0" y="0"/>
                </a:moveTo>
                <a:lnTo>
                  <a:pt x="4574541" y="0"/>
                </a:lnTo>
                <a:lnTo>
                  <a:pt x="4574541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194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en-US" altLang="zh-CN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9442" y="-50093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6635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AEED43-26BF-4430-A85E-AFDEA35A5371}"/>
              </a:ext>
            </a:extLst>
          </p:cNvPr>
          <p:cNvSpPr/>
          <p:nvPr/>
        </p:nvSpPr>
        <p:spPr>
          <a:xfrm>
            <a:off x="457200" y="4797361"/>
            <a:ext cx="11410950" cy="850374"/>
          </a:xfrm>
          <a:prstGeom prst="rect">
            <a:avLst/>
          </a:prstGeom>
          <a:solidFill>
            <a:srgbClr val="766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2">
            <a:extLst>
              <a:ext uri="{FF2B5EF4-FFF2-40B4-BE49-F238E27FC236}">
                <a16:creationId xmlns:a16="http://schemas.microsoft.com/office/drawing/2014/main" id="{52599D88-D7BC-4E6D-8E09-621D289B2405}"/>
              </a:ext>
            </a:extLst>
          </p:cNvPr>
          <p:cNvSpPr/>
          <p:nvPr/>
        </p:nvSpPr>
        <p:spPr>
          <a:xfrm>
            <a:off x="5434203" y="2230743"/>
            <a:ext cx="1790700" cy="385763"/>
          </a:xfrm>
          <a:prstGeom prst="roundRect">
            <a:avLst>
              <a:gd name="adj" fmla="val 41358"/>
            </a:avLst>
          </a:prstGeom>
          <a:solidFill>
            <a:srgbClr val="766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管理库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807422-AE64-4A7F-9CD4-185BE293FB7C}"/>
              </a:ext>
            </a:extLst>
          </p:cNvPr>
          <p:cNvSpPr/>
          <p:nvPr/>
        </p:nvSpPr>
        <p:spPr>
          <a:xfrm>
            <a:off x="6329553" y="2857821"/>
            <a:ext cx="4342986" cy="626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是一个开源的分布式版本控制系统，可以有效、高速地处理从很小到非常大的项目版本管理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AEB737-252C-46AE-988F-D6EBC1610B01}"/>
              </a:ext>
            </a:extLst>
          </p:cNvPr>
          <p:cNvSpPr/>
          <p:nvPr/>
        </p:nvSpPr>
        <p:spPr>
          <a:xfrm>
            <a:off x="6329553" y="3641811"/>
            <a:ext cx="4342986" cy="90672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分布式相比于集中式的最大区别在于开发者可以提交到本地，每个开发者通过克隆（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clone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），在本地机器上拷贝一个完整的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0D9C9"/>
              </a:clrFrom>
              <a:clrTo>
                <a:srgbClr val="E0D9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2" y="-78927"/>
            <a:ext cx="457454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75B71A-2AC3-FF4B-5482-C50B1E3F28D7}"/>
              </a:ext>
            </a:extLst>
          </p:cNvPr>
          <p:cNvSpPr/>
          <p:nvPr/>
        </p:nvSpPr>
        <p:spPr>
          <a:xfrm>
            <a:off x="6329553" y="4894228"/>
            <a:ext cx="4342986" cy="62664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集中式管理库有多重，这里以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SVN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管理库为例介绍分布式管理库与集中式管理库的区别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517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199929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en-US" altLang="zh-CN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与</a:t>
            </a:r>
            <a:r>
              <a:rPr lang="en-US" altLang="zh-CN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SVN</a:t>
            </a:r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的区别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0332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574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49FD965-A949-4518-1279-67B226B49B99}"/>
              </a:ext>
            </a:extLst>
          </p:cNvPr>
          <p:cNvGrpSpPr/>
          <p:nvPr/>
        </p:nvGrpSpPr>
        <p:grpSpPr>
          <a:xfrm>
            <a:off x="2453087" y="999896"/>
            <a:ext cx="3198668" cy="4711185"/>
            <a:chOff x="2662092" y="999896"/>
            <a:chExt cx="3198668" cy="4711185"/>
          </a:xfrm>
        </p:grpSpPr>
        <p:sp>
          <p:nvSpPr>
            <p:cNvPr id="12" name="矩形: 圆角 41">
              <a:extLst>
                <a:ext uri="{FF2B5EF4-FFF2-40B4-BE49-F238E27FC236}">
                  <a16:creationId xmlns:a16="http://schemas.microsoft.com/office/drawing/2014/main" id="{CF068A5C-2297-4181-AC72-BF2871E52BAF}"/>
                </a:ext>
              </a:extLst>
            </p:cNvPr>
            <p:cNvSpPr/>
            <p:nvPr/>
          </p:nvSpPr>
          <p:spPr>
            <a:xfrm>
              <a:off x="2662092" y="999896"/>
              <a:ext cx="3198668" cy="4711185"/>
            </a:xfrm>
            <a:prstGeom prst="roundRect">
              <a:avLst>
                <a:gd name="adj" fmla="val 1970"/>
              </a:avLst>
            </a:prstGeom>
            <a:solidFill>
              <a:srgbClr val="F5F4EF"/>
            </a:solidFill>
            <a:ln>
              <a:noFill/>
            </a:ln>
            <a:effectLst>
              <a:outerShdw blurRad="1905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01697D-6AB6-4961-A412-24D7CB642631}"/>
                </a:ext>
              </a:extLst>
            </p:cNvPr>
            <p:cNvSpPr txBox="1"/>
            <p:nvPr/>
          </p:nvSpPr>
          <p:spPr>
            <a:xfrm>
              <a:off x="2867518" y="1721823"/>
              <a:ext cx="2874439" cy="396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800" b="0">
                  <a:solidFill>
                    <a:srgbClr val="59595B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SVN </a:t>
              </a:r>
              <a:r>
                <a:rPr lang="zh-CN" altLang="en-US" sz="1800" b="0">
                  <a:solidFill>
                    <a:srgbClr val="59595B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管理</a:t>
              </a:r>
              <a:r>
                <a:rPr lang="zh-CN" altLang="en-US" sz="1800" b="0" dirty="0">
                  <a:solidFill>
                    <a:srgbClr val="59595B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库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6C1EA30-7A28-4D1E-ACE3-9E45BAFDC48D}"/>
                </a:ext>
              </a:extLst>
            </p:cNvPr>
            <p:cNvSpPr/>
            <p:nvPr/>
          </p:nvSpPr>
          <p:spPr>
            <a:xfrm>
              <a:off x="2824205" y="2521162"/>
              <a:ext cx="2874439" cy="2867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SNV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版本管理系统：</a:t>
              </a:r>
            </a:p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版本库集中放在中央服务器中；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需联网，从中央服务器中获取最新版本，之后更新功能，之后推送上去；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按文件的方式存储；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版本是一个全局版本号；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缺点：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、服务器单点故障；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、容错性差；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、不适合开发人员多的项目开发</a:t>
              </a:r>
            </a:p>
          </p:txBody>
        </p:sp>
        <p:sp>
          <p:nvSpPr>
            <p:cNvPr id="21" name="bar-chart_232597">
              <a:extLst>
                <a:ext uri="{FF2B5EF4-FFF2-40B4-BE49-F238E27FC236}">
                  <a16:creationId xmlns:a16="http://schemas.microsoft.com/office/drawing/2014/main" id="{D4F8C05A-62BB-4382-B432-EC6DBECA1E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90748" y="1286421"/>
              <a:ext cx="341355" cy="268436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C947D5-91FA-5006-BD1B-FA7E285D5A57}"/>
              </a:ext>
            </a:extLst>
          </p:cNvPr>
          <p:cNvGrpSpPr/>
          <p:nvPr/>
        </p:nvGrpSpPr>
        <p:grpSpPr>
          <a:xfrm>
            <a:off x="6540245" y="999897"/>
            <a:ext cx="3198668" cy="4711184"/>
            <a:chOff x="6082290" y="999898"/>
            <a:chExt cx="3198668" cy="4711184"/>
          </a:xfrm>
        </p:grpSpPr>
        <p:sp>
          <p:nvSpPr>
            <p:cNvPr id="13" name="矩形: 圆角 42">
              <a:extLst>
                <a:ext uri="{FF2B5EF4-FFF2-40B4-BE49-F238E27FC236}">
                  <a16:creationId xmlns:a16="http://schemas.microsoft.com/office/drawing/2014/main" id="{C6632EA7-9B5D-467B-9DD2-5EABE86EFDA0}"/>
                </a:ext>
              </a:extLst>
            </p:cNvPr>
            <p:cNvSpPr/>
            <p:nvPr/>
          </p:nvSpPr>
          <p:spPr>
            <a:xfrm>
              <a:off x="6082290" y="999898"/>
              <a:ext cx="3198668" cy="4711184"/>
            </a:xfrm>
            <a:prstGeom prst="roundRect">
              <a:avLst>
                <a:gd name="adj" fmla="val 1970"/>
              </a:avLst>
            </a:prstGeom>
            <a:solidFill>
              <a:srgbClr val="F5F4EF"/>
            </a:solidFill>
            <a:ln>
              <a:noFill/>
            </a:ln>
            <a:effectLst>
              <a:outerShdw blurRad="1905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0CF2C9-139E-4432-B1D6-1AAB01CE67F8}"/>
                </a:ext>
              </a:extLst>
            </p:cNvPr>
            <p:cNvSpPr txBox="1"/>
            <p:nvPr/>
          </p:nvSpPr>
          <p:spPr>
            <a:xfrm>
              <a:off x="6240002" y="1721823"/>
              <a:ext cx="2874439" cy="396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800" b="0" dirty="0">
                  <a:solidFill>
                    <a:srgbClr val="59595B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Git </a:t>
              </a:r>
              <a:r>
                <a:rPr lang="zh-CN" altLang="en-US" sz="1800" b="0" dirty="0">
                  <a:solidFill>
                    <a:srgbClr val="59595B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管理库</a:t>
              </a:r>
            </a:p>
          </p:txBody>
        </p:sp>
        <p:sp>
          <p:nvSpPr>
            <p:cNvPr id="24" name="bar-chart_232597">
              <a:extLst>
                <a:ext uri="{FF2B5EF4-FFF2-40B4-BE49-F238E27FC236}">
                  <a16:creationId xmlns:a16="http://schemas.microsoft.com/office/drawing/2014/main" id="{35CBAD8D-1A74-40F6-98AB-18C4B71A47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24533" y="1249962"/>
              <a:ext cx="305378" cy="341355"/>
            </a:xfrm>
            <a:custGeom>
              <a:avLst/>
              <a:gdLst>
                <a:gd name="T0" fmla="*/ 3046 w 3696"/>
                <a:gd name="T1" fmla="*/ 888 h 4137"/>
                <a:gd name="T2" fmla="*/ 3219 w 3696"/>
                <a:gd name="T3" fmla="*/ 716 h 4137"/>
                <a:gd name="T4" fmla="*/ 3219 w 3696"/>
                <a:gd name="T5" fmla="*/ 480 h 4137"/>
                <a:gd name="T6" fmla="*/ 2983 w 3696"/>
                <a:gd name="T7" fmla="*/ 480 h 4137"/>
                <a:gd name="T8" fmla="*/ 2811 w 3696"/>
                <a:gd name="T9" fmla="*/ 652 h 4137"/>
                <a:gd name="T10" fmla="*/ 342 w 3696"/>
                <a:gd name="T11" fmla="*/ 494 h 4137"/>
                <a:gd name="T12" fmla="*/ 281 w 3696"/>
                <a:gd name="T13" fmla="*/ 616 h 4137"/>
                <a:gd name="T14" fmla="*/ 357 w 3696"/>
                <a:gd name="T15" fmla="*/ 728 h 4137"/>
                <a:gd name="T16" fmla="*/ 737 w 3696"/>
                <a:gd name="T17" fmla="*/ 1005 h 4137"/>
                <a:gd name="T18" fmla="*/ 1072 w 3696"/>
                <a:gd name="T19" fmla="*/ 1546 h 4137"/>
                <a:gd name="T20" fmla="*/ 1173 w 3696"/>
                <a:gd name="T21" fmla="*/ 1647 h 4137"/>
                <a:gd name="T22" fmla="*/ 1591 w 3696"/>
                <a:gd name="T23" fmla="*/ 1871 h 4137"/>
                <a:gd name="T24" fmla="*/ 187 w 3696"/>
                <a:gd name="T25" fmla="*/ 3273 h 4137"/>
                <a:gd name="T26" fmla="*/ 187 w 3696"/>
                <a:gd name="T27" fmla="*/ 3951 h 4137"/>
                <a:gd name="T28" fmla="*/ 865 w 3696"/>
                <a:gd name="T29" fmla="*/ 3951 h 4137"/>
                <a:gd name="T30" fmla="*/ 1032 w 3696"/>
                <a:gd name="T31" fmla="*/ 3783 h 4137"/>
                <a:gd name="T32" fmla="*/ 1032 w 3696"/>
                <a:gd name="T33" fmla="*/ 3548 h 4137"/>
                <a:gd name="T34" fmla="*/ 796 w 3696"/>
                <a:gd name="T35" fmla="*/ 3548 h 4137"/>
                <a:gd name="T36" fmla="*/ 629 w 3696"/>
                <a:gd name="T37" fmla="*/ 3715 h 4137"/>
                <a:gd name="T38" fmla="*/ 423 w 3696"/>
                <a:gd name="T39" fmla="*/ 3715 h 4137"/>
                <a:gd name="T40" fmla="*/ 423 w 3696"/>
                <a:gd name="T41" fmla="*/ 3509 h 4137"/>
                <a:gd name="T42" fmla="*/ 1826 w 3696"/>
                <a:gd name="T43" fmla="*/ 2107 h 4137"/>
                <a:gd name="T44" fmla="*/ 2049 w 3696"/>
                <a:gd name="T45" fmla="*/ 2523 h 4137"/>
                <a:gd name="T46" fmla="*/ 2150 w 3696"/>
                <a:gd name="T47" fmla="*/ 2624 h 4137"/>
                <a:gd name="T48" fmla="*/ 2691 w 3696"/>
                <a:gd name="T49" fmla="*/ 2959 h 4137"/>
                <a:gd name="T50" fmla="*/ 2968 w 3696"/>
                <a:gd name="T51" fmla="*/ 3339 h 4137"/>
                <a:gd name="T52" fmla="*/ 3080 w 3696"/>
                <a:gd name="T53" fmla="*/ 3415 h 4137"/>
                <a:gd name="T54" fmla="*/ 3201 w 3696"/>
                <a:gd name="T55" fmla="*/ 3354 h 4137"/>
                <a:gd name="T56" fmla="*/ 3046 w 3696"/>
                <a:gd name="T57" fmla="*/ 888 h 4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96" h="4137">
                  <a:moveTo>
                    <a:pt x="3046" y="888"/>
                  </a:moveTo>
                  <a:lnTo>
                    <a:pt x="3219" y="716"/>
                  </a:lnTo>
                  <a:cubicBezTo>
                    <a:pt x="3284" y="651"/>
                    <a:pt x="3284" y="545"/>
                    <a:pt x="3219" y="480"/>
                  </a:cubicBezTo>
                  <a:cubicBezTo>
                    <a:pt x="3154" y="415"/>
                    <a:pt x="3048" y="415"/>
                    <a:pt x="2983" y="480"/>
                  </a:cubicBezTo>
                  <a:lnTo>
                    <a:pt x="2811" y="652"/>
                  </a:lnTo>
                  <a:cubicBezTo>
                    <a:pt x="2108" y="52"/>
                    <a:pt x="1099" y="0"/>
                    <a:pt x="342" y="494"/>
                  </a:cubicBezTo>
                  <a:cubicBezTo>
                    <a:pt x="301" y="521"/>
                    <a:pt x="278" y="567"/>
                    <a:pt x="281" y="616"/>
                  </a:cubicBezTo>
                  <a:cubicBezTo>
                    <a:pt x="285" y="664"/>
                    <a:pt x="314" y="707"/>
                    <a:pt x="357" y="728"/>
                  </a:cubicBezTo>
                  <a:cubicBezTo>
                    <a:pt x="481" y="787"/>
                    <a:pt x="613" y="882"/>
                    <a:pt x="737" y="1005"/>
                  </a:cubicBezTo>
                  <a:cubicBezTo>
                    <a:pt x="916" y="1184"/>
                    <a:pt x="1035" y="1384"/>
                    <a:pt x="1072" y="1546"/>
                  </a:cubicBezTo>
                  <a:cubicBezTo>
                    <a:pt x="1083" y="1596"/>
                    <a:pt x="1122" y="1636"/>
                    <a:pt x="1173" y="1647"/>
                  </a:cubicBezTo>
                  <a:cubicBezTo>
                    <a:pt x="1298" y="1676"/>
                    <a:pt x="1447" y="1754"/>
                    <a:pt x="1591" y="1871"/>
                  </a:cubicBezTo>
                  <a:lnTo>
                    <a:pt x="187" y="3273"/>
                  </a:lnTo>
                  <a:cubicBezTo>
                    <a:pt x="0" y="3460"/>
                    <a:pt x="0" y="3763"/>
                    <a:pt x="187" y="3951"/>
                  </a:cubicBezTo>
                  <a:cubicBezTo>
                    <a:pt x="374" y="4137"/>
                    <a:pt x="678" y="4137"/>
                    <a:pt x="865" y="3951"/>
                  </a:cubicBezTo>
                  <a:lnTo>
                    <a:pt x="1032" y="3783"/>
                  </a:lnTo>
                  <a:cubicBezTo>
                    <a:pt x="1097" y="3718"/>
                    <a:pt x="1097" y="3613"/>
                    <a:pt x="1032" y="3548"/>
                  </a:cubicBezTo>
                  <a:cubicBezTo>
                    <a:pt x="967" y="3482"/>
                    <a:pt x="861" y="3482"/>
                    <a:pt x="796" y="3548"/>
                  </a:cubicBezTo>
                  <a:lnTo>
                    <a:pt x="629" y="3715"/>
                  </a:lnTo>
                  <a:cubicBezTo>
                    <a:pt x="572" y="3772"/>
                    <a:pt x="480" y="3772"/>
                    <a:pt x="423" y="3715"/>
                  </a:cubicBezTo>
                  <a:cubicBezTo>
                    <a:pt x="366" y="3658"/>
                    <a:pt x="366" y="3566"/>
                    <a:pt x="423" y="3509"/>
                  </a:cubicBezTo>
                  <a:lnTo>
                    <a:pt x="1826" y="2107"/>
                  </a:lnTo>
                  <a:cubicBezTo>
                    <a:pt x="1943" y="2251"/>
                    <a:pt x="2020" y="2398"/>
                    <a:pt x="2049" y="2523"/>
                  </a:cubicBezTo>
                  <a:cubicBezTo>
                    <a:pt x="2060" y="2574"/>
                    <a:pt x="2100" y="2613"/>
                    <a:pt x="2150" y="2624"/>
                  </a:cubicBezTo>
                  <a:cubicBezTo>
                    <a:pt x="2312" y="2661"/>
                    <a:pt x="2511" y="2780"/>
                    <a:pt x="2691" y="2959"/>
                  </a:cubicBezTo>
                  <a:cubicBezTo>
                    <a:pt x="2814" y="3083"/>
                    <a:pt x="2909" y="3215"/>
                    <a:pt x="2968" y="3339"/>
                  </a:cubicBezTo>
                  <a:cubicBezTo>
                    <a:pt x="2989" y="3382"/>
                    <a:pt x="3032" y="3411"/>
                    <a:pt x="3080" y="3415"/>
                  </a:cubicBezTo>
                  <a:cubicBezTo>
                    <a:pt x="3129" y="3418"/>
                    <a:pt x="3175" y="3395"/>
                    <a:pt x="3201" y="3354"/>
                  </a:cubicBezTo>
                  <a:cubicBezTo>
                    <a:pt x="3696" y="2599"/>
                    <a:pt x="3644" y="1591"/>
                    <a:pt x="3046" y="888"/>
                  </a:cubicBez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7EFA34-B95B-3A14-7231-F4E56379AA90}"/>
                </a:ext>
              </a:extLst>
            </p:cNvPr>
            <p:cNvSpPr/>
            <p:nvPr/>
          </p:nvSpPr>
          <p:spPr>
            <a:xfrm>
              <a:off x="6240002" y="2521162"/>
              <a:ext cx="2874439" cy="2867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版本管理系统：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没有中央服务器，每个人的电脑都有一个完整的版本库；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无需联网，只需把各自的修改推送给对方，就可以互相看到对方的修改了；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按数据方式存储；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版本不是一个全局版本号；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缺点：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、学习周期比较长；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、代码保密性差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2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BA8DAA2-8A62-4CCB-BB35-4C66F8D8E689}"/>
              </a:ext>
            </a:extLst>
          </p:cNvPr>
          <p:cNvSpPr txBox="1"/>
          <p:nvPr/>
        </p:nvSpPr>
        <p:spPr>
          <a:xfrm>
            <a:off x="7014664" y="228924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6675F"/>
                </a:solidFill>
                <a:latin typeface="Century Gothic" panose="020B0502020202020204" pitchFamily="34" charset="0"/>
              </a:rPr>
              <a:t>PART THREE</a:t>
            </a:r>
            <a:endParaRPr lang="zh-CN" altLang="en-US" sz="3600" dirty="0">
              <a:solidFill>
                <a:srgbClr val="76675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3DCCC"/>
              </a:clrFrom>
              <a:clrTo>
                <a:srgbClr val="E3D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590" y="-155039"/>
            <a:ext cx="4574541" cy="6858000"/>
          </a:xfrm>
          <a:custGeom>
            <a:avLst/>
            <a:gdLst>
              <a:gd name="connsiteX0" fmla="*/ 920723 w 4574541"/>
              <a:gd name="connsiteY0" fmla="*/ 5037225 h 6858000"/>
              <a:gd name="connsiteX1" fmla="*/ 39660 w 4574541"/>
              <a:gd name="connsiteY1" fmla="*/ 5586982 h 6858000"/>
              <a:gd name="connsiteX2" fmla="*/ 920723 w 4574541"/>
              <a:gd name="connsiteY2" fmla="*/ 6136739 h 6858000"/>
              <a:gd name="connsiteX3" fmla="*/ 1801786 w 4574541"/>
              <a:gd name="connsiteY3" fmla="*/ 5586982 h 6858000"/>
              <a:gd name="connsiteX4" fmla="*/ 920723 w 4574541"/>
              <a:gd name="connsiteY4" fmla="*/ 5037225 h 6858000"/>
              <a:gd name="connsiteX5" fmla="*/ 0 w 4574541"/>
              <a:gd name="connsiteY5" fmla="*/ 0 h 6858000"/>
              <a:gd name="connsiteX6" fmla="*/ 4574541 w 4574541"/>
              <a:gd name="connsiteY6" fmla="*/ 0 h 6858000"/>
              <a:gd name="connsiteX7" fmla="*/ 4574541 w 4574541"/>
              <a:gd name="connsiteY7" fmla="*/ 6858000 h 6858000"/>
              <a:gd name="connsiteX8" fmla="*/ 0 w 45745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4541" h="6858000">
                <a:moveTo>
                  <a:pt x="920723" y="5037225"/>
                </a:moveTo>
                <a:cubicBezTo>
                  <a:pt x="434125" y="5037225"/>
                  <a:pt x="39660" y="5283360"/>
                  <a:pt x="39660" y="5586982"/>
                </a:cubicBezTo>
                <a:cubicBezTo>
                  <a:pt x="39660" y="5890604"/>
                  <a:pt x="434125" y="6136739"/>
                  <a:pt x="920723" y="6136739"/>
                </a:cubicBezTo>
                <a:cubicBezTo>
                  <a:pt x="1407321" y="6136739"/>
                  <a:pt x="1801786" y="5890604"/>
                  <a:pt x="1801786" y="5586982"/>
                </a:cubicBezTo>
                <a:cubicBezTo>
                  <a:pt x="1801786" y="5283360"/>
                  <a:pt x="1407321" y="5037225"/>
                  <a:pt x="920723" y="5037225"/>
                </a:cubicBezTo>
                <a:close/>
                <a:moveTo>
                  <a:pt x="0" y="0"/>
                </a:moveTo>
                <a:lnTo>
                  <a:pt x="4574541" y="0"/>
                </a:lnTo>
                <a:lnTo>
                  <a:pt x="457454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DBDD65-B4B3-C2C2-4946-E455645D51CD}"/>
              </a:ext>
            </a:extLst>
          </p:cNvPr>
          <p:cNvSpPr txBox="1"/>
          <p:nvPr/>
        </p:nvSpPr>
        <p:spPr>
          <a:xfrm>
            <a:off x="7014663" y="3148562"/>
            <a:ext cx="297581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2000" dirty="0">
                <a:solidFill>
                  <a:srgbClr val="5E5E5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管理库常用功能介绍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DDE111-CF48-B871-65A6-17A2033C8D00}"/>
              </a:ext>
            </a:extLst>
          </p:cNvPr>
          <p:cNvSpPr/>
          <p:nvPr/>
        </p:nvSpPr>
        <p:spPr>
          <a:xfrm>
            <a:off x="7014663" y="3506363"/>
            <a:ext cx="3643738" cy="29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Description of common instructions in Git.</a:t>
            </a:r>
          </a:p>
        </p:txBody>
      </p:sp>
    </p:spTree>
    <p:extLst>
      <p:ext uri="{BB962C8B-B14F-4D97-AF65-F5344CB8AC3E}">
        <p14:creationId xmlns:p14="http://schemas.microsoft.com/office/powerpoint/2010/main" val="3755034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782F57-9A3B-4473-B724-014362A9D500}"/>
              </a:ext>
            </a:extLst>
          </p:cNvPr>
          <p:cNvSpPr txBox="1"/>
          <p:nvPr/>
        </p:nvSpPr>
        <p:spPr>
          <a:xfrm>
            <a:off x="4745743" y="207434"/>
            <a:ext cx="270051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6675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基础功能简介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343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0D9C7"/>
              </a:clrFrom>
              <a:clrTo>
                <a:srgbClr val="E0D9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794" y="-44450"/>
            <a:ext cx="405925" cy="799968"/>
          </a:xfrm>
          <a:custGeom>
            <a:avLst/>
            <a:gdLst>
              <a:gd name="connsiteX0" fmla="*/ 0 w 1433058"/>
              <a:gd name="connsiteY0" fmla="*/ 0 h 1435100"/>
              <a:gd name="connsiteX1" fmla="*/ 1433058 w 1433058"/>
              <a:gd name="connsiteY1" fmla="*/ 0 h 1435100"/>
              <a:gd name="connsiteX2" fmla="*/ 1433058 w 1433058"/>
              <a:gd name="connsiteY2" fmla="*/ 1435100 h 1435100"/>
              <a:gd name="connsiteX3" fmla="*/ 0 w 1433058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058" h="1435100">
                <a:moveTo>
                  <a:pt x="0" y="0"/>
                </a:moveTo>
                <a:lnTo>
                  <a:pt x="1433058" y="0"/>
                </a:lnTo>
                <a:lnTo>
                  <a:pt x="1433058" y="1435100"/>
                </a:lnTo>
                <a:lnTo>
                  <a:pt x="0" y="1435100"/>
                </a:lnTo>
                <a:close/>
              </a:path>
            </a:pathLst>
          </a:cu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68E113C-8025-4A6F-9EFC-BD2E06C475DB}"/>
              </a:ext>
            </a:extLst>
          </p:cNvPr>
          <p:cNvGrpSpPr/>
          <p:nvPr/>
        </p:nvGrpSpPr>
        <p:grpSpPr>
          <a:xfrm>
            <a:off x="7042364" y="2080850"/>
            <a:ext cx="4513336" cy="3890807"/>
            <a:chOff x="7008104" y="1953912"/>
            <a:chExt cx="4155462" cy="358229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BA744B4-49F1-433F-A1C0-D173543C6DFB}"/>
                </a:ext>
              </a:extLst>
            </p:cNvPr>
            <p:cNvGrpSpPr/>
            <p:nvPr/>
          </p:nvGrpSpPr>
          <p:grpSpPr>
            <a:xfrm>
              <a:off x="7008104" y="1953912"/>
              <a:ext cx="4155462" cy="3582295"/>
              <a:chOff x="11243606" y="1237130"/>
              <a:chExt cx="3793576" cy="3270324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8BF87EC9-F1EE-4A89-A7FF-8B56D6512F0C}"/>
                  </a:ext>
                </a:extLst>
              </p:cNvPr>
              <p:cNvSpPr/>
              <p:nvPr/>
            </p:nvSpPr>
            <p:spPr>
              <a:xfrm>
                <a:off x="12192000" y="1237130"/>
                <a:ext cx="1896788" cy="1635162"/>
              </a:xfrm>
              <a:prstGeom prst="triangle">
                <a:avLst/>
              </a:prstGeom>
              <a:solidFill>
                <a:srgbClr val="7667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16261A29-040B-43D9-A12A-A552DE78DD78}"/>
                  </a:ext>
                </a:extLst>
              </p:cNvPr>
              <p:cNvSpPr/>
              <p:nvPr/>
            </p:nvSpPr>
            <p:spPr>
              <a:xfrm>
                <a:off x="11243606" y="2872292"/>
                <a:ext cx="1896788" cy="1635162"/>
              </a:xfrm>
              <a:prstGeom prst="triangle">
                <a:avLst/>
              </a:prstGeom>
              <a:solidFill>
                <a:srgbClr val="7667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2DB78459-A35A-47F2-BC7A-0A405C0DB9A5}"/>
                  </a:ext>
                </a:extLst>
              </p:cNvPr>
              <p:cNvSpPr/>
              <p:nvPr/>
            </p:nvSpPr>
            <p:spPr>
              <a:xfrm>
                <a:off x="13140394" y="2872292"/>
                <a:ext cx="1896788" cy="1635162"/>
              </a:xfrm>
              <a:prstGeom prst="triangle">
                <a:avLst/>
              </a:prstGeom>
              <a:solidFill>
                <a:srgbClr val="7667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C1AD73DC-956D-4BD4-B496-BEAE1EAA0255}"/>
                  </a:ext>
                </a:extLst>
              </p:cNvPr>
              <p:cNvSpPr/>
              <p:nvPr/>
            </p:nvSpPr>
            <p:spPr>
              <a:xfrm rot="10800000">
                <a:off x="12192000" y="2872292"/>
                <a:ext cx="1896788" cy="1635162"/>
              </a:xfrm>
              <a:prstGeom prst="triangle">
                <a:avLst/>
              </a:prstGeom>
              <a:solidFill>
                <a:srgbClr val="A09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business-bars-graphic_70650">
              <a:extLst>
                <a:ext uri="{FF2B5EF4-FFF2-40B4-BE49-F238E27FC236}">
                  <a16:creationId xmlns:a16="http://schemas.microsoft.com/office/drawing/2014/main" id="{CBA99A88-70A4-4E9F-A45A-D425E66709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31048" y="4691614"/>
              <a:ext cx="258376" cy="309575"/>
            </a:xfrm>
            <a:custGeom>
              <a:avLst/>
              <a:gdLst>
                <a:gd name="connsiteX0" fmla="*/ 485852 w 492308"/>
                <a:gd name="connsiteY0" fmla="*/ 451239 h 589863"/>
                <a:gd name="connsiteX1" fmla="*/ 492308 w 492308"/>
                <a:gd name="connsiteY1" fmla="*/ 497178 h 589863"/>
                <a:gd name="connsiteX2" fmla="*/ 488273 w 492308"/>
                <a:gd name="connsiteY2" fmla="*/ 496373 h 589863"/>
                <a:gd name="connsiteX3" fmla="*/ 475360 w 492308"/>
                <a:gd name="connsiteY3" fmla="*/ 562461 h 589863"/>
                <a:gd name="connsiteX4" fmla="*/ 414024 w 492308"/>
                <a:gd name="connsiteY4" fmla="*/ 589863 h 589863"/>
                <a:gd name="connsiteX5" fmla="*/ 387392 w 492308"/>
                <a:gd name="connsiteY5" fmla="*/ 589863 h 589863"/>
                <a:gd name="connsiteX6" fmla="*/ 233245 w 492308"/>
                <a:gd name="connsiteY6" fmla="*/ 526193 h 589863"/>
                <a:gd name="connsiteX7" fmla="*/ 93626 w 492308"/>
                <a:gd name="connsiteY7" fmla="*/ 485895 h 589863"/>
                <a:gd name="connsiteX8" fmla="*/ 81520 w 492308"/>
                <a:gd name="connsiteY8" fmla="*/ 477030 h 589863"/>
                <a:gd name="connsiteX9" fmla="*/ 91205 w 492308"/>
                <a:gd name="connsiteY9" fmla="*/ 464940 h 589863"/>
                <a:gd name="connsiteX10" fmla="*/ 248579 w 492308"/>
                <a:gd name="connsiteY10" fmla="*/ 511686 h 589863"/>
                <a:gd name="connsiteX11" fmla="*/ 413217 w 492308"/>
                <a:gd name="connsiteY11" fmla="*/ 568102 h 589863"/>
                <a:gd name="connsiteX12" fmla="*/ 458412 w 492308"/>
                <a:gd name="connsiteY12" fmla="*/ 549565 h 589863"/>
                <a:gd name="connsiteX13" fmla="*/ 465675 w 492308"/>
                <a:gd name="connsiteY13" fmla="*/ 492343 h 589863"/>
                <a:gd name="connsiteX14" fmla="*/ 447113 w 492308"/>
                <a:gd name="connsiteY14" fmla="*/ 489119 h 589863"/>
                <a:gd name="connsiteX15" fmla="*/ 453562 w 492308"/>
                <a:gd name="connsiteY15" fmla="*/ 404600 h 589863"/>
                <a:gd name="connsiteX16" fmla="*/ 475336 w 492308"/>
                <a:gd name="connsiteY16" fmla="*/ 434373 h 589863"/>
                <a:gd name="connsiteX17" fmla="*/ 432595 w 492308"/>
                <a:gd name="connsiteY17" fmla="*/ 477021 h 589863"/>
                <a:gd name="connsiteX18" fmla="*/ 403563 w 492308"/>
                <a:gd name="connsiteY18" fmla="*/ 456904 h 589863"/>
                <a:gd name="connsiteX19" fmla="*/ 258279 w 492308"/>
                <a:gd name="connsiteY19" fmla="*/ 178915 h 589863"/>
                <a:gd name="connsiteX20" fmla="*/ 442300 w 492308"/>
                <a:gd name="connsiteY20" fmla="*/ 391628 h 589863"/>
                <a:gd name="connsiteX21" fmla="*/ 388224 w 492308"/>
                <a:gd name="connsiteY21" fmla="*/ 447223 h 589863"/>
                <a:gd name="connsiteX22" fmla="*/ 171919 w 492308"/>
                <a:gd name="connsiteY22" fmla="*/ 263516 h 589863"/>
                <a:gd name="connsiteX23" fmla="*/ 258279 w 492308"/>
                <a:gd name="connsiteY23" fmla="*/ 178915 h 589863"/>
                <a:gd name="connsiteX24" fmla="*/ 119450 w 492308"/>
                <a:gd name="connsiteY24" fmla="*/ 0 h 589863"/>
                <a:gd name="connsiteX25" fmla="*/ 238900 w 492308"/>
                <a:gd name="connsiteY25" fmla="*/ 119255 h 589863"/>
                <a:gd name="connsiteX26" fmla="*/ 119450 w 492308"/>
                <a:gd name="connsiteY26" fmla="*/ 238510 h 589863"/>
                <a:gd name="connsiteX27" fmla="*/ 0 w 492308"/>
                <a:gd name="connsiteY27" fmla="*/ 119255 h 589863"/>
                <a:gd name="connsiteX28" fmla="*/ 119450 w 492308"/>
                <a:gd name="connsiteY28" fmla="*/ 0 h 58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2308" h="589863">
                  <a:moveTo>
                    <a:pt x="485852" y="451239"/>
                  </a:moveTo>
                  <a:lnTo>
                    <a:pt x="492308" y="497178"/>
                  </a:lnTo>
                  <a:lnTo>
                    <a:pt x="488273" y="496373"/>
                  </a:lnTo>
                  <a:cubicBezTo>
                    <a:pt x="490694" y="513298"/>
                    <a:pt x="491501" y="540700"/>
                    <a:pt x="475360" y="562461"/>
                  </a:cubicBezTo>
                  <a:cubicBezTo>
                    <a:pt x="462447" y="579386"/>
                    <a:pt x="442271" y="589057"/>
                    <a:pt x="414024" y="589863"/>
                  </a:cubicBezTo>
                  <a:cubicBezTo>
                    <a:pt x="404340" y="589863"/>
                    <a:pt x="395462" y="589863"/>
                    <a:pt x="387392" y="589863"/>
                  </a:cubicBezTo>
                  <a:cubicBezTo>
                    <a:pt x="318792" y="589863"/>
                    <a:pt x="282475" y="580192"/>
                    <a:pt x="233245" y="526193"/>
                  </a:cubicBezTo>
                  <a:cubicBezTo>
                    <a:pt x="184822" y="474612"/>
                    <a:pt x="95240" y="485895"/>
                    <a:pt x="93626" y="485895"/>
                  </a:cubicBezTo>
                  <a:cubicBezTo>
                    <a:pt x="87976" y="486701"/>
                    <a:pt x="82327" y="482671"/>
                    <a:pt x="81520" y="477030"/>
                  </a:cubicBezTo>
                  <a:cubicBezTo>
                    <a:pt x="80713" y="470582"/>
                    <a:pt x="85555" y="465746"/>
                    <a:pt x="91205" y="464940"/>
                  </a:cubicBezTo>
                  <a:cubicBezTo>
                    <a:pt x="95240" y="464134"/>
                    <a:pt x="192893" y="452045"/>
                    <a:pt x="248579" y="511686"/>
                  </a:cubicBezTo>
                  <a:cubicBezTo>
                    <a:pt x="297002" y="564073"/>
                    <a:pt x="325249" y="570520"/>
                    <a:pt x="413217" y="568102"/>
                  </a:cubicBezTo>
                  <a:cubicBezTo>
                    <a:pt x="434200" y="567296"/>
                    <a:pt x="449534" y="561655"/>
                    <a:pt x="458412" y="549565"/>
                  </a:cubicBezTo>
                  <a:cubicBezTo>
                    <a:pt x="471325" y="531029"/>
                    <a:pt x="468097" y="503626"/>
                    <a:pt x="465675" y="492343"/>
                  </a:cubicBezTo>
                  <a:lnTo>
                    <a:pt x="447113" y="489119"/>
                  </a:lnTo>
                  <a:close/>
                  <a:moveTo>
                    <a:pt x="453562" y="404600"/>
                  </a:moveTo>
                  <a:lnTo>
                    <a:pt x="475336" y="434373"/>
                  </a:lnTo>
                  <a:lnTo>
                    <a:pt x="432595" y="477021"/>
                  </a:lnTo>
                  <a:lnTo>
                    <a:pt x="403563" y="456904"/>
                  </a:lnTo>
                  <a:close/>
                  <a:moveTo>
                    <a:pt x="258279" y="178915"/>
                  </a:moveTo>
                  <a:lnTo>
                    <a:pt x="442300" y="391628"/>
                  </a:lnTo>
                  <a:lnTo>
                    <a:pt x="388224" y="447223"/>
                  </a:lnTo>
                  <a:lnTo>
                    <a:pt x="171919" y="263516"/>
                  </a:lnTo>
                  <a:cubicBezTo>
                    <a:pt x="171919" y="263516"/>
                    <a:pt x="230838" y="230482"/>
                    <a:pt x="258279" y="178915"/>
                  </a:cubicBezTo>
                  <a:close/>
                  <a:moveTo>
                    <a:pt x="119450" y="0"/>
                  </a:moveTo>
                  <a:cubicBezTo>
                    <a:pt x="185420" y="0"/>
                    <a:pt x="238900" y="53392"/>
                    <a:pt x="238900" y="119255"/>
                  </a:cubicBezTo>
                  <a:cubicBezTo>
                    <a:pt x="238900" y="185118"/>
                    <a:pt x="185420" y="238510"/>
                    <a:pt x="119450" y="238510"/>
                  </a:cubicBezTo>
                  <a:cubicBezTo>
                    <a:pt x="53480" y="238510"/>
                    <a:pt x="0" y="185118"/>
                    <a:pt x="0" y="119255"/>
                  </a:cubicBezTo>
                  <a:cubicBezTo>
                    <a:pt x="0" y="53392"/>
                    <a:pt x="53480" y="0"/>
                    <a:pt x="1194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business-bars-graphic_70650">
              <a:extLst>
                <a:ext uri="{FF2B5EF4-FFF2-40B4-BE49-F238E27FC236}">
                  <a16:creationId xmlns:a16="http://schemas.microsoft.com/office/drawing/2014/main" id="{C0C3EE28-7F44-46BE-9E1D-D53AB47EC9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98861" y="4364206"/>
              <a:ext cx="221043" cy="309575"/>
            </a:xfrm>
            <a:custGeom>
              <a:avLst/>
              <a:gdLst>
                <a:gd name="connsiteX0" fmla="*/ 154403 w 432307"/>
                <a:gd name="connsiteY0" fmla="*/ 499109 h 605451"/>
                <a:gd name="connsiteX1" fmla="*/ 277904 w 432307"/>
                <a:gd name="connsiteY1" fmla="*/ 499109 h 605451"/>
                <a:gd name="connsiteX2" fmla="*/ 287248 w 432307"/>
                <a:gd name="connsiteY2" fmla="*/ 513435 h 605451"/>
                <a:gd name="connsiteX3" fmla="*/ 277904 w 432307"/>
                <a:gd name="connsiteY3" fmla="*/ 527762 h 605451"/>
                <a:gd name="connsiteX4" fmla="*/ 287248 w 432307"/>
                <a:gd name="connsiteY4" fmla="*/ 542184 h 605451"/>
                <a:gd name="connsiteX5" fmla="*/ 277904 w 432307"/>
                <a:gd name="connsiteY5" fmla="*/ 556511 h 605451"/>
                <a:gd name="connsiteX6" fmla="*/ 287248 w 432307"/>
                <a:gd name="connsiteY6" fmla="*/ 570837 h 605451"/>
                <a:gd name="connsiteX7" fmla="*/ 271449 w 432307"/>
                <a:gd name="connsiteY7" fmla="*/ 586606 h 605451"/>
                <a:gd name="connsiteX8" fmla="*/ 268078 w 432307"/>
                <a:gd name="connsiteY8" fmla="*/ 586606 h 605451"/>
                <a:gd name="connsiteX9" fmla="*/ 239081 w 432307"/>
                <a:gd name="connsiteY9" fmla="*/ 605451 h 605451"/>
                <a:gd name="connsiteX10" fmla="*/ 193226 w 432307"/>
                <a:gd name="connsiteY10" fmla="*/ 605451 h 605451"/>
                <a:gd name="connsiteX11" fmla="*/ 164229 w 432307"/>
                <a:gd name="connsiteY11" fmla="*/ 586606 h 605451"/>
                <a:gd name="connsiteX12" fmla="*/ 160761 w 432307"/>
                <a:gd name="connsiteY12" fmla="*/ 586606 h 605451"/>
                <a:gd name="connsiteX13" fmla="*/ 145059 w 432307"/>
                <a:gd name="connsiteY13" fmla="*/ 570837 h 605451"/>
                <a:gd name="connsiteX14" fmla="*/ 154403 w 432307"/>
                <a:gd name="connsiteY14" fmla="*/ 556511 h 605451"/>
                <a:gd name="connsiteX15" fmla="*/ 145059 w 432307"/>
                <a:gd name="connsiteY15" fmla="*/ 542184 h 605451"/>
                <a:gd name="connsiteX16" fmla="*/ 154403 w 432307"/>
                <a:gd name="connsiteY16" fmla="*/ 527762 h 605451"/>
                <a:gd name="connsiteX17" fmla="*/ 145059 w 432307"/>
                <a:gd name="connsiteY17" fmla="*/ 513435 h 605451"/>
                <a:gd name="connsiteX18" fmla="*/ 154403 w 432307"/>
                <a:gd name="connsiteY18" fmla="*/ 499109 h 605451"/>
                <a:gd name="connsiteX19" fmla="*/ 396249 w 432307"/>
                <a:gd name="connsiteY19" fmla="*/ 337144 h 605451"/>
                <a:gd name="connsiteX20" fmla="*/ 426219 w 432307"/>
                <a:gd name="connsiteY20" fmla="*/ 354378 h 605451"/>
                <a:gd name="connsiteX21" fmla="*/ 430651 w 432307"/>
                <a:gd name="connsiteY21" fmla="*/ 371035 h 605451"/>
                <a:gd name="connsiteX22" fmla="*/ 420148 w 432307"/>
                <a:gd name="connsiteY22" fmla="*/ 377101 h 605451"/>
                <a:gd name="connsiteX23" fmla="*/ 414077 w 432307"/>
                <a:gd name="connsiteY23" fmla="*/ 375464 h 605451"/>
                <a:gd name="connsiteX24" fmla="*/ 384107 w 432307"/>
                <a:gd name="connsiteY24" fmla="*/ 358133 h 605451"/>
                <a:gd name="connsiteX25" fmla="*/ 379578 w 432307"/>
                <a:gd name="connsiteY25" fmla="*/ 341573 h 605451"/>
                <a:gd name="connsiteX26" fmla="*/ 396249 w 432307"/>
                <a:gd name="connsiteY26" fmla="*/ 337144 h 605451"/>
                <a:gd name="connsiteX27" fmla="*/ 36058 w 432307"/>
                <a:gd name="connsiteY27" fmla="*/ 337144 h 605451"/>
                <a:gd name="connsiteX28" fmla="*/ 52729 w 432307"/>
                <a:gd name="connsiteY28" fmla="*/ 341573 h 605451"/>
                <a:gd name="connsiteX29" fmla="*/ 48200 w 432307"/>
                <a:gd name="connsiteY29" fmla="*/ 358133 h 605451"/>
                <a:gd name="connsiteX30" fmla="*/ 18230 w 432307"/>
                <a:gd name="connsiteY30" fmla="*/ 375464 h 605451"/>
                <a:gd name="connsiteX31" fmla="*/ 12159 w 432307"/>
                <a:gd name="connsiteY31" fmla="*/ 377101 h 605451"/>
                <a:gd name="connsiteX32" fmla="*/ 1656 w 432307"/>
                <a:gd name="connsiteY32" fmla="*/ 371035 h 605451"/>
                <a:gd name="connsiteX33" fmla="*/ 6088 w 432307"/>
                <a:gd name="connsiteY33" fmla="*/ 354378 h 605451"/>
                <a:gd name="connsiteX34" fmla="*/ 18230 w 432307"/>
                <a:gd name="connsiteY34" fmla="*/ 119232 h 605451"/>
                <a:gd name="connsiteX35" fmla="*/ 48200 w 432307"/>
                <a:gd name="connsiteY35" fmla="*/ 136535 h 605451"/>
                <a:gd name="connsiteX36" fmla="*/ 52729 w 432307"/>
                <a:gd name="connsiteY36" fmla="*/ 153069 h 605451"/>
                <a:gd name="connsiteX37" fmla="*/ 42129 w 432307"/>
                <a:gd name="connsiteY37" fmla="*/ 159125 h 605451"/>
                <a:gd name="connsiteX38" fmla="*/ 36058 w 432307"/>
                <a:gd name="connsiteY38" fmla="*/ 157491 h 605451"/>
                <a:gd name="connsiteX39" fmla="*/ 6088 w 432307"/>
                <a:gd name="connsiteY39" fmla="*/ 140188 h 605451"/>
                <a:gd name="connsiteX40" fmla="*/ 1656 w 432307"/>
                <a:gd name="connsiteY40" fmla="*/ 123654 h 605451"/>
                <a:gd name="connsiteX41" fmla="*/ 18230 w 432307"/>
                <a:gd name="connsiteY41" fmla="*/ 119232 h 605451"/>
                <a:gd name="connsiteX42" fmla="*/ 414077 w 432307"/>
                <a:gd name="connsiteY42" fmla="*/ 119232 h 605451"/>
                <a:gd name="connsiteX43" fmla="*/ 430651 w 432307"/>
                <a:gd name="connsiteY43" fmla="*/ 123654 h 605451"/>
                <a:gd name="connsiteX44" fmla="*/ 426219 w 432307"/>
                <a:gd name="connsiteY44" fmla="*/ 140188 h 605451"/>
                <a:gd name="connsiteX45" fmla="*/ 396249 w 432307"/>
                <a:gd name="connsiteY45" fmla="*/ 157491 h 605451"/>
                <a:gd name="connsiteX46" fmla="*/ 390178 w 432307"/>
                <a:gd name="connsiteY46" fmla="*/ 159125 h 605451"/>
                <a:gd name="connsiteX47" fmla="*/ 379578 w 432307"/>
                <a:gd name="connsiteY47" fmla="*/ 153069 h 605451"/>
                <a:gd name="connsiteX48" fmla="*/ 384107 w 432307"/>
                <a:gd name="connsiteY48" fmla="*/ 136535 h 605451"/>
                <a:gd name="connsiteX49" fmla="*/ 216153 w 432307"/>
                <a:gd name="connsiteY49" fmla="*/ 94416 h 605451"/>
                <a:gd name="connsiteX50" fmla="*/ 372067 w 432307"/>
                <a:gd name="connsiteY50" fmla="*/ 250212 h 605451"/>
                <a:gd name="connsiteX51" fmla="*/ 335376 w 432307"/>
                <a:gd name="connsiteY51" fmla="*/ 361866 h 605451"/>
                <a:gd name="connsiteX52" fmla="*/ 301285 w 432307"/>
                <a:gd name="connsiteY52" fmla="*/ 462269 h 605451"/>
                <a:gd name="connsiteX53" fmla="*/ 286935 w 432307"/>
                <a:gd name="connsiteY53" fmla="*/ 476598 h 605451"/>
                <a:gd name="connsiteX54" fmla="*/ 284046 w 432307"/>
                <a:gd name="connsiteY54" fmla="*/ 476598 h 605451"/>
                <a:gd name="connsiteX55" fmla="*/ 148163 w 432307"/>
                <a:gd name="connsiteY55" fmla="*/ 476598 h 605451"/>
                <a:gd name="connsiteX56" fmla="*/ 145371 w 432307"/>
                <a:gd name="connsiteY56" fmla="*/ 476598 h 605451"/>
                <a:gd name="connsiteX57" fmla="*/ 131021 w 432307"/>
                <a:gd name="connsiteY57" fmla="*/ 462269 h 605451"/>
                <a:gd name="connsiteX58" fmla="*/ 97316 w 432307"/>
                <a:gd name="connsiteY58" fmla="*/ 363501 h 605451"/>
                <a:gd name="connsiteX59" fmla="*/ 60239 w 432307"/>
                <a:gd name="connsiteY59" fmla="*/ 250212 h 605451"/>
                <a:gd name="connsiteX60" fmla="*/ 216153 w 432307"/>
                <a:gd name="connsiteY60" fmla="*/ 94416 h 605451"/>
                <a:gd name="connsiteX61" fmla="*/ 216154 w 432307"/>
                <a:gd name="connsiteY61" fmla="*/ 0 h 605451"/>
                <a:gd name="connsiteX62" fmla="*/ 228256 w 432307"/>
                <a:gd name="connsiteY62" fmla="*/ 12117 h 605451"/>
                <a:gd name="connsiteX63" fmla="*/ 228256 w 432307"/>
                <a:gd name="connsiteY63" fmla="*/ 46735 h 605451"/>
                <a:gd name="connsiteX64" fmla="*/ 216154 w 432307"/>
                <a:gd name="connsiteY64" fmla="*/ 58852 h 605451"/>
                <a:gd name="connsiteX65" fmla="*/ 204052 w 432307"/>
                <a:gd name="connsiteY65" fmla="*/ 46735 h 605451"/>
                <a:gd name="connsiteX66" fmla="*/ 204052 w 432307"/>
                <a:gd name="connsiteY66" fmla="*/ 12117 h 605451"/>
                <a:gd name="connsiteX67" fmla="*/ 216154 w 432307"/>
                <a:gd name="connsiteY67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32307" h="605451">
                  <a:moveTo>
                    <a:pt x="154403" y="499109"/>
                  </a:moveTo>
                  <a:lnTo>
                    <a:pt x="277904" y="499109"/>
                  </a:lnTo>
                  <a:cubicBezTo>
                    <a:pt x="283395" y="501513"/>
                    <a:pt x="287248" y="507089"/>
                    <a:pt x="287248" y="513435"/>
                  </a:cubicBezTo>
                  <a:cubicBezTo>
                    <a:pt x="287248" y="519877"/>
                    <a:pt x="283395" y="525358"/>
                    <a:pt x="277904" y="527762"/>
                  </a:cubicBezTo>
                  <a:cubicBezTo>
                    <a:pt x="283395" y="530262"/>
                    <a:pt x="287248" y="535742"/>
                    <a:pt x="287248" y="542184"/>
                  </a:cubicBezTo>
                  <a:cubicBezTo>
                    <a:pt x="287248" y="548530"/>
                    <a:pt x="283395" y="554011"/>
                    <a:pt x="277904" y="556511"/>
                  </a:cubicBezTo>
                  <a:cubicBezTo>
                    <a:pt x="283395" y="558914"/>
                    <a:pt x="287248" y="564395"/>
                    <a:pt x="287248" y="570837"/>
                  </a:cubicBezTo>
                  <a:cubicBezTo>
                    <a:pt x="287248" y="579491"/>
                    <a:pt x="280216" y="586606"/>
                    <a:pt x="271449" y="586606"/>
                  </a:cubicBezTo>
                  <a:lnTo>
                    <a:pt x="268078" y="586606"/>
                  </a:lnTo>
                  <a:cubicBezTo>
                    <a:pt x="263165" y="597663"/>
                    <a:pt x="251990" y="605451"/>
                    <a:pt x="239081" y="605451"/>
                  </a:cubicBezTo>
                  <a:lnTo>
                    <a:pt x="193226" y="605451"/>
                  </a:lnTo>
                  <a:cubicBezTo>
                    <a:pt x="180221" y="605451"/>
                    <a:pt x="169143" y="597663"/>
                    <a:pt x="164229" y="586606"/>
                  </a:cubicBezTo>
                  <a:lnTo>
                    <a:pt x="160761" y="586606"/>
                  </a:lnTo>
                  <a:cubicBezTo>
                    <a:pt x="152091" y="586606"/>
                    <a:pt x="145059" y="579491"/>
                    <a:pt x="145059" y="570837"/>
                  </a:cubicBezTo>
                  <a:cubicBezTo>
                    <a:pt x="145059" y="564395"/>
                    <a:pt x="148912" y="558914"/>
                    <a:pt x="154403" y="556511"/>
                  </a:cubicBezTo>
                  <a:cubicBezTo>
                    <a:pt x="148912" y="554011"/>
                    <a:pt x="145059" y="548530"/>
                    <a:pt x="145059" y="542184"/>
                  </a:cubicBezTo>
                  <a:cubicBezTo>
                    <a:pt x="145059" y="535742"/>
                    <a:pt x="148912" y="530262"/>
                    <a:pt x="154403" y="527762"/>
                  </a:cubicBezTo>
                  <a:cubicBezTo>
                    <a:pt x="148912" y="525358"/>
                    <a:pt x="145059" y="519877"/>
                    <a:pt x="145059" y="513435"/>
                  </a:cubicBezTo>
                  <a:cubicBezTo>
                    <a:pt x="145059" y="507089"/>
                    <a:pt x="148912" y="501513"/>
                    <a:pt x="154403" y="499109"/>
                  </a:cubicBezTo>
                  <a:close/>
                  <a:moveTo>
                    <a:pt x="396249" y="337144"/>
                  </a:moveTo>
                  <a:lnTo>
                    <a:pt x="426219" y="354378"/>
                  </a:lnTo>
                  <a:cubicBezTo>
                    <a:pt x="432000" y="357748"/>
                    <a:pt x="434024" y="365258"/>
                    <a:pt x="430651" y="371035"/>
                  </a:cubicBezTo>
                  <a:cubicBezTo>
                    <a:pt x="428435" y="374886"/>
                    <a:pt x="424291" y="377101"/>
                    <a:pt x="420148" y="377101"/>
                  </a:cubicBezTo>
                  <a:cubicBezTo>
                    <a:pt x="418028" y="377101"/>
                    <a:pt x="416004" y="376620"/>
                    <a:pt x="414077" y="375464"/>
                  </a:cubicBezTo>
                  <a:lnTo>
                    <a:pt x="384107" y="358133"/>
                  </a:lnTo>
                  <a:cubicBezTo>
                    <a:pt x="378229" y="354860"/>
                    <a:pt x="376302" y="347350"/>
                    <a:pt x="379578" y="341573"/>
                  </a:cubicBezTo>
                  <a:cubicBezTo>
                    <a:pt x="382951" y="335796"/>
                    <a:pt x="390371" y="333774"/>
                    <a:pt x="396249" y="337144"/>
                  </a:cubicBezTo>
                  <a:close/>
                  <a:moveTo>
                    <a:pt x="36058" y="337144"/>
                  </a:moveTo>
                  <a:cubicBezTo>
                    <a:pt x="41839" y="333774"/>
                    <a:pt x="49356" y="335796"/>
                    <a:pt x="52729" y="341573"/>
                  </a:cubicBezTo>
                  <a:cubicBezTo>
                    <a:pt x="56005" y="347350"/>
                    <a:pt x="54078" y="354860"/>
                    <a:pt x="48200" y="358133"/>
                  </a:cubicBezTo>
                  <a:lnTo>
                    <a:pt x="18230" y="375464"/>
                  </a:lnTo>
                  <a:cubicBezTo>
                    <a:pt x="16303" y="376620"/>
                    <a:pt x="14183" y="377101"/>
                    <a:pt x="12159" y="377101"/>
                  </a:cubicBezTo>
                  <a:cubicBezTo>
                    <a:pt x="7919" y="377101"/>
                    <a:pt x="3872" y="374886"/>
                    <a:pt x="1656" y="371035"/>
                  </a:cubicBezTo>
                  <a:cubicBezTo>
                    <a:pt x="-1717" y="365258"/>
                    <a:pt x="210" y="357748"/>
                    <a:pt x="6088" y="354378"/>
                  </a:cubicBezTo>
                  <a:close/>
                  <a:moveTo>
                    <a:pt x="18230" y="119232"/>
                  </a:moveTo>
                  <a:lnTo>
                    <a:pt x="48200" y="136535"/>
                  </a:lnTo>
                  <a:cubicBezTo>
                    <a:pt x="54078" y="139804"/>
                    <a:pt x="56005" y="147301"/>
                    <a:pt x="52729" y="153069"/>
                  </a:cubicBezTo>
                  <a:cubicBezTo>
                    <a:pt x="50416" y="156914"/>
                    <a:pt x="46369" y="159125"/>
                    <a:pt x="42129" y="159125"/>
                  </a:cubicBezTo>
                  <a:cubicBezTo>
                    <a:pt x="40105" y="159125"/>
                    <a:pt x="37985" y="158644"/>
                    <a:pt x="36058" y="157491"/>
                  </a:cubicBezTo>
                  <a:lnTo>
                    <a:pt x="6088" y="140188"/>
                  </a:lnTo>
                  <a:cubicBezTo>
                    <a:pt x="210" y="136920"/>
                    <a:pt x="-1717" y="129422"/>
                    <a:pt x="1656" y="123654"/>
                  </a:cubicBezTo>
                  <a:cubicBezTo>
                    <a:pt x="4932" y="117887"/>
                    <a:pt x="12448" y="115868"/>
                    <a:pt x="18230" y="119232"/>
                  </a:cubicBezTo>
                  <a:close/>
                  <a:moveTo>
                    <a:pt x="414077" y="119232"/>
                  </a:moveTo>
                  <a:cubicBezTo>
                    <a:pt x="419859" y="115868"/>
                    <a:pt x="427279" y="117887"/>
                    <a:pt x="430651" y="123654"/>
                  </a:cubicBezTo>
                  <a:cubicBezTo>
                    <a:pt x="434024" y="129422"/>
                    <a:pt x="432097" y="136920"/>
                    <a:pt x="426219" y="140188"/>
                  </a:cubicBezTo>
                  <a:lnTo>
                    <a:pt x="396249" y="157491"/>
                  </a:lnTo>
                  <a:cubicBezTo>
                    <a:pt x="394322" y="158644"/>
                    <a:pt x="392202" y="159125"/>
                    <a:pt x="390178" y="159125"/>
                  </a:cubicBezTo>
                  <a:cubicBezTo>
                    <a:pt x="385938" y="159125"/>
                    <a:pt x="381891" y="156914"/>
                    <a:pt x="379578" y="153069"/>
                  </a:cubicBezTo>
                  <a:cubicBezTo>
                    <a:pt x="376302" y="147301"/>
                    <a:pt x="378229" y="139804"/>
                    <a:pt x="384107" y="136535"/>
                  </a:cubicBezTo>
                  <a:close/>
                  <a:moveTo>
                    <a:pt x="216153" y="94416"/>
                  </a:moveTo>
                  <a:cubicBezTo>
                    <a:pt x="302151" y="94416"/>
                    <a:pt x="372067" y="164332"/>
                    <a:pt x="372067" y="250212"/>
                  </a:cubicBezTo>
                  <a:cubicBezTo>
                    <a:pt x="372067" y="288777"/>
                    <a:pt x="353384" y="325899"/>
                    <a:pt x="335376" y="361866"/>
                  </a:cubicBezTo>
                  <a:cubicBezTo>
                    <a:pt x="317849" y="396680"/>
                    <a:pt x="301285" y="429667"/>
                    <a:pt x="301285" y="462269"/>
                  </a:cubicBezTo>
                  <a:cubicBezTo>
                    <a:pt x="301285" y="470155"/>
                    <a:pt x="294832" y="476598"/>
                    <a:pt x="286935" y="476598"/>
                  </a:cubicBezTo>
                  <a:lnTo>
                    <a:pt x="284046" y="476598"/>
                  </a:lnTo>
                  <a:lnTo>
                    <a:pt x="148163" y="476598"/>
                  </a:lnTo>
                  <a:lnTo>
                    <a:pt x="145371" y="476598"/>
                  </a:lnTo>
                  <a:cubicBezTo>
                    <a:pt x="137377" y="476598"/>
                    <a:pt x="131021" y="470155"/>
                    <a:pt x="131021" y="462269"/>
                  </a:cubicBezTo>
                  <a:cubicBezTo>
                    <a:pt x="131021" y="431013"/>
                    <a:pt x="114650" y="398219"/>
                    <a:pt x="97316" y="363501"/>
                  </a:cubicBezTo>
                  <a:cubicBezTo>
                    <a:pt x="79018" y="326860"/>
                    <a:pt x="60239" y="289065"/>
                    <a:pt x="60239" y="250212"/>
                  </a:cubicBezTo>
                  <a:cubicBezTo>
                    <a:pt x="60239" y="164332"/>
                    <a:pt x="130155" y="94416"/>
                    <a:pt x="216153" y="94416"/>
                  </a:cubicBezTo>
                  <a:close/>
                  <a:moveTo>
                    <a:pt x="216154" y="0"/>
                  </a:moveTo>
                  <a:cubicBezTo>
                    <a:pt x="222877" y="0"/>
                    <a:pt x="228256" y="5385"/>
                    <a:pt x="228256" y="12117"/>
                  </a:cubicBezTo>
                  <a:lnTo>
                    <a:pt x="228256" y="46735"/>
                  </a:lnTo>
                  <a:cubicBezTo>
                    <a:pt x="228256" y="53371"/>
                    <a:pt x="222877" y="58852"/>
                    <a:pt x="216154" y="58852"/>
                  </a:cubicBezTo>
                  <a:cubicBezTo>
                    <a:pt x="209431" y="58852"/>
                    <a:pt x="204052" y="53371"/>
                    <a:pt x="204052" y="46735"/>
                  </a:cubicBezTo>
                  <a:lnTo>
                    <a:pt x="204052" y="12117"/>
                  </a:lnTo>
                  <a:cubicBezTo>
                    <a:pt x="204052" y="5385"/>
                    <a:pt x="209431" y="0"/>
                    <a:pt x="216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business-bars-graphic_70650">
              <a:extLst>
                <a:ext uri="{FF2B5EF4-FFF2-40B4-BE49-F238E27FC236}">
                  <a16:creationId xmlns:a16="http://schemas.microsoft.com/office/drawing/2014/main" id="{E38FE313-82A3-48C6-B96A-B0362233C2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1086" y="4423552"/>
              <a:ext cx="266261" cy="309575"/>
            </a:xfrm>
            <a:custGeom>
              <a:avLst/>
              <a:gdLst>
                <a:gd name="T0" fmla="*/ 4142 w 5720"/>
                <a:gd name="T1" fmla="*/ 1476 h 6660"/>
                <a:gd name="T2" fmla="*/ 4753 w 5720"/>
                <a:gd name="T3" fmla="*/ 1195 h 6660"/>
                <a:gd name="T4" fmla="*/ 4177 w 5720"/>
                <a:gd name="T5" fmla="*/ 1044 h 6660"/>
                <a:gd name="T6" fmla="*/ 3935 w 5720"/>
                <a:gd name="T7" fmla="*/ 1135 h 6660"/>
                <a:gd name="T8" fmla="*/ 2861 w 5720"/>
                <a:gd name="T9" fmla="*/ 1062 h 6660"/>
                <a:gd name="T10" fmla="*/ 1617 w 5720"/>
                <a:gd name="T11" fmla="*/ 1094 h 6660"/>
                <a:gd name="T12" fmla="*/ 967 w 5720"/>
                <a:gd name="T13" fmla="*/ 852 h 6660"/>
                <a:gd name="T14" fmla="*/ 1176 w 5720"/>
                <a:gd name="T15" fmla="*/ 1287 h 6660"/>
                <a:gd name="T16" fmla="*/ 1210 w 5720"/>
                <a:gd name="T17" fmla="*/ 1311 h 6660"/>
                <a:gd name="T18" fmla="*/ 1488 w 5720"/>
                <a:gd name="T19" fmla="*/ 1476 h 6660"/>
                <a:gd name="T20" fmla="*/ 0 w 5720"/>
                <a:gd name="T21" fmla="*/ 1676 h 6660"/>
                <a:gd name="T22" fmla="*/ 200 w 5720"/>
                <a:gd name="T23" fmla="*/ 3544 h 6660"/>
                <a:gd name="T24" fmla="*/ 403 w 5720"/>
                <a:gd name="T25" fmla="*/ 6460 h 6660"/>
                <a:gd name="T26" fmla="*/ 5116 w 5720"/>
                <a:gd name="T27" fmla="*/ 6660 h 6660"/>
                <a:gd name="T28" fmla="*/ 5316 w 5720"/>
                <a:gd name="T29" fmla="*/ 3544 h 6660"/>
                <a:gd name="T30" fmla="*/ 5720 w 5720"/>
                <a:gd name="T31" fmla="*/ 3344 h 6660"/>
                <a:gd name="T32" fmla="*/ 5520 w 5720"/>
                <a:gd name="T33" fmla="*/ 1476 h 6660"/>
                <a:gd name="T34" fmla="*/ 3558 w 5720"/>
                <a:gd name="T35" fmla="*/ 742 h 6660"/>
                <a:gd name="T36" fmla="*/ 3535 w 5720"/>
                <a:gd name="T37" fmla="*/ 733 h 6660"/>
                <a:gd name="T38" fmla="*/ 2674 w 5720"/>
                <a:gd name="T39" fmla="*/ 1476 h 6660"/>
                <a:gd name="T40" fmla="*/ 2129 w 5720"/>
                <a:gd name="T41" fmla="*/ 699 h 6660"/>
                <a:gd name="T42" fmla="*/ 3480 w 5720"/>
                <a:gd name="T43" fmla="*/ 6260 h 6660"/>
                <a:gd name="T44" fmla="*/ 3280 w 5720"/>
                <a:gd name="T45" fmla="*/ 3733 h 6660"/>
                <a:gd name="T46" fmla="*/ 2240 w 5720"/>
                <a:gd name="T47" fmla="*/ 3933 h 6660"/>
                <a:gd name="T48" fmla="*/ 803 w 5720"/>
                <a:gd name="T49" fmla="*/ 6260 h 6660"/>
                <a:gd name="T50" fmla="*/ 4916 w 5720"/>
                <a:gd name="T51" fmla="*/ 3544 h 6660"/>
                <a:gd name="T52" fmla="*/ 5320 w 5720"/>
                <a:gd name="T53" fmla="*/ 3144 h 6660"/>
                <a:gd name="T54" fmla="*/ 603 w 5720"/>
                <a:gd name="T55" fmla="*/ 3144 h 6660"/>
                <a:gd name="T56" fmla="*/ 400 w 5720"/>
                <a:gd name="T57" fmla="*/ 1876 h 6660"/>
                <a:gd name="T58" fmla="*/ 2240 w 5720"/>
                <a:gd name="T59" fmla="*/ 2730 h 6660"/>
                <a:gd name="T60" fmla="*/ 3280 w 5720"/>
                <a:gd name="T61" fmla="*/ 2930 h 6660"/>
                <a:gd name="T62" fmla="*/ 3480 w 5720"/>
                <a:gd name="T63" fmla="*/ 1876 h 6660"/>
                <a:gd name="T64" fmla="*/ 5320 w 5720"/>
                <a:gd name="T65" fmla="*/ 3144 h 6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0" h="6660">
                  <a:moveTo>
                    <a:pt x="5520" y="1476"/>
                  </a:moveTo>
                  <a:lnTo>
                    <a:pt x="4142" y="1476"/>
                  </a:lnTo>
                  <a:cubicBezTo>
                    <a:pt x="4263" y="1432"/>
                    <a:pt x="4426" y="1384"/>
                    <a:pt x="4546" y="1388"/>
                  </a:cubicBezTo>
                  <a:cubicBezTo>
                    <a:pt x="4657" y="1392"/>
                    <a:pt x="4749" y="1305"/>
                    <a:pt x="4753" y="1195"/>
                  </a:cubicBezTo>
                  <a:cubicBezTo>
                    <a:pt x="4757" y="1085"/>
                    <a:pt x="4670" y="992"/>
                    <a:pt x="4560" y="988"/>
                  </a:cubicBezTo>
                  <a:cubicBezTo>
                    <a:pt x="4435" y="984"/>
                    <a:pt x="4298" y="1010"/>
                    <a:pt x="4177" y="1044"/>
                  </a:cubicBezTo>
                  <a:cubicBezTo>
                    <a:pt x="4169" y="1046"/>
                    <a:pt x="4159" y="1049"/>
                    <a:pt x="4149" y="1052"/>
                  </a:cubicBezTo>
                  <a:cubicBezTo>
                    <a:pt x="4128" y="1056"/>
                    <a:pt x="4020" y="1088"/>
                    <a:pt x="3935" y="1135"/>
                  </a:cubicBezTo>
                  <a:cubicBezTo>
                    <a:pt x="3985" y="866"/>
                    <a:pt x="3920" y="704"/>
                    <a:pt x="3920" y="704"/>
                  </a:cubicBezTo>
                  <a:cubicBezTo>
                    <a:pt x="3643" y="0"/>
                    <a:pt x="3057" y="719"/>
                    <a:pt x="2861" y="1062"/>
                  </a:cubicBezTo>
                  <a:cubicBezTo>
                    <a:pt x="2665" y="687"/>
                    <a:pt x="2264" y="112"/>
                    <a:pt x="1772" y="453"/>
                  </a:cubicBezTo>
                  <a:cubicBezTo>
                    <a:pt x="1503" y="629"/>
                    <a:pt x="1506" y="867"/>
                    <a:pt x="1617" y="1094"/>
                  </a:cubicBezTo>
                  <a:cubicBezTo>
                    <a:pt x="1507" y="1036"/>
                    <a:pt x="1367" y="939"/>
                    <a:pt x="1249" y="835"/>
                  </a:cubicBezTo>
                  <a:cubicBezTo>
                    <a:pt x="1166" y="762"/>
                    <a:pt x="1040" y="770"/>
                    <a:pt x="967" y="852"/>
                  </a:cubicBezTo>
                  <a:cubicBezTo>
                    <a:pt x="893" y="935"/>
                    <a:pt x="901" y="1062"/>
                    <a:pt x="984" y="1135"/>
                  </a:cubicBezTo>
                  <a:cubicBezTo>
                    <a:pt x="988" y="1138"/>
                    <a:pt x="1066" y="1207"/>
                    <a:pt x="1176" y="1287"/>
                  </a:cubicBezTo>
                  <a:cubicBezTo>
                    <a:pt x="1176" y="1287"/>
                    <a:pt x="1176" y="1287"/>
                    <a:pt x="1177" y="1287"/>
                  </a:cubicBezTo>
                  <a:cubicBezTo>
                    <a:pt x="1187" y="1295"/>
                    <a:pt x="1198" y="1303"/>
                    <a:pt x="1210" y="1311"/>
                  </a:cubicBezTo>
                  <a:cubicBezTo>
                    <a:pt x="1224" y="1321"/>
                    <a:pt x="1239" y="1331"/>
                    <a:pt x="1253" y="1341"/>
                  </a:cubicBezTo>
                  <a:cubicBezTo>
                    <a:pt x="1338" y="1398"/>
                    <a:pt x="1416" y="1443"/>
                    <a:pt x="1488" y="1476"/>
                  </a:cubicBezTo>
                  <a:lnTo>
                    <a:pt x="200" y="1476"/>
                  </a:lnTo>
                  <a:cubicBezTo>
                    <a:pt x="89" y="1476"/>
                    <a:pt x="0" y="1566"/>
                    <a:pt x="0" y="1676"/>
                  </a:cubicBezTo>
                  <a:lnTo>
                    <a:pt x="0" y="3344"/>
                  </a:lnTo>
                  <a:cubicBezTo>
                    <a:pt x="0" y="3455"/>
                    <a:pt x="89" y="3544"/>
                    <a:pt x="200" y="3544"/>
                  </a:cubicBezTo>
                  <a:lnTo>
                    <a:pt x="403" y="3544"/>
                  </a:lnTo>
                  <a:lnTo>
                    <a:pt x="403" y="6460"/>
                  </a:lnTo>
                  <a:cubicBezTo>
                    <a:pt x="403" y="6571"/>
                    <a:pt x="493" y="6660"/>
                    <a:pt x="603" y="6660"/>
                  </a:cubicBezTo>
                  <a:lnTo>
                    <a:pt x="5116" y="6660"/>
                  </a:lnTo>
                  <a:cubicBezTo>
                    <a:pt x="5227" y="6660"/>
                    <a:pt x="5316" y="6571"/>
                    <a:pt x="5316" y="6460"/>
                  </a:cubicBezTo>
                  <a:lnTo>
                    <a:pt x="5316" y="3544"/>
                  </a:lnTo>
                  <a:lnTo>
                    <a:pt x="5520" y="3544"/>
                  </a:lnTo>
                  <a:cubicBezTo>
                    <a:pt x="5630" y="3544"/>
                    <a:pt x="5720" y="3455"/>
                    <a:pt x="5720" y="3344"/>
                  </a:cubicBezTo>
                  <a:lnTo>
                    <a:pt x="5720" y="1676"/>
                  </a:lnTo>
                  <a:cubicBezTo>
                    <a:pt x="5720" y="1566"/>
                    <a:pt x="5630" y="1476"/>
                    <a:pt x="5520" y="1476"/>
                  </a:cubicBezTo>
                  <a:close/>
                  <a:moveTo>
                    <a:pt x="3535" y="733"/>
                  </a:moveTo>
                  <a:cubicBezTo>
                    <a:pt x="3545" y="729"/>
                    <a:pt x="3553" y="736"/>
                    <a:pt x="3558" y="742"/>
                  </a:cubicBezTo>
                  <a:cubicBezTo>
                    <a:pt x="3631" y="836"/>
                    <a:pt x="3236" y="1522"/>
                    <a:pt x="3046" y="1436"/>
                  </a:cubicBezTo>
                  <a:cubicBezTo>
                    <a:pt x="2997" y="1341"/>
                    <a:pt x="3421" y="777"/>
                    <a:pt x="3535" y="733"/>
                  </a:cubicBezTo>
                  <a:close/>
                  <a:moveTo>
                    <a:pt x="2129" y="699"/>
                  </a:moveTo>
                  <a:cubicBezTo>
                    <a:pt x="2404" y="776"/>
                    <a:pt x="2594" y="1244"/>
                    <a:pt x="2674" y="1476"/>
                  </a:cubicBezTo>
                  <a:lnTo>
                    <a:pt x="2442" y="1476"/>
                  </a:lnTo>
                  <a:cubicBezTo>
                    <a:pt x="2175" y="1209"/>
                    <a:pt x="1610" y="552"/>
                    <a:pt x="2129" y="699"/>
                  </a:cubicBezTo>
                  <a:close/>
                  <a:moveTo>
                    <a:pt x="4916" y="6260"/>
                  </a:moveTo>
                  <a:lnTo>
                    <a:pt x="3480" y="6260"/>
                  </a:lnTo>
                  <a:lnTo>
                    <a:pt x="3480" y="3933"/>
                  </a:lnTo>
                  <a:cubicBezTo>
                    <a:pt x="3480" y="3822"/>
                    <a:pt x="3390" y="3733"/>
                    <a:pt x="3280" y="3733"/>
                  </a:cubicBezTo>
                  <a:lnTo>
                    <a:pt x="2440" y="3733"/>
                  </a:lnTo>
                  <a:cubicBezTo>
                    <a:pt x="2329" y="3733"/>
                    <a:pt x="2240" y="3822"/>
                    <a:pt x="2240" y="3933"/>
                  </a:cubicBezTo>
                  <a:lnTo>
                    <a:pt x="2240" y="6260"/>
                  </a:lnTo>
                  <a:lnTo>
                    <a:pt x="803" y="6260"/>
                  </a:lnTo>
                  <a:lnTo>
                    <a:pt x="803" y="3544"/>
                  </a:lnTo>
                  <a:lnTo>
                    <a:pt x="4916" y="3544"/>
                  </a:lnTo>
                  <a:lnTo>
                    <a:pt x="4916" y="6260"/>
                  </a:lnTo>
                  <a:close/>
                  <a:moveTo>
                    <a:pt x="5320" y="3144"/>
                  </a:moveTo>
                  <a:lnTo>
                    <a:pt x="5116" y="3144"/>
                  </a:lnTo>
                  <a:lnTo>
                    <a:pt x="603" y="3144"/>
                  </a:lnTo>
                  <a:lnTo>
                    <a:pt x="400" y="3144"/>
                  </a:lnTo>
                  <a:lnTo>
                    <a:pt x="400" y="1876"/>
                  </a:lnTo>
                  <a:lnTo>
                    <a:pt x="2240" y="1876"/>
                  </a:lnTo>
                  <a:lnTo>
                    <a:pt x="2240" y="2730"/>
                  </a:lnTo>
                  <a:cubicBezTo>
                    <a:pt x="2240" y="2841"/>
                    <a:pt x="2329" y="2930"/>
                    <a:pt x="2440" y="2930"/>
                  </a:cubicBezTo>
                  <a:lnTo>
                    <a:pt x="3280" y="2930"/>
                  </a:lnTo>
                  <a:cubicBezTo>
                    <a:pt x="3390" y="2930"/>
                    <a:pt x="3480" y="2841"/>
                    <a:pt x="3480" y="2730"/>
                  </a:cubicBezTo>
                  <a:lnTo>
                    <a:pt x="3480" y="1876"/>
                  </a:lnTo>
                  <a:lnTo>
                    <a:pt x="5320" y="1876"/>
                  </a:lnTo>
                  <a:lnTo>
                    <a:pt x="5320" y="3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business-bars-graphic_70650">
              <a:extLst>
                <a:ext uri="{FF2B5EF4-FFF2-40B4-BE49-F238E27FC236}">
                  <a16:creationId xmlns:a16="http://schemas.microsoft.com/office/drawing/2014/main" id="{87A345F4-5544-45E0-94BB-229B0F7AFE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31048" y="2528888"/>
              <a:ext cx="309575" cy="284466"/>
            </a:xfrm>
            <a:custGeom>
              <a:avLst/>
              <a:gdLst>
                <a:gd name="connsiteX0" fmla="*/ 366665 w 604675"/>
                <a:gd name="connsiteY0" fmla="*/ 388199 h 555632"/>
                <a:gd name="connsiteX1" fmla="*/ 366665 w 604675"/>
                <a:gd name="connsiteY1" fmla="*/ 481413 h 555632"/>
                <a:gd name="connsiteX2" fmla="*/ 426977 w 604675"/>
                <a:gd name="connsiteY2" fmla="*/ 481413 h 555632"/>
                <a:gd name="connsiteX3" fmla="*/ 426977 w 604675"/>
                <a:gd name="connsiteY3" fmla="*/ 388199 h 555632"/>
                <a:gd name="connsiteX4" fmla="*/ 189710 w 604675"/>
                <a:gd name="connsiteY4" fmla="*/ 388199 h 555632"/>
                <a:gd name="connsiteX5" fmla="*/ 189710 w 604675"/>
                <a:gd name="connsiteY5" fmla="*/ 481413 h 555632"/>
                <a:gd name="connsiteX6" fmla="*/ 250022 w 604675"/>
                <a:gd name="connsiteY6" fmla="*/ 481413 h 555632"/>
                <a:gd name="connsiteX7" fmla="*/ 250022 w 604675"/>
                <a:gd name="connsiteY7" fmla="*/ 388199 h 555632"/>
                <a:gd name="connsiteX8" fmla="*/ 366665 w 604675"/>
                <a:gd name="connsiteY8" fmla="*/ 291853 h 555632"/>
                <a:gd name="connsiteX9" fmla="*/ 366665 w 604675"/>
                <a:gd name="connsiteY9" fmla="*/ 385067 h 555632"/>
                <a:gd name="connsiteX10" fmla="*/ 426977 w 604675"/>
                <a:gd name="connsiteY10" fmla="*/ 385067 h 555632"/>
                <a:gd name="connsiteX11" fmla="*/ 426977 w 604675"/>
                <a:gd name="connsiteY11" fmla="*/ 291853 h 555632"/>
                <a:gd name="connsiteX12" fmla="*/ 189710 w 604675"/>
                <a:gd name="connsiteY12" fmla="*/ 291853 h 555632"/>
                <a:gd name="connsiteX13" fmla="*/ 189710 w 604675"/>
                <a:gd name="connsiteY13" fmla="*/ 385067 h 555632"/>
                <a:gd name="connsiteX14" fmla="*/ 250022 w 604675"/>
                <a:gd name="connsiteY14" fmla="*/ 385067 h 555632"/>
                <a:gd name="connsiteX15" fmla="*/ 250022 w 604675"/>
                <a:gd name="connsiteY15" fmla="*/ 291853 h 555632"/>
                <a:gd name="connsiteX16" fmla="*/ 257380 w 604675"/>
                <a:gd name="connsiteY16" fmla="*/ 53277 h 555632"/>
                <a:gd name="connsiteX17" fmla="*/ 359428 w 604675"/>
                <a:gd name="connsiteY17" fmla="*/ 53277 h 555632"/>
                <a:gd name="connsiteX18" fmla="*/ 366665 w 604675"/>
                <a:gd name="connsiteY18" fmla="*/ 60503 h 555632"/>
                <a:gd name="connsiteX19" fmla="*/ 366665 w 604675"/>
                <a:gd name="connsiteY19" fmla="*/ 96030 h 555632"/>
                <a:gd name="connsiteX20" fmla="*/ 557612 w 604675"/>
                <a:gd name="connsiteY20" fmla="*/ 96030 h 555632"/>
                <a:gd name="connsiteX21" fmla="*/ 559301 w 604675"/>
                <a:gd name="connsiteY21" fmla="*/ 97596 h 555632"/>
                <a:gd name="connsiteX22" fmla="*/ 557612 w 604675"/>
                <a:gd name="connsiteY22" fmla="*/ 99162 h 555632"/>
                <a:gd name="connsiteX23" fmla="*/ 366665 w 604675"/>
                <a:gd name="connsiteY23" fmla="*/ 99162 h 555632"/>
                <a:gd name="connsiteX24" fmla="*/ 366665 w 604675"/>
                <a:gd name="connsiteY24" fmla="*/ 192376 h 555632"/>
                <a:gd name="connsiteX25" fmla="*/ 557612 w 604675"/>
                <a:gd name="connsiteY25" fmla="*/ 192376 h 555632"/>
                <a:gd name="connsiteX26" fmla="*/ 559301 w 604675"/>
                <a:gd name="connsiteY26" fmla="*/ 193942 h 555632"/>
                <a:gd name="connsiteX27" fmla="*/ 557612 w 604675"/>
                <a:gd name="connsiteY27" fmla="*/ 195507 h 555632"/>
                <a:gd name="connsiteX28" fmla="*/ 366665 w 604675"/>
                <a:gd name="connsiteY28" fmla="*/ 195507 h 555632"/>
                <a:gd name="connsiteX29" fmla="*/ 366665 w 604675"/>
                <a:gd name="connsiteY29" fmla="*/ 288722 h 555632"/>
                <a:gd name="connsiteX30" fmla="*/ 426977 w 604675"/>
                <a:gd name="connsiteY30" fmla="*/ 288722 h 555632"/>
                <a:gd name="connsiteX31" fmla="*/ 426977 w 604675"/>
                <a:gd name="connsiteY31" fmla="*/ 237177 h 555632"/>
                <a:gd name="connsiteX32" fmla="*/ 434214 w 604675"/>
                <a:gd name="connsiteY32" fmla="*/ 229830 h 555632"/>
                <a:gd name="connsiteX33" fmla="*/ 536262 w 604675"/>
                <a:gd name="connsiteY33" fmla="*/ 229830 h 555632"/>
                <a:gd name="connsiteX34" fmla="*/ 543620 w 604675"/>
                <a:gd name="connsiteY34" fmla="*/ 237177 h 555632"/>
                <a:gd name="connsiteX35" fmla="*/ 543620 w 604675"/>
                <a:gd name="connsiteY35" fmla="*/ 288722 h 555632"/>
                <a:gd name="connsiteX36" fmla="*/ 557612 w 604675"/>
                <a:gd name="connsiteY36" fmla="*/ 288722 h 555632"/>
                <a:gd name="connsiteX37" fmla="*/ 559301 w 604675"/>
                <a:gd name="connsiteY37" fmla="*/ 290287 h 555632"/>
                <a:gd name="connsiteX38" fmla="*/ 557612 w 604675"/>
                <a:gd name="connsiteY38" fmla="*/ 291853 h 555632"/>
                <a:gd name="connsiteX39" fmla="*/ 543620 w 604675"/>
                <a:gd name="connsiteY39" fmla="*/ 291853 h 555632"/>
                <a:gd name="connsiteX40" fmla="*/ 543620 w 604675"/>
                <a:gd name="connsiteY40" fmla="*/ 385067 h 555632"/>
                <a:gd name="connsiteX41" fmla="*/ 557612 w 604675"/>
                <a:gd name="connsiteY41" fmla="*/ 385067 h 555632"/>
                <a:gd name="connsiteX42" fmla="*/ 559301 w 604675"/>
                <a:gd name="connsiteY42" fmla="*/ 386633 h 555632"/>
                <a:gd name="connsiteX43" fmla="*/ 557612 w 604675"/>
                <a:gd name="connsiteY43" fmla="*/ 388199 h 555632"/>
                <a:gd name="connsiteX44" fmla="*/ 543620 w 604675"/>
                <a:gd name="connsiteY44" fmla="*/ 388199 h 555632"/>
                <a:gd name="connsiteX45" fmla="*/ 543620 w 604675"/>
                <a:gd name="connsiteY45" fmla="*/ 481413 h 555632"/>
                <a:gd name="connsiteX46" fmla="*/ 557612 w 604675"/>
                <a:gd name="connsiteY46" fmla="*/ 481413 h 555632"/>
                <a:gd name="connsiteX47" fmla="*/ 559301 w 604675"/>
                <a:gd name="connsiteY47" fmla="*/ 482979 h 555632"/>
                <a:gd name="connsiteX48" fmla="*/ 557612 w 604675"/>
                <a:gd name="connsiteY48" fmla="*/ 484544 h 555632"/>
                <a:gd name="connsiteX49" fmla="*/ 543620 w 604675"/>
                <a:gd name="connsiteY49" fmla="*/ 484544 h 555632"/>
                <a:gd name="connsiteX50" fmla="*/ 536262 w 604675"/>
                <a:gd name="connsiteY50" fmla="*/ 491770 h 555632"/>
                <a:gd name="connsiteX51" fmla="*/ 434214 w 604675"/>
                <a:gd name="connsiteY51" fmla="*/ 491770 h 555632"/>
                <a:gd name="connsiteX52" fmla="*/ 426977 w 604675"/>
                <a:gd name="connsiteY52" fmla="*/ 484544 h 555632"/>
                <a:gd name="connsiteX53" fmla="*/ 366665 w 604675"/>
                <a:gd name="connsiteY53" fmla="*/ 484544 h 555632"/>
                <a:gd name="connsiteX54" fmla="*/ 359428 w 604675"/>
                <a:gd name="connsiteY54" fmla="*/ 491770 h 555632"/>
                <a:gd name="connsiteX55" fmla="*/ 257380 w 604675"/>
                <a:gd name="connsiteY55" fmla="*/ 491770 h 555632"/>
                <a:gd name="connsiteX56" fmla="*/ 250022 w 604675"/>
                <a:gd name="connsiteY56" fmla="*/ 484544 h 555632"/>
                <a:gd name="connsiteX57" fmla="*/ 189710 w 604675"/>
                <a:gd name="connsiteY57" fmla="*/ 484544 h 555632"/>
                <a:gd name="connsiteX58" fmla="*/ 182473 w 604675"/>
                <a:gd name="connsiteY58" fmla="*/ 491770 h 555632"/>
                <a:gd name="connsiteX59" fmla="*/ 80425 w 604675"/>
                <a:gd name="connsiteY59" fmla="*/ 491770 h 555632"/>
                <a:gd name="connsiteX60" fmla="*/ 73187 w 604675"/>
                <a:gd name="connsiteY60" fmla="*/ 484544 h 555632"/>
                <a:gd name="connsiteX61" fmla="*/ 47012 w 604675"/>
                <a:gd name="connsiteY61" fmla="*/ 484544 h 555632"/>
                <a:gd name="connsiteX62" fmla="*/ 45444 w 604675"/>
                <a:gd name="connsiteY62" fmla="*/ 482979 h 555632"/>
                <a:gd name="connsiteX63" fmla="*/ 47012 w 604675"/>
                <a:gd name="connsiteY63" fmla="*/ 481413 h 555632"/>
                <a:gd name="connsiteX64" fmla="*/ 73187 w 604675"/>
                <a:gd name="connsiteY64" fmla="*/ 481413 h 555632"/>
                <a:gd name="connsiteX65" fmla="*/ 73187 w 604675"/>
                <a:gd name="connsiteY65" fmla="*/ 388199 h 555632"/>
                <a:gd name="connsiteX66" fmla="*/ 47012 w 604675"/>
                <a:gd name="connsiteY66" fmla="*/ 388199 h 555632"/>
                <a:gd name="connsiteX67" fmla="*/ 45444 w 604675"/>
                <a:gd name="connsiteY67" fmla="*/ 386633 h 555632"/>
                <a:gd name="connsiteX68" fmla="*/ 47012 w 604675"/>
                <a:gd name="connsiteY68" fmla="*/ 385067 h 555632"/>
                <a:gd name="connsiteX69" fmla="*/ 73187 w 604675"/>
                <a:gd name="connsiteY69" fmla="*/ 385067 h 555632"/>
                <a:gd name="connsiteX70" fmla="*/ 73187 w 604675"/>
                <a:gd name="connsiteY70" fmla="*/ 291853 h 555632"/>
                <a:gd name="connsiteX71" fmla="*/ 47012 w 604675"/>
                <a:gd name="connsiteY71" fmla="*/ 291853 h 555632"/>
                <a:gd name="connsiteX72" fmla="*/ 45444 w 604675"/>
                <a:gd name="connsiteY72" fmla="*/ 290287 h 555632"/>
                <a:gd name="connsiteX73" fmla="*/ 47012 w 604675"/>
                <a:gd name="connsiteY73" fmla="*/ 288722 h 555632"/>
                <a:gd name="connsiteX74" fmla="*/ 73187 w 604675"/>
                <a:gd name="connsiteY74" fmla="*/ 288722 h 555632"/>
                <a:gd name="connsiteX75" fmla="*/ 73187 w 604675"/>
                <a:gd name="connsiteY75" fmla="*/ 237177 h 555632"/>
                <a:gd name="connsiteX76" fmla="*/ 80425 w 604675"/>
                <a:gd name="connsiteY76" fmla="*/ 229830 h 555632"/>
                <a:gd name="connsiteX77" fmla="*/ 182473 w 604675"/>
                <a:gd name="connsiteY77" fmla="*/ 229830 h 555632"/>
                <a:gd name="connsiteX78" fmla="*/ 189710 w 604675"/>
                <a:gd name="connsiteY78" fmla="*/ 237177 h 555632"/>
                <a:gd name="connsiteX79" fmla="*/ 189710 w 604675"/>
                <a:gd name="connsiteY79" fmla="*/ 288722 h 555632"/>
                <a:gd name="connsiteX80" fmla="*/ 250022 w 604675"/>
                <a:gd name="connsiteY80" fmla="*/ 288722 h 555632"/>
                <a:gd name="connsiteX81" fmla="*/ 250022 w 604675"/>
                <a:gd name="connsiteY81" fmla="*/ 195507 h 555632"/>
                <a:gd name="connsiteX82" fmla="*/ 47012 w 604675"/>
                <a:gd name="connsiteY82" fmla="*/ 195507 h 555632"/>
                <a:gd name="connsiteX83" fmla="*/ 45444 w 604675"/>
                <a:gd name="connsiteY83" fmla="*/ 193942 h 555632"/>
                <a:gd name="connsiteX84" fmla="*/ 47012 w 604675"/>
                <a:gd name="connsiteY84" fmla="*/ 192376 h 555632"/>
                <a:gd name="connsiteX85" fmla="*/ 250022 w 604675"/>
                <a:gd name="connsiteY85" fmla="*/ 192376 h 555632"/>
                <a:gd name="connsiteX86" fmla="*/ 250022 w 604675"/>
                <a:gd name="connsiteY86" fmla="*/ 99162 h 555632"/>
                <a:gd name="connsiteX87" fmla="*/ 47012 w 604675"/>
                <a:gd name="connsiteY87" fmla="*/ 99162 h 555632"/>
                <a:gd name="connsiteX88" fmla="*/ 45444 w 604675"/>
                <a:gd name="connsiteY88" fmla="*/ 97596 h 555632"/>
                <a:gd name="connsiteX89" fmla="*/ 47012 w 604675"/>
                <a:gd name="connsiteY89" fmla="*/ 96030 h 555632"/>
                <a:gd name="connsiteX90" fmla="*/ 250022 w 604675"/>
                <a:gd name="connsiteY90" fmla="*/ 96030 h 555632"/>
                <a:gd name="connsiteX91" fmla="*/ 250022 w 604675"/>
                <a:gd name="connsiteY91" fmla="*/ 60503 h 555632"/>
                <a:gd name="connsiteX92" fmla="*/ 257380 w 604675"/>
                <a:gd name="connsiteY92" fmla="*/ 53277 h 555632"/>
                <a:gd name="connsiteX93" fmla="*/ 16043 w 604675"/>
                <a:gd name="connsiteY93" fmla="*/ 0 h 555632"/>
                <a:gd name="connsiteX94" fmla="*/ 32206 w 604675"/>
                <a:gd name="connsiteY94" fmla="*/ 16020 h 555632"/>
                <a:gd name="connsiteX95" fmla="*/ 32206 w 604675"/>
                <a:gd name="connsiteY95" fmla="*/ 523593 h 555632"/>
                <a:gd name="connsiteX96" fmla="*/ 588632 w 604675"/>
                <a:gd name="connsiteY96" fmla="*/ 523593 h 555632"/>
                <a:gd name="connsiteX97" fmla="*/ 604675 w 604675"/>
                <a:gd name="connsiteY97" fmla="*/ 539612 h 555632"/>
                <a:gd name="connsiteX98" fmla="*/ 588632 w 604675"/>
                <a:gd name="connsiteY98" fmla="*/ 555632 h 555632"/>
                <a:gd name="connsiteX99" fmla="*/ 16043 w 604675"/>
                <a:gd name="connsiteY99" fmla="*/ 555632 h 555632"/>
                <a:gd name="connsiteX100" fmla="*/ 0 w 604675"/>
                <a:gd name="connsiteY100" fmla="*/ 539612 h 555632"/>
                <a:gd name="connsiteX101" fmla="*/ 0 w 604675"/>
                <a:gd name="connsiteY101" fmla="*/ 16020 h 555632"/>
                <a:gd name="connsiteX102" fmla="*/ 16043 w 604675"/>
                <a:gd name="connsiteY102" fmla="*/ 0 h 55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4675" h="555632">
                  <a:moveTo>
                    <a:pt x="366665" y="388199"/>
                  </a:moveTo>
                  <a:lnTo>
                    <a:pt x="366665" y="481413"/>
                  </a:lnTo>
                  <a:lnTo>
                    <a:pt x="426977" y="481413"/>
                  </a:lnTo>
                  <a:lnTo>
                    <a:pt x="426977" y="388199"/>
                  </a:lnTo>
                  <a:close/>
                  <a:moveTo>
                    <a:pt x="189710" y="388199"/>
                  </a:moveTo>
                  <a:lnTo>
                    <a:pt x="189710" y="481413"/>
                  </a:lnTo>
                  <a:lnTo>
                    <a:pt x="250022" y="481413"/>
                  </a:lnTo>
                  <a:lnTo>
                    <a:pt x="250022" y="388199"/>
                  </a:lnTo>
                  <a:close/>
                  <a:moveTo>
                    <a:pt x="366665" y="291853"/>
                  </a:moveTo>
                  <a:lnTo>
                    <a:pt x="366665" y="385067"/>
                  </a:lnTo>
                  <a:lnTo>
                    <a:pt x="426977" y="385067"/>
                  </a:lnTo>
                  <a:lnTo>
                    <a:pt x="426977" y="291853"/>
                  </a:lnTo>
                  <a:close/>
                  <a:moveTo>
                    <a:pt x="189710" y="291853"/>
                  </a:moveTo>
                  <a:lnTo>
                    <a:pt x="189710" y="385067"/>
                  </a:lnTo>
                  <a:lnTo>
                    <a:pt x="250022" y="385067"/>
                  </a:lnTo>
                  <a:lnTo>
                    <a:pt x="250022" y="291853"/>
                  </a:lnTo>
                  <a:close/>
                  <a:moveTo>
                    <a:pt x="257380" y="53277"/>
                  </a:moveTo>
                  <a:lnTo>
                    <a:pt x="359428" y="53277"/>
                  </a:lnTo>
                  <a:cubicBezTo>
                    <a:pt x="363408" y="53277"/>
                    <a:pt x="366665" y="56529"/>
                    <a:pt x="366665" y="60503"/>
                  </a:cubicBezTo>
                  <a:lnTo>
                    <a:pt x="366665" y="96030"/>
                  </a:lnTo>
                  <a:lnTo>
                    <a:pt x="557612" y="96030"/>
                  </a:lnTo>
                  <a:cubicBezTo>
                    <a:pt x="558577" y="96030"/>
                    <a:pt x="559301" y="96753"/>
                    <a:pt x="559301" y="97596"/>
                  </a:cubicBezTo>
                  <a:cubicBezTo>
                    <a:pt x="559301" y="98439"/>
                    <a:pt x="558577" y="99162"/>
                    <a:pt x="557612" y="99162"/>
                  </a:cubicBezTo>
                  <a:lnTo>
                    <a:pt x="366665" y="99162"/>
                  </a:lnTo>
                  <a:lnTo>
                    <a:pt x="366665" y="192376"/>
                  </a:lnTo>
                  <a:lnTo>
                    <a:pt x="557612" y="192376"/>
                  </a:lnTo>
                  <a:cubicBezTo>
                    <a:pt x="558577" y="192376"/>
                    <a:pt x="559301" y="193099"/>
                    <a:pt x="559301" y="193942"/>
                  </a:cubicBezTo>
                  <a:cubicBezTo>
                    <a:pt x="559301" y="194785"/>
                    <a:pt x="558577" y="195507"/>
                    <a:pt x="557612" y="195507"/>
                  </a:cubicBezTo>
                  <a:lnTo>
                    <a:pt x="366665" y="195507"/>
                  </a:lnTo>
                  <a:lnTo>
                    <a:pt x="366665" y="288722"/>
                  </a:lnTo>
                  <a:lnTo>
                    <a:pt x="426977" y="288722"/>
                  </a:lnTo>
                  <a:lnTo>
                    <a:pt x="426977" y="237177"/>
                  </a:lnTo>
                  <a:cubicBezTo>
                    <a:pt x="426977" y="233082"/>
                    <a:pt x="430234" y="229830"/>
                    <a:pt x="434214" y="229830"/>
                  </a:cubicBezTo>
                  <a:lnTo>
                    <a:pt x="536262" y="229830"/>
                  </a:lnTo>
                  <a:cubicBezTo>
                    <a:pt x="540363" y="229830"/>
                    <a:pt x="543620" y="233082"/>
                    <a:pt x="543620" y="237177"/>
                  </a:cubicBezTo>
                  <a:lnTo>
                    <a:pt x="543620" y="288722"/>
                  </a:lnTo>
                  <a:lnTo>
                    <a:pt x="557612" y="288722"/>
                  </a:lnTo>
                  <a:cubicBezTo>
                    <a:pt x="558577" y="288722"/>
                    <a:pt x="559301" y="289444"/>
                    <a:pt x="559301" y="290287"/>
                  </a:cubicBezTo>
                  <a:cubicBezTo>
                    <a:pt x="559301" y="291130"/>
                    <a:pt x="558577" y="291853"/>
                    <a:pt x="557612" y="291853"/>
                  </a:cubicBezTo>
                  <a:lnTo>
                    <a:pt x="543620" y="291853"/>
                  </a:lnTo>
                  <a:lnTo>
                    <a:pt x="543620" y="385067"/>
                  </a:lnTo>
                  <a:lnTo>
                    <a:pt x="557612" y="385067"/>
                  </a:lnTo>
                  <a:cubicBezTo>
                    <a:pt x="558577" y="385067"/>
                    <a:pt x="559301" y="385790"/>
                    <a:pt x="559301" y="386633"/>
                  </a:cubicBezTo>
                  <a:cubicBezTo>
                    <a:pt x="559301" y="387476"/>
                    <a:pt x="558577" y="388199"/>
                    <a:pt x="557612" y="388199"/>
                  </a:cubicBezTo>
                  <a:lnTo>
                    <a:pt x="543620" y="388199"/>
                  </a:lnTo>
                  <a:lnTo>
                    <a:pt x="543620" y="481413"/>
                  </a:lnTo>
                  <a:lnTo>
                    <a:pt x="557612" y="481413"/>
                  </a:lnTo>
                  <a:cubicBezTo>
                    <a:pt x="558577" y="481413"/>
                    <a:pt x="559301" y="482136"/>
                    <a:pt x="559301" y="482979"/>
                  </a:cubicBezTo>
                  <a:cubicBezTo>
                    <a:pt x="559301" y="483822"/>
                    <a:pt x="558577" y="484544"/>
                    <a:pt x="557612" y="484544"/>
                  </a:cubicBezTo>
                  <a:lnTo>
                    <a:pt x="543620" y="484544"/>
                  </a:lnTo>
                  <a:cubicBezTo>
                    <a:pt x="543499" y="488518"/>
                    <a:pt x="540243" y="491770"/>
                    <a:pt x="536262" y="491770"/>
                  </a:cubicBezTo>
                  <a:lnTo>
                    <a:pt x="434214" y="491770"/>
                  </a:lnTo>
                  <a:cubicBezTo>
                    <a:pt x="430234" y="491770"/>
                    <a:pt x="426977" y="488518"/>
                    <a:pt x="426977" y="484544"/>
                  </a:cubicBezTo>
                  <a:lnTo>
                    <a:pt x="366665" y="484544"/>
                  </a:lnTo>
                  <a:cubicBezTo>
                    <a:pt x="366665" y="488518"/>
                    <a:pt x="363408" y="491770"/>
                    <a:pt x="359428" y="491770"/>
                  </a:cubicBezTo>
                  <a:lnTo>
                    <a:pt x="257380" y="491770"/>
                  </a:lnTo>
                  <a:cubicBezTo>
                    <a:pt x="253399" y="491770"/>
                    <a:pt x="250142" y="488518"/>
                    <a:pt x="250022" y="484544"/>
                  </a:cubicBezTo>
                  <a:lnTo>
                    <a:pt x="189710" y="484544"/>
                  </a:lnTo>
                  <a:cubicBezTo>
                    <a:pt x="189710" y="488518"/>
                    <a:pt x="186453" y="491770"/>
                    <a:pt x="182473" y="491770"/>
                  </a:cubicBezTo>
                  <a:lnTo>
                    <a:pt x="80425" y="491770"/>
                  </a:lnTo>
                  <a:cubicBezTo>
                    <a:pt x="76444" y="491770"/>
                    <a:pt x="73187" y="488518"/>
                    <a:pt x="73187" y="484544"/>
                  </a:cubicBezTo>
                  <a:lnTo>
                    <a:pt x="47012" y="484544"/>
                  </a:lnTo>
                  <a:cubicBezTo>
                    <a:pt x="46168" y="484544"/>
                    <a:pt x="45444" y="483822"/>
                    <a:pt x="45444" y="482979"/>
                  </a:cubicBezTo>
                  <a:cubicBezTo>
                    <a:pt x="45444" y="482136"/>
                    <a:pt x="46168" y="481413"/>
                    <a:pt x="47012" y="481413"/>
                  </a:cubicBezTo>
                  <a:lnTo>
                    <a:pt x="73187" y="481413"/>
                  </a:lnTo>
                  <a:lnTo>
                    <a:pt x="73187" y="388199"/>
                  </a:lnTo>
                  <a:lnTo>
                    <a:pt x="47012" y="388199"/>
                  </a:lnTo>
                  <a:cubicBezTo>
                    <a:pt x="46168" y="388199"/>
                    <a:pt x="45444" y="387476"/>
                    <a:pt x="45444" y="386633"/>
                  </a:cubicBezTo>
                  <a:cubicBezTo>
                    <a:pt x="45444" y="385790"/>
                    <a:pt x="46168" y="385067"/>
                    <a:pt x="47012" y="385067"/>
                  </a:cubicBezTo>
                  <a:lnTo>
                    <a:pt x="73187" y="385067"/>
                  </a:lnTo>
                  <a:lnTo>
                    <a:pt x="73187" y="291853"/>
                  </a:lnTo>
                  <a:lnTo>
                    <a:pt x="47012" y="291853"/>
                  </a:lnTo>
                  <a:cubicBezTo>
                    <a:pt x="46168" y="291853"/>
                    <a:pt x="45444" y="291130"/>
                    <a:pt x="45444" y="290287"/>
                  </a:cubicBezTo>
                  <a:cubicBezTo>
                    <a:pt x="45444" y="289444"/>
                    <a:pt x="46168" y="288722"/>
                    <a:pt x="47012" y="288722"/>
                  </a:cubicBezTo>
                  <a:lnTo>
                    <a:pt x="73187" y="288722"/>
                  </a:lnTo>
                  <a:lnTo>
                    <a:pt x="73187" y="237177"/>
                  </a:lnTo>
                  <a:cubicBezTo>
                    <a:pt x="73187" y="233082"/>
                    <a:pt x="76444" y="229830"/>
                    <a:pt x="80425" y="229830"/>
                  </a:cubicBezTo>
                  <a:lnTo>
                    <a:pt x="182473" y="229830"/>
                  </a:lnTo>
                  <a:cubicBezTo>
                    <a:pt x="186453" y="229830"/>
                    <a:pt x="189710" y="233082"/>
                    <a:pt x="189710" y="237177"/>
                  </a:cubicBezTo>
                  <a:lnTo>
                    <a:pt x="189710" y="288722"/>
                  </a:lnTo>
                  <a:lnTo>
                    <a:pt x="250022" y="288722"/>
                  </a:lnTo>
                  <a:lnTo>
                    <a:pt x="250022" y="195507"/>
                  </a:lnTo>
                  <a:lnTo>
                    <a:pt x="47012" y="195507"/>
                  </a:lnTo>
                  <a:cubicBezTo>
                    <a:pt x="46168" y="195507"/>
                    <a:pt x="45444" y="194785"/>
                    <a:pt x="45444" y="193942"/>
                  </a:cubicBezTo>
                  <a:cubicBezTo>
                    <a:pt x="45444" y="193099"/>
                    <a:pt x="46168" y="192376"/>
                    <a:pt x="47012" y="192376"/>
                  </a:cubicBezTo>
                  <a:lnTo>
                    <a:pt x="250022" y="192376"/>
                  </a:lnTo>
                  <a:lnTo>
                    <a:pt x="250022" y="99162"/>
                  </a:lnTo>
                  <a:lnTo>
                    <a:pt x="47012" y="99162"/>
                  </a:lnTo>
                  <a:cubicBezTo>
                    <a:pt x="46168" y="99162"/>
                    <a:pt x="45444" y="98439"/>
                    <a:pt x="45444" y="97596"/>
                  </a:cubicBezTo>
                  <a:cubicBezTo>
                    <a:pt x="45444" y="96753"/>
                    <a:pt x="46168" y="96030"/>
                    <a:pt x="47012" y="96030"/>
                  </a:cubicBezTo>
                  <a:lnTo>
                    <a:pt x="250022" y="96030"/>
                  </a:lnTo>
                  <a:lnTo>
                    <a:pt x="250022" y="60503"/>
                  </a:lnTo>
                  <a:cubicBezTo>
                    <a:pt x="250022" y="56529"/>
                    <a:pt x="253279" y="53277"/>
                    <a:pt x="257380" y="53277"/>
                  </a:cubicBezTo>
                  <a:close/>
                  <a:moveTo>
                    <a:pt x="16043" y="0"/>
                  </a:moveTo>
                  <a:cubicBezTo>
                    <a:pt x="24969" y="0"/>
                    <a:pt x="32206" y="7227"/>
                    <a:pt x="32206" y="16020"/>
                  </a:cubicBezTo>
                  <a:lnTo>
                    <a:pt x="32206" y="523593"/>
                  </a:lnTo>
                  <a:lnTo>
                    <a:pt x="588632" y="523593"/>
                  </a:lnTo>
                  <a:cubicBezTo>
                    <a:pt x="597558" y="523593"/>
                    <a:pt x="604675" y="530699"/>
                    <a:pt x="604675" y="539612"/>
                  </a:cubicBezTo>
                  <a:cubicBezTo>
                    <a:pt x="604675" y="548526"/>
                    <a:pt x="597558" y="555632"/>
                    <a:pt x="588632" y="555632"/>
                  </a:cubicBezTo>
                  <a:lnTo>
                    <a:pt x="16043" y="555632"/>
                  </a:lnTo>
                  <a:cubicBezTo>
                    <a:pt x="7237" y="555632"/>
                    <a:pt x="0" y="548526"/>
                    <a:pt x="0" y="539612"/>
                  </a:cubicBezTo>
                  <a:lnTo>
                    <a:pt x="0" y="16020"/>
                  </a:lnTo>
                  <a:cubicBezTo>
                    <a:pt x="0" y="7227"/>
                    <a:pt x="7237" y="0"/>
                    <a:pt x="16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50CE50C-BF34-4287-98D4-0DD481056BC7}"/>
                </a:ext>
              </a:extLst>
            </p:cNvPr>
            <p:cNvGrpSpPr/>
            <p:nvPr/>
          </p:nvGrpSpPr>
          <p:grpSpPr>
            <a:xfrm>
              <a:off x="8338887" y="2948431"/>
              <a:ext cx="1446083" cy="454957"/>
              <a:chOff x="2058780" y="4836685"/>
              <a:chExt cx="1446083" cy="45495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301401-3CBE-4D49-8B5A-5F6A1383F1F1}"/>
                  </a:ext>
                </a:extLst>
              </p:cNvPr>
              <p:cNvSpPr/>
              <p:nvPr/>
            </p:nvSpPr>
            <p:spPr>
              <a:xfrm>
                <a:off x="2058780" y="5056147"/>
                <a:ext cx="1446083" cy="235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9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Command</a:t>
                </a:r>
                <a:r>
                  <a:rPr lang="zh-CN" altLang="en-US" sz="9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git </a:t>
                </a:r>
                <a:r>
                  <a:rPr lang="en-US" altLang="zh-CN" sz="900" dirty="0" err="1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init</a:t>
                </a:r>
                <a:endPara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0448F8-1023-4F91-890C-2402738A7855}"/>
                  </a:ext>
                </a:extLst>
              </p:cNvPr>
              <p:cNvSpPr/>
              <p:nvPr/>
            </p:nvSpPr>
            <p:spPr>
              <a:xfrm>
                <a:off x="2297481" y="4836685"/>
                <a:ext cx="1016493" cy="240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bg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创建本地仓库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830DF04-4BBF-4487-A3B7-5EFE8B39257A}"/>
                </a:ext>
              </a:extLst>
            </p:cNvPr>
            <p:cNvSpPr/>
            <p:nvPr/>
          </p:nvSpPr>
          <p:spPr>
            <a:xfrm>
              <a:off x="8386698" y="4117505"/>
              <a:ext cx="1398273" cy="401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Command</a:t>
              </a:r>
              <a:r>
                <a:rPr lang="zh-CN" altLang="en-US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add and git commit -m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88D068A-E705-4847-A695-0FF5C9FAC4F2}"/>
                </a:ext>
              </a:extLst>
            </p:cNvPr>
            <p:cNvSpPr/>
            <p:nvPr/>
          </p:nvSpPr>
          <p:spPr>
            <a:xfrm>
              <a:off x="8544742" y="3897046"/>
              <a:ext cx="1016493" cy="24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提交新增功能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2E04CD-8D4B-42D5-85AA-7BF2803F7E1F}"/>
                </a:ext>
              </a:extLst>
            </p:cNvPr>
            <p:cNvSpPr/>
            <p:nvPr/>
          </p:nvSpPr>
          <p:spPr>
            <a:xfrm>
              <a:off x="7246757" y="5001533"/>
              <a:ext cx="1504882" cy="416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Command</a:t>
              </a:r>
              <a:r>
                <a:rPr lang="zh-CN" altLang="en-US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remote add or git clone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555C348-E5B4-4894-A3FB-C383B5AF1DBF}"/>
                </a:ext>
              </a:extLst>
            </p:cNvPr>
            <p:cNvSpPr/>
            <p:nvPr/>
          </p:nvSpPr>
          <p:spPr>
            <a:xfrm>
              <a:off x="7514704" y="4782917"/>
              <a:ext cx="1016493" cy="24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链接远程仓库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59B9C4-E52F-4D95-AA09-58C9E1975B62}"/>
                </a:ext>
              </a:extLst>
            </p:cNvPr>
            <p:cNvSpPr/>
            <p:nvPr/>
          </p:nvSpPr>
          <p:spPr>
            <a:xfrm>
              <a:off x="9388623" y="4998895"/>
              <a:ext cx="1392606" cy="401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Command</a:t>
              </a:r>
              <a:r>
                <a:rPr lang="zh-CN" altLang="en-US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sz="9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push or git pull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3C4826-3E92-4453-90BE-7A1364F84642}"/>
                </a:ext>
              </a:extLst>
            </p:cNvPr>
            <p:cNvSpPr/>
            <p:nvPr/>
          </p:nvSpPr>
          <p:spPr>
            <a:xfrm>
              <a:off x="9589275" y="4780086"/>
              <a:ext cx="1016493" cy="24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同步远程仓库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5E33BE0-D54F-41DB-9561-EA00B85F6103}"/>
              </a:ext>
            </a:extLst>
          </p:cNvPr>
          <p:cNvSpPr/>
          <p:nvPr/>
        </p:nvSpPr>
        <p:spPr>
          <a:xfrm>
            <a:off x="1235827" y="2707656"/>
            <a:ext cx="5643837" cy="90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本次培训介绍的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管理库基础功能有：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创建本地仓库（初始化仓库）、链接远程仓库、提交新增功能、同步远程仓库。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49351C-D0FE-4517-B473-386E6DEEF64E}"/>
              </a:ext>
            </a:extLst>
          </p:cNvPr>
          <p:cNvSpPr/>
          <p:nvPr/>
        </p:nvSpPr>
        <p:spPr>
          <a:xfrm>
            <a:off x="1255883" y="2299288"/>
            <a:ext cx="461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管理库基础功能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799463E-030F-481B-95AD-E2136AC72CC8}"/>
              </a:ext>
            </a:extLst>
          </p:cNvPr>
          <p:cNvSpPr/>
          <p:nvPr/>
        </p:nvSpPr>
        <p:spPr>
          <a:xfrm>
            <a:off x="1284444" y="3991370"/>
            <a:ext cx="602736" cy="602736"/>
          </a:xfrm>
          <a:prstGeom prst="ellipse">
            <a:avLst/>
          </a:prstGeom>
          <a:solidFill>
            <a:srgbClr val="A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60F34DA-178A-47CB-A9C7-4A0A81211838}"/>
              </a:ext>
            </a:extLst>
          </p:cNvPr>
          <p:cNvSpPr/>
          <p:nvPr/>
        </p:nvSpPr>
        <p:spPr>
          <a:xfrm>
            <a:off x="1284444" y="4980483"/>
            <a:ext cx="602736" cy="602736"/>
          </a:xfrm>
          <a:prstGeom prst="ellipse">
            <a:avLst/>
          </a:prstGeom>
          <a:solidFill>
            <a:srgbClr val="766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E3A979-C75A-4C4A-8403-E5EE5135C6AC}"/>
              </a:ext>
            </a:extLst>
          </p:cNvPr>
          <p:cNvSpPr/>
          <p:nvPr/>
        </p:nvSpPr>
        <p:spPr>
          <a:xfrm>
            <a:off x="4101626" y="3948032"/>
            <a:ext cx="602736" cy="602736"/>
          </a:xfrm>
          <a:prstGeom prst="ellipse">
            <a:avLst/>
          </a:prstGeom>
          <a:solidFill>
            <a:srgbClr val="A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28EC362-1DB8-4C79-ACB8-C182594C7FA4}"/>
              </a:ext>
            </a:extLst>
          </p:cNvPr>
          <p:cNvSpPr/>
          <p:nvPr/>
        </p:nvSpPr>
        <p:spPr>
          <a:xfrm>
            <a:off x="4101626" y="4937145"/>
            <a:ext cx="602736" cy="602736"/>
          </a:xfrm>
          <a:prstGeom prst="ellipse">
            <a:avLst/>
          </a:prstGeom>
          <a:solidFill>
            <a:srgbClr val="A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business-bars-graphic_70650">
            <a:extLst>
              <a:ext uri="{FF2B5EF4-FFF2-40B4-BE49-F238E27FC236}">
                <a16:creationId xmlns:a16="http://schemas.microsoft.com/office/drawing/2014/main" id="{6948E9BF-B359-47B7-BC63-711275215ADD}"/>
              </a:ext>
            </a:extLst>
          </p:cNvPr>
          <p:cNvSpPr>
            <a:spLocks noChangeAspect="1"/>
          </p:cNvSpPr>
          <p:nvPr/>
        </p:nvSpPr>
        <p:spPr bwMode="auto">
          <a:xfrm>
            <a:off x="1456624" y="5157692"/>
            <a:ext cx="258376" cy="309575"/>
          </a:xfrm>
          <a:custGeom>
            <a:avLst/>
            <a:gdLst>
              <a:gd name="connsiteX0" fmla="*/ 485852 w 492308"/>
              <a:gd name="connsiteY0" fmla="*/ 451239 h 589863"/>
              <a:gd name="connsiteX1" fmla="*/ 492308 w 492308"/>
              <a:gd name="connsiteY1" fmla="*/ 497178 h 589863"/>
              <a:gd name="connsiteX2" fmla="*/ 488273 w 492308"/>
              <a:gd name="connsiteY2" fmla="*/ 496373 h 589863"/>
              <a:gd name="connsiteX3" fmla="*/ 475360 w 492308"/>
              <a:gd name="connsiteY3" fmla="*/ 562461 h 589863"/>
              <a:gd name="connsiteX4" fmla="*/ 414024 w 492308"/>
              <a:gd name="connsiteY4" fmla="*/ 589863 h 589863"/>
              <a:gd name="connsiteX5" fmla="*/ 387392 w 492308"/>
              <a:gd name="connsiteY5" fmla="*/ 589863 h 589863"/>
              <a:gd name="connsiteX6" fmla="*/ 233245 w 492308"/>
              <a:gd name="connsiteY6" fmla="*/ 526193 h 589863"/>
              <a:gd name="connsiteX7" fmla="*/ 93626 w 492308"/>
              <a:gd name="connsiteY7" fmla="*/ 485895 h 589863"/>
              <a:gd name="connsiteX8" fmla="*/ 81520 w 492308"/>
              <a:gd name="connsiteY8" fmla="*/ 477030 h 589863"/>
              <a:gd name="connsiteX9" fmla="*/ 91205 w 492308"/>
              <a:gd name="connsiteY9" fmla="*/ 464940 h 589863"/>
              <a:gd name="connsiteX10" fmla="*/ 248579 w 492308"/>
              <a:gd name="connsiteY10" fmla="*/ 511686 h 589863"/>
              <a:gd name="connsiteX11" fmla="*/ 413217 w 492308"/>
              <a:gd name="connsiteY11" fmla="*/ 568102 h 589863"/>
              <a:gd name="connsiteX12" fmla="*/ 458412 w 492308"/>
              <a:gd name="connsiteY12" fmla="*/ 549565 h 589863"/>
              <a:gd name="connsiteX13" fmla="*/ 465675 w 492308"/>
              <a:gd name="connsiteY13" fmla="*/ 492343 h 589863"/>
              <a:gd name="connsiteX14" fmla="*/ 447113 w 492308"/>
              <a:gd name="connsiteY14" fmla="*/ 489119 h 589863"/>
              <a:gd name="connsiteX15" fmla="*/ 453562 w 492308"/>
              <a:gd name="connsiteY15" fmla="*/ 404600 h 589863"/>
              <a:gd name="connsiteX16" fmla="*/ 475336 w 492308"/>
              <a:gd name="connsiteY16" fmla="*/ 434373 h 589863"/>
              <a:gd name="connsiteX17" fmla="*/ 432595 w 492308"/>
              <a:gd name="connsiteY17" fmla="*/ 477021 h 589863"/>
              <a:gd name="connsiteX18" fmla="*/ 403563 w 492308"/>
              <a:gd name="connsiteY18" fmla="*/ 456904 h 589863"/>
              <a:gd name="connsiteX19" fmla="*/ 258279 w 492308"/>
              <a:gd name="connsiteY19" fmla="*/ 178915 h 589863"/>
              <a:gd name="connsiteX20" fmla="*/ 442300 w 492308"/>
              <a:gd name="connsiteY20" fmla="*/ 391628 h 589863"/>
              <a:gd name="connsiteX21" fmla="*/ 388224 w 492308"/>
              <a:gd name="connsiteY21" fmla="*/ 447223 h 589863"/>
              <a:gd name="connsiteX22" fmla="*/ 171919 w 492308"/>
              <a:gd name="connsiteY22" fmla="*/ 263516 h 589863"/>
              <a:gd name="connsiteX23" fmla="*/ 258279 w 492308"/>
              <a:gd name="connsiteY23" fmla="*/ 178915 h 589863"/>
              <a:gd name="connsiteX24" fmla="*/ 119450 w 492308"/>
              <a:gd name="connsiteY24" fmla="*/ 0 h 589863"/>
              <a:gd name="connsiteX25" fmla="*/ 238900 w 492308"/>
              <a:gd name="connsiteY25" fmla="*/ 119255 h 589863"/>
              <a:gd name="connsiteX26" fmla="*/ 119450 w 492308"/>
              <a:gd name="connsiteY26" fmla="*/ 238510 h 589863"/>
              <a:gd name="connsiteX27" fmla="*/ 0 w 492308"/>
              <a:gd name="connsiteY27" fmla="*/ 119255 h 589863"/>
              <a:gd name="connsiteX28" fmla="*/ 119450 w 492308"/>
              <a:gd name="connsiteY28" fmla="*/ 0 h 58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2308" h="589863">
                <a:moveTo>
                  <a:pt x="485852" y="451239"/>
                </a:moveTo>
                <a:lnTo>
                  <a:pt x="492308" y="497178"/>
                </a:lnTo>
                <a:lnTo>
                  <a:pt x="488273" y="496373"/>
                </a:lnTo>
                <a:cubicBezTo>
                  <a:pt x="490694" y="513298"/>
                  <a:pt x="491501" y="540700"/>
                  <a:pt x="475360" y="562461"/>
                </a:cubicBezTo>
                <a:cubicBezTo>
                  <a:pt x="462447" y="579386"/>
                  <a:pt x="442271" y="589057"/>
                  <a:pt x="414024" y="589863"/>
                </a:cubicBezTo>
                <a:cubicBezTo>
                  <a:pt x="404340" y="589863"/>
                  <a:pt x="395462" y="589863"/>
                  <a:pt x="387392" y="589863"/>
                </a:cubicBezTo>
                <a:cubicBezTo>
                  <a:pt x="318792" y="589863"/>
                  <a:pt x="282475" y="580192"/>
                  <a:pt x="233245" y="526193"/>
                </a:cubicBezTo>
                <a:cubicBezTo>
                  <a:pt x="184822" y="474612"/>
                  <a:pt x="95240" y="485895"/>
                  <a:pt x="93626" y="485895"/>
                </a:cubicBezTo>
                <a:cubicBezTo>
                  <a:pt x="87976" y="486701"/>
                  <a:pt x="82327" y="482671"/>
                  <a:pt x="81520" y="477030"/>
                </a:cubicBezTo>
                <a:cubicBezTo>
                  <a:pt x="80713" y="470582"/>
                  <a:pt x="85555" y="465746"/>
                  <a:pt x="91205" y="464940"/>
                </a:cubicBezTo>
                <a:cubicBezTo>
                  <a:pt x="95240" y="464134"/>
                  <a:pt x="192893" y="452045"/>
                  <a:pt x="248579" y="511686"/>
                </a:cubicBezTo>
                <a:cubicBezTo>
                  <a:pt x="297002" y="564073"/>
                  <a:pt x="325249" y="570520"/>
                  <a:pt x="413217" y="568102"/>
                </a:cubicBezTo>
                <a:cubicBezTo>
                  <a:pt x="434200" y="567296"/>
                  <a:pt x="449534" y="561655"/>
                  <a:pt x="458412" y="549565"/>
                </a:cubicBezTo>
                <a:cubicBezTo>
                  <a:pt x="471325" y="531029"/>
                  <a:pt x="468097" y="503626"/>
                  <a:pt x="465675" y="492343"/>
                </a:cubicBezTo>
                <a:lnTo>
                  <a:pt x="447113" y="489119"/>
                </a:lnTo>
                <a:close/>
                <a:moveTo>
                  <a:pt x="453562" y="404600"/>
                </a:moveTo>
                <a:lnTo>
                  <a:pt x="475336" y="434373"/>
                </a:lnTo>
                <a:lnTo>
                  <a:pt x="432595" y="477021"/>
                </a:lnTo>
                <a:lnTo>
                  <a:pt x="403563" y="456904"/>
                </a:lnTo>
                <a:close/>
                <a:moveTo>
                  <a:pt x="258279" y="178915"/>
                </a:moveTo>
                <a:lnTo>
                  <a:pt x="442300" y="391628"/>
                </a:lnTo>
                <a:lnTo>
                  <a:pt x="388224" y="447223"/>
                </a:lnTo>
                <a:lnTo>
                  <a:pt x="171919" y="263516"/>
                </a:lnTo>
                <a:cubicBezTo>
                  <a:pt x="171919" y="263516"/>
                  <a:pt x="230838" y="230482"/>
                  <a:pt x="258279" y="178915"/>
                </a:cubicBezTo>
                <a:close/>
                <a:moveTo>
                  <a:pt x="119450" y="0"/>
                </a:moveTo>
                <a:cubicBezTo>
                  <a:pt x="185420" y="0"/>
                  <a:pt x="238900" y="53392"/>
                  <a:pt x="238900" y="119255"/>
                </a:cubicBezTo>
                <a:cubicBezTo>
                  <a:pt x="238900" y="185118"/>
                  <a:pt x="185420" y="238510"/>
                  <a:pt x="119450" y="238510"/>
                </a:cubicBezTo>
                <a:cubicBezTo>
                  <a:pt x="53480" y="238510"/>
                  <a:pt x="0" y="185118"/>
                  <a:pt x="0" y="119255"/>
                </a:cubicBezTo>
                <a:cubicBezTo>
                  <a:pt x="0" y="53392"/>
                  <a:pt x="53480" y="0"/>
                  <a:pt x="1194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business-bars-graphic_70650">
            <a:extLst>
              <a:ext uri="{FF2B5EF4-FFF2-40B4-BE49-F238E27FC236}">
                <a16:creationId xmlns:a16="http://schemas.microsoft.com/office/drawing/2014/main" id="{EA529703-10EF-4DB4-B187-784FD3B49819}"/>
              </a:ext>
            </a:extLst>
          </p:cNvPr>
          <p:cNvSpPr>
            <a:spLocks noChangeAspect="1"/>
          </p:cNvSpPr>
          <p:nvPr/>
        </p:nvSpPr>
        <p:spPr bwMode="auto">
          <a:xfrm>
            <a:off x="4292472" y="4082267"/>
            <a:ext cx="221043" cy="309575"/>
          </a:xfrm>
          <a:custGeom>
            <a:avLst/>
            <a:gdLst>
              <a:gd name="connsiteX0" fmla="*/ 154403 w 432307"/>
              <a:gd name="connsiteY0" fmla="*/ 499109 h 605451"/>
              <a:gd name="connsiteX1" fmla="*/ 277904 w 432307"/>
              <a:gd name="connsiteY1" fmla="*/ 499109 h 605451"/>
              <a:gd name="connsiteX2" fmla="*/ 287248 w 432307"/>
              <a:gd name="connsiteY2" fmla="*/ 513435 h 605451"/>
              <a:gd name="connsiteX3" fmla="*/ 277904 w 432307"/>
              <a:gd name="connsiteY3" fmla="*/ 527762 h 605451"/>
              <a:gd name="connsiteX4" fmla="*/ 287248 w 432307"/>
              <a:gd name="connsiteY4" fmla="*/ 542184 h 605451"/>
              <a:gd name="connsiteX5" fmla="*/ 277904 w 432307"/>
              <a:gd name="connsiteY5" fmla="*/ 556511 h 605451"/>
              <a:gd name="connsiteX6" fmla="*/ 287248 w 432307"/>
              <a:gd name="connsiteY6" fmla="*/ 570837 h 605451"/>
              <a:gd name="connsiteX7" fmla="*/ 271449 w 432307"/>
              <a:gd name="connsiteY7" fmla="*/ 586606 h 605451"/>
              <a:gd name="connsiteX8" fmla="*/ 268078 w 432307"/>
              <a:gd name="connsiteY8" fmla="*/ 586606 h 605451"/>
              <a:gd name="connsiteX9" fmla="*/ 239081 w 432307"/>
              <a:gd name="connsiteY9" fmla="*/ 605451 h 605451"/>
              <a:gd name="connsiteX10" fmla="*/ 193226 w 432307"/>
              <a:gd name="connsiteY10" fmla="*/ 605451 h 605451"/>
              <a:gd name="connsiteX11" fmla="*/ 164229 w 432307"/>
              <a:gd name="connsiteY11" fmla="*/ 586606 h 605451"/>
              <a:gd name="connsiteX12" fmla="*/ 160761 w 432307"/>
              <a:gd name="connsiteY12" fmla="*/ 586606 h 605451"/>
              <a:gd name="connsiteX13" fmla="*/ 145059 w 432307"/>
              <a:gd name="connsiteY13" fmla="*/ 570837 h 605451"/>
              <a:gd name="connsiteX14" fmla="*/ 154403 w 432307"/>
              <a:gd name="connsiteY14" fmla="*/ 556511 h 605451"/>
              <a:gd name="connsiteX15" fmla="*/ 145059 w 432307"/>
              <a:gd name="connsiteY15" fmla="*/ 542184 h 605451"/>
              <a:gd name="connsiteX16" fmla="*/ 154403 w 432307"/>
              <a:gd name="connsiteY16" fmla="*/ 527762 h 605451"/>
              <a:gd name="connsiteX17" fmla="*/ 145059 w 432307"/>
              <a:gd name="connsiteY17" fmla="*/ 513435 h 605451"/>
              <a:gd name="connsiteX18" fmla="*/ 154403 w 432307"/>
              <a:gd name="connsiteY18" fmla="*/ 499109 h 605451"/>
              <a:gd name="connsiteX19" fmla="*/ 396249 w 432307"/>
              <a:gd name="connsiteY19" fmla="*/ 337144 h 605451"/>
              <a:gd name="connsiteX20" fmla="*/ 426219 w 432307"/>
              <a:gd name="connsiteY20" fmla="*/ 354378 h 605451"/>
              <a:gd name="connsiteX21" fmla="*/ 430651 w 432307"/>
              <a:gd name="connsiteY21" fmla="*/ 371035 h 605451"/>
              <a:gd name="connsiteX22" fmla="*/ 420148 w 432307"/>
              <a:gd name="connsiteY22" fmla="*/ 377101 h 605451"/>
              <a:gd name="connsiteX23" fmla="*/ 414077 w 432307"/>
              <a:gd name="connsiteY23" fmla="*/ 375464 h 605451"/>
              <a:gd name="connsiteX24" fmla="*/ 384107 w 432307"/>
              <a:gd name="connsiteY24" fmla="*/ 358133 h 605451"/>
              <a:gd name="connsiteX25" fmla="*/ 379578 w 432307"/>
              <a:gd name="connsiteY25" fmla="*/ 341573 h 605451"/>
              <a:gd name="connsiteX26" fmla="*/ 396249 w 432307"/>
              <a:gd name="connsiteY26" fmla="*/ 337144 h 605451"/>
              <a:gd name="connsiteX27" fmla="*/ 36058 w 432307"/>
              <a:gd name="connsiteY27" fmla="*/ 337144 h 605451"/>
              <a:gd name="connsiteX28" fmla="*/ 52729 w 432307"/>
              <a:gd name="connsiteY28" fmla="*/ 341573 h 605451"/>
              <a:gd name="connsiteX29" fmla="*/ 48200 w 432307"/>
              <a:gd name="connsiteY29" fmla="*/ 358133 h 605451"/>
              <a:gd name="connsiteX30" fmla="*/ 18230 w 432307"/>
              <a:gd name="connsiteY30" fmla="*/ 375464 h 605451"/>
              <a:gd name="connsiteX31" fmla="*/ 12159 w 432307"/>
              <a:gd name="connsiteY31" fmla="*/ 377101 h 605451"/>
              <a:gd name="connsiteX32" fmla="*/ 1656 w 432307"/>
              <a:gd name="connsiteY32" fmla="*/ 371035 h 605451"/>
              <a:gd name="connsiteX33" fmla="*/ 6088 w 432307"/>
              <a:gd name="connsiteY33" fmla="*/ 354378 h 605451"/>
              <a:gd name="connsiteX34" fmla="*/ 18230 w 432307"/>
              <a:gd name="connsiteY34" fmla="*/ 119232 h 605451"/>
              <a:gd name="connsiteX35" fmla="*/ 48200 w 432307"/>
              <a:gd name="connsiteY35" fmla="*/ 136535 h 605451"/>
              <a:gd name="connsiteX36" fmla="*/ 52729 w 432307"/>
              <a:gd name="connsiteY36" fmla="*/ 153069 h 605451"/>
              <a:gd name="connsiteX37" fmla="*/ 42129 w 432307"/>
              <a:gd name="connsiteY37" fmla="*/ 159125 h 605451"/>
              <a:gd name="connsiteX38" fmla="*/ 36058 w 432307"/>
              <a:gd name="connsiteY38" fmla="*/ 157491 h 605451"/>
              <a:gd name="connsiteX39" fmla="*/ 6088 w 432307"/>
              <a:gd name="connsiteY39" fmla="*/ 140188 h 605451"/>
              <a:gd name="connsiteX40" fmla="*/ 1656 w 432307"/>
              <a:gd name="connsiteY40" fmla="*/ 123654 h 605451"/>
              <a:gd name="connsiteX41" fmla="*/ 18230 w 432307"/>
              <a:gd name="connsiteY41" fmla="*/ 119232 h 605451"/>
              <a:gd name="connsiteX42" fmla="*/ 414077 w 432307"/>
              <a:gd name="connsiteY42" fmla="*/ 119232 h 605451"/>
              <a:gd name="connsiteX43" fmla="*/ 430651 w 432307"/>
              <a:gd name="connsiteY43" fmla="*/ 123654 h 605451"/>
              <a:gd name="connsiteX44" fmla="*/ 426219 w 432307"/>
              <a:gd name="connsiteY44" fmla="*/ 140188 h 605451"/>
              <a:gd name="connsiteX45" fmla="*/ 396249 w 432307"/>
              <a:gd name="connsiteY45" fmla="*/ 157491 h 605451"/>
              <a:gd name="connsiteX46" fmla="*/ 390178 w 432307"/>
              <a:gd name="connsiteY46" fmla="*/ 159125 h 605451"/>
              <a:gd name="connsiteX47" fmla="*/ 379578 w 432307"/>
              <a:gd name="connsiteY47" fmla="*/ 153069 h 605451"/>
              <a:gd name="connsiteX48" fmla="*/ 384107 w 432307"/>
              <a:gd name="connsiteY48" fmla="*/ 136535 h 605451"/>
              <a:gd name="connsiteX49" fmla="*/ 216153 w 432307"/>
              <a:gd name="connsiteY49" fmla="*/ 94416 h 605451"/>
              <a:gd name="connsiteX50" fmla="*/ 372067 w 432307"/>
              <a:gd name="connsiteY50" fmla="*/ 250212 h 605451"/>
              <a:gd name="connsiteX51" fmla="*/ 335376 w 432307"/>
              <a:gd name="connsiteY51" fmla="*/ 361866 h 605451"/>
              <a:gd name="connsiteX52" fmla="*/ 301285 w 432307"/>
              <a:gd name="connsiteY52" fmla="*/ 462269 h 605451"/>
              <a:gd name="connsiteX53" fmla="*/ 286935 w 432307"/>
              <a:gd name="connsiteY53" fmla="*/ 476598 h 605451"/>
              <a:gd name="connsiteX54" fmla="*/ 284046 w 432307"/>
              <a:gd name="connsiteY54" fmla="*/ 476598 h 605451"/>
              <a:gd name="connsiteX55" fmla="*/ 148163 w 432307"/>
              <a:gd name="connsiteY55" fmla="*/ 476598 h 605451"/>
              <a:gd name="connsiteX56" fmla="*/ 145371 w 432307"/>
              <a:gd name="connsiteY56" fmla="*/ 476598 h 605451"/>
              <a:gd name="connsiteX57" fmla="*/ 131021 w 432307"/>
              <a:gd name="connsiteY57" fmla="*/ 462269 h 605451"/>
              <a:gd name="connsiteX58" fmla="*/ 97316 w 432307"/>
              <a:gd name="connsiteY58" fmla="*/ 363501 h 605451"/>
              <a:gd name="connsiteX59" fmla="*/ 60239 w 432307"/>
              <a:gd name="connsiteY59" fmla="*/ 250212 h 605451"/>
              <a:gd name="connsiteX60" fmla="*/ 216153 w 432307"/>
              <a:gd name="connsiteY60" fmla="*/ 94416 h 605451"/>
              <a:gd name="connsiteX61" fmla="*/ 216154 w 432307"/>
              <a:gd name="connsiteY61" fmla="*/ 0 h 605451"/>
              <a:gd name="connsiteX62" fmla="*/ 228256 w 432307"/>
              <a:gd name="connsiteY62" fmla="*/ 12117 h 605451"/>
              <a:gd name="connsiteX63" fmla="*/ 228256 w 432307"/>
              <a:gd name="connsiteY63" fmla="*/ 46735 h 605451"/>
              <a:gd name="connsiteX64" fmla="*/ 216154 w 432307"/>
              <a:gd name="connsiteY64" fmla="*/ 58852 h 605451"/>
              <a:gd name="connsiteX65" fmla="*/ 204052 w 432307"/>
              <a:gd name="connsiteY65" fmla="*/ 46735 h 605451"/>
              <a:gd name="connsiteX66" fmla="*/ 204052 w 432307"/>
              <a:gd name="connsiteY66" fmla="*/ 12117 h 605451"/>
              <a:gd name="connsiteX67" fmla="*/ 216154 w 432307"/>
              <a:gd name="connsiteY67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32307" h="605451">
                <a:moveTo>
                  <a:pt x="154403" y="499109"/>
                </a:moveTo>
                <a:lnTo>
                  <a:pt x="277904" y="499109"/>
                </a:lnTo>
                <a:cubicBezTo>
                  <a:pt x="283395" y="501513"/>
                  <a:pt x="287248" y="507089"/>
                  <a:pt x="287248" y="513435"/>
                </a:cubicBezTo>
                <a:cubicBezTo>
                  <a:pt x="287248" y="519877"/>
                  <a:pt x="283395" y="525358"/>
                  <a:pt x="277904" y="527762"/>
                </a:cubicBezTo>
                <a:cubicBezTo>
                  <a:pt x="283395" y="530262"/>
                  <a:pt x="287248" y="535742"/>
                  <a:pt x="287248" y="542184"/>
                </a:cubicBezTo>
                <a:cubicBezTo>
                  <a:pt x="287248" y="548530"/>
                  <a:pt x="283395" y="554011"/>
                  <a:pt x="277904" y="556511"/>
                </a:cubicBezTo>
                <a:cubicBezTo>
                  <a:pt x="283395" y="558914"/>
                  <a:pt x="287248" y="564395"/>
                  <a:pt x="287248" y="570837"/>
                </a:cubicBezTo>
                <a:cubicBezTo>
                  <a:pt x="287248" y="579491"/>
                  <a:pt x="280216" y="586606"/>
                  <a:pt x="271449" y="586606"/>
                </a:cubicBezTo>
                <a:lnTo>
                  <a:pt x="268078" y="586606"/>
                </a:lnTo>
                <a:cubicBezTo>
                  <a:pt x="263165" y="597663"/>
                  <a:pt x="251990" y="605451"/>
                  <a:pt x="239081" y="605451"/>
                </a:cubicBezTo>
                <a:lnTo>
                  <a:pt x="193226" y="605451"/>
                </a:lnTo>
                <a:cubicBezTo>
                  <a:pt x="180221" y="605451"/>
                  <a:pt x="169143" y="597663"/>
                  <a:pt x="164229" y="586606"/>
                </a:cubicBezTo>
                <a:lnTo>
                  <a:pt x="160761" y="586606"/>
                </a:lnTo>
                <a:cubicBezTo>
                  <a:pt x="152091" y="586606"/>
                  <a:pt x="145059" y="579491"/>
                  <a:pt x="145059" y="570837"/>
                </a:cubicBezTo>
                <a:cubicBezTo>
                  <a:pt x="145059" y="564395"/>
                  <a:pt x="148912" y="558914"/>
                  <a:pt x="154403" y="556511"/>
                </a:cubicBezTo>
                <a:cubicBezTo>
                  <a:pt x="148912" y="554011"/>
                  <a:pt x="145059" y="548530"/>
                  <a:pt x="145059" y="542184"/>
                </a:cubicBezTo>
                <a:cubicBezTo>
                  <a:pt x="145059" y="535742"/>
                  <a:pt x="148912" y="530262"/>
                  <a:pt x="154403" y="527762"/>
                </a:cubicBezTo>
                <a:cubicBezTo>
                  <a:pt x="148912" y="525358"/>
                  <a:pt x="145059" y="519877"/>
                  <a:pt x="145059" y="513435"/>
                </a:cubicBezTo>
                <a:cubicBezTo>
                  <a:pt x="145059" y="507089"/>
                  <a:pt x="148912" y="501513"/>
                  <a:pt x="154403" y="499109"/>
                </a:cubicBezTo>
                <a:close/>
                <a:moveTo>
                  <a:pt x="396249" y="337144"/>
                </a:moveTo>
                <a:lnTo>
                  <a:pt x="426219" y="354378"/>
                </a:lnTo>
                <a:cubicBezTo>
                  <a:pt x="432000" y="357748"/>
                  <a:pt x="434024" y="365258"/>
                  <a:pt x="430651" y="371035"/>
                </a:cubicBezTo>
                <a:cubicBezTo>
                  <a:pt x="428435" y="374886"/>
                  <a:pt x="424291" y="377101"/>
                  <a:pt x="420148" y="377101"/>
                </a:cubicBezTo>
                <a:cubicBezTo>
                  <a:pt x="418028" y="377101"/>
                  <a:pt x="416004" y="376620"/>
                  <a:pt x="414077" y="375464"/>
                </a:cubicBezTo>
                <a:lnTo>
                  <a:pt x="384107" y="358133"/>
                </a:lnTo>
                <a:cubicBezTo>
                  <a:pt x="378229" y="354860"/>
                  <a:pt x="376302" y="347350"/>
                  <a:pt x="379578" y="341573"/>
                </a:cubicBezTo>
                <a:cubicBezTo>
                  <a:pt x="382951" y="335796"/>
                  <a:pt x="390371" y="333774"/>
                  <a:pt x="396249" y="337144"/>
                </a:cubicBezTo>
                <a:close/>
                <a:moveTo>
                  <a:pt x="36058" y="337144"/>
                </a:moveTo>
                <a:cubicBezTo>
                  <a:pt x="41839" y="333774"/>
                  <a:pt x="49356" y="335796"/>
                  <a:pt x="52729" y="341573"/>
                </a:cubicBezTo>
                <a:cubicBezTo>
                  <a:pt x="56005" y="347350"/>
                  <a:pt x="54078" y="354860"/>
                  <a:pt x="48200" y="358133"/>
                </a:cubicBezTo>
                <a:lnTo>
                  <a:pt x="18230" y="375464"/>
                </a:lnTo>
                <a:cubicBezTo>
                  <a:pt x="16303" y="376620"/>
                  <a:pt x="14183" y="377101"/>
                  <a:pt x="12159" y="377101"/>
                </a:cubicBezTo>
                <a:cubicBezTo>
                  <a:pt x="7919" y="377101"/>
                  <a:pt x="3872" y="374886"/>
                  <a:pt x="1656" y="371035"/>
                </a:cubicBezTo>
                <a:cubicBezTo>
                  <a:pt x="-1717" y="365258"/>
                  <a:pt x="210" y="357748"/>
                  <a:pt x="6088" y="354378"/>
                </a:cubicBezTo>
                <a:close/>
                <a:moveTo>
                  <a:pt x="18230" y="119232"/>
                </a:moveTo>
                <a:lnTo>
                  <a:pt x="48200" y="136535"/>
                </a:lnTo>
                <a:cubicBezTo>
                  <a:pt x="54078" y="139804"/>
                  <a:pt x="56005" y="147301"/>
                  <a:pt x="52729" y="153069"/>
                </a:cubicBezTo>
                <a:cubicBezTo>
                  <a:pt x="50416" y="156914"/>
                  <a:pt x="46369" y="159125"/>
                  <a:pt x="42129" y="159125"/>
                </a:cubicBezTo>
                <a:cubicBezTo>
                  <a:pt x="40105" y="159125"/>
                  <a:pt x="37985" y="158644"/>
                  <a:pt x="36058" y="157491"/>
                </a:cubicBezTo>
                <a:lnTo>
                  <a:pt x="6088" y="140188"/>
                </a:lnTo>
                <a:cubicBezTo>
                  <a:pt x="210" y="136920"/>
                  <a:pt x="-1717" y="129422"/>
                  <a:pt x="1656" y="123654"/>
                </a:cubicBezTo>
                <a:cubicBezTo>
                  <a:pt x="4932" y="117887"/>
                  <a:pt x="12448" y="115868"/>
                  <a:pt x="18230" y="119232"/>
                </a:cubicBezTo>
                <a:close/>
                <a:moveTo>
                  <a:pt x="414077" y="119232"/>
                </a:moveTo>
                <a:cubicBezTo>
                  <a:pt x="419859" y="115868"/>
                  <a:pt x="427279" y="117887"/>
                  <a:pt x="430651" y="123654"/>
                </a:cubicBezTo>
                <a:cubicBezTo>
                  <a:pt x="434024" y="129422"/>
                  <a:pt x="432097" y="136920"/>
                  <a:pt x="426219" y="140188"/>
                </a:cubicBezTo>
                <a:lnTo>
                  <a:pt x="396249" y="157491"/>
                </a:lnTo>
                <a:cubicBezTo>
                  <a:pt x="394322" y="158644"/>
                  <a:pt x="392202" y="159125"/>
                  <a:pt x="390178" y="159125"/>
                </a:cubicBezTo>
                <a:cubicBezTo>
                  <a:pt x="385938" y="159125"/>
                  <a:pt x="381891" y="156914"/>
                  <a:pt x="379578" y="153069"/>
                </a:cubicBezTo>
                <a:cubicBezTo>
                  <a:pt x="376302" y="147301"/>
                  <a:pt x="378229" y="139804"/>
                  <a:pt x="384107" y="136535"/>
                </a:cubicBezTo>
                <a:close/>
                <a:moveTo>
                  <a:pt x="216153" y="94416"/>
                </a:moveTo>
                <a:cubicBezTo>
                  <a:pt x="302151" y="94416"/>
                  <a:pt x="372067" y="164332"/>
                  <a:pt x="372067" y="250212"/>
                </a:cubicBezTo>
                <a:cubicBezTo>
                  <a:pt x="372067" y="288777"/>
                  <a:pt x="353384" y="325899"/>
                  <a:pt x="335376" y="361866"/>
                </a:cubicBezTo>
                <a:cubicBezTo>
                  <a:pt x="317849" y="396680"/>
                  <a:pt x="301285" y="429667"/>
                  <a:pt x="301285" y="462269"/>
                </a:cubicBezTo>
                <a:cubicBezTo>
                  <a:pt x="301285" y="470155"/>
                  <a:pt x="294832" y="476598"/>
                  <a:pt x="286935" y="476598"/>
                </a:cubicBezTo>
                <a:lnTo>
                  <a:pt x="284046" y="476598"/>
                </a:lnTo>
                <a:lnTo>
                  <a:pt x="148163" y="476598"/>
                </a:lnTo>
                <a:lnTo>
                  <a:pt x="145371" y="476598"/>
                </a:lnTo>
                <a:cubicBezTo>
                  <a:pt x="137377" y="476598"/>
                  <a:pt x="131021" y="470155"/>
                  <a:pt x="131021" y="462269"/>
                </a:cubicBezTo>
                <a:cubicBezTo>
                  <a:pt x="131021" y="431013"/>
                  <a:pt x="114650" y="398219"/>
                  <a:pt x="97316" y="363501"/>
                </a:cubicBezTo>
                <a:cubicBezTo>
                  <a:pt x="79018" y="326860"/>
                  <a:pt x="60239" y="289065"/>
                  <a:pt x="60239" y="250212"/>
                </a:cubicBezTo>
                <a:cubicBezTo>
                  <a:pt x="60239" y="164332"/>
                  <a:pt x="130155" y="94416"/>
                  <a:pt x="216153" y="94416"/>
                </a:cubicBezTo>
                <a:close/>
                <a:moveTo>
                  <a:pt x="216154" y="0"/>
                </a:moveTo>
                <a:cubicBezTo>
                  <a:pt x="222877" y="0"/>
                  <a:pt x="228256" y="5385"/>
                  <a:pt x="228256" y="12117"/>
                </a:cubicBezTo>
                <a:lnTo>
                  <a:pt x="228256" y="46735"/>
                </a:lnTo>
                <a:cubicBezTo>
                  <a:pt x="228256" y="53371"/>
                  <a:pt x="222877" y="58852"/>
                  <a:pt x="216154" y="58852"/>
                </a:cubicBezTo>
                <a:cubicBezTo>
                  <a:pt x="209431" y="58852"/>
                  <a:pt x="204052" y="53371"/>
                  <a:pt x="204052" y="46735"/>
                </a:cubicBezTo>
                <a:lnTo>
                  <a:pt x="204052" y="12117"/>
                </a:lnTo>
                <a:cubicBezTo>
                  <a:pt x="204052" y="5385"/>
                  <a:pt x="209431" y="0"/>
                  <a:pt x="2161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business-bars-graphic_70650">
            <a:extLst>
              <a:ext uri="{FF2B5EF4-FFF2-40B4-BE49-F238E27FC236}">
                <a16:creationId xmlns:a16="http://schemas.microsoft.com/office/drawing/2014/main" id="{B99D7539-9E56-40DB-B321-BAB11E543C5E}"/>
              </a:ext>
            </a:extLst>
          </p:cNvPr>
          <p:cNvSpPr>
            <a:spLocks noChangeAspect="1"/>
          </p:cNvSpPr>
          <p:nvPr/>
        </p:nvSpPr>
        <p:spPr bwMode="auto">
          <a:xfrm>
            <a:off x="4269862" y="5057715"/>
            <a:ext cx="266261" cy="309575"/>
          </a:xfrm>
          <a:custGeom>
            <a:avLst/>
            <a:gdLst>
              <a:gd name="T0" fmla="*/ 4142 w 5720"/>
              <a:gd name="T1" fmla="*/ 1476 h 6660"/>
              <a:gd name="T2" fmla="*/ 4753 w 5720"/>
              <a:gd name="T3" fmla="*/ 1195 h 6660"/>
              <a:gd name="T4" fmla="*/ 4177 w 5720"/>
              <a:gd name="T5" fmla="*/ 1044 h 6660"/>
              <a:gd name="T6" fmla="*/ 3935 w 5720"/>
              <a:gd name="T7" fmla="*/ 1135 h 6660"/>
              <a:gd name="T8" fmla="*/ 2861 w 5720"/>
              <a:gd name="T9" fmla="*/ 1062 h 6660"/>
              <a:gd name="T10" fmla="*/ 1617 w 5720"/>
              <a:gd name="T11" fmla="*/ 1094 h 6660"/>
              <a:gd name="T12" fmla="*/ 967 w 5720"/>
              <a:gd name="T13" fmla="*/ 852 h 6660"/>
              <a:gd name="T14" fmla="*/ 1176 w 5720"/>
              <a:gd name="T15" fmla="*/ 1287 h 6660"/>
              <a:gd name="T16" fmla="*/ 1210 w 5720"/>
              <a:gd name="T17" fmla="*/ 1311 h 6660"/>
              <a:gd name="T18" fmla="*/ 1488 w 5720"/>
              <a:gd name="T19" fmla="*/ 1476 h 6660"/>
              <a:gd name="T20" fmla="*/ 0 w 5720"/>
              <a:gd name="T21" fmla="*/ 1676 h 6660"/>
              <a:gd name="T22" fmla="*/ 200 w 5720"/>
              <a:gd name="T23" fmla="*/ 3544 h 6660"/>
              <a:gd name="T24" fmla="*/ 403 w 5720"/>
              <a:gd name="T25" fmla="*/ 6460 h 6660"/>
              <a:gd name="T26" fmla="*/ 5116 w 5720"/>
              <a:gd name="T27" fmla="*/ 6660 h 6660"/>
              <a:gd name="T28" fmla="*/ 5316 w 5720"/>
              <a:gd name="T29" fmla="*/ 3544 h 6660"/>
              <a:gd name="T30" fmla="*/ 5720 w 5720"/>
              <a:gd name="T31" fmla="*/ 3344 h 6660"/>
              <a:gd name="T32" fmla="*/ 5520 w 5720"/>
              <a:gd name="T33" fmla="*/ 1476 h 6660"/>
              <a:gd name="T34" fmla="*/ 3558 w 5720"/>
              <a:gd name="T35" fmla="*/ 742 h 6660"/>
              <a:gd name="T36" fmla="*/ 3535 w 5720"/>
              <a:gd name="T37" fmla="*/ 733 h 6660"/>
              <a:gd name="T38" fmla="*/ 2674 w 5720"/>
              <a:gd name="T39" fmla="*/ 1476 h 6660"/>
              <a:gd name="T40" fmla="*/ 2129 w 5720"/>
              <a:gd name="T41" fmla="*/ 699 h 6660"/>
              <a:gd name="T42" fmla="*/ 3480 w 5720"/>
              <a:gd name="T43" fmla="*/ 6260 h 6660"/>
              <a:gd name="T44" fmla="*/ 3280 w 5720"/>
              <a:gd name="T45" fmla="*/ 3733 h 6660"/>
              <a:gd name="T46" fmla="*/ 2240 w 5720"/>
              <a:gd name="T47" fmla="*/ 3933 h 6660"/>
              <a:gd name="T48" fmla="*/ 803 w 5720"/>
              <a:gd name="T49" fmla="*/ 6260 h 6660"/>
              <a:gd name="T50" fmla="*/ 4916 w 5720"/>
              <a:gd name="T51" fmla="*/ 3544 h 6660"/>
              <a:gd name="T52" fmla="*/ 5320 w 5720"/>
              <a:gd name="T53" fmla="*/ 3144 h 6660"/>
              <a:gd name="T54" fmla="*/ 603 w 5720"/>
              <a:gd name="T55" fmla="*/ 3144 h 6660"/>
              <a:gd name="T56" fmla="*/ 400 w 5720"/>
              <a:gd name="T57" fmla="*/ 1876 h 6660"/>
              <a:gd name="T58" fmla="*/ 2240 w 5720"/>
              <a:gd name="T59" fmla="*/ 2730 h 6660"/>
              <a:gd name="T60" fmla="*/ 3280 w 5720"/>
              <a:gd name="T61" fmla="*/ 2930 h 6660"/>
              <a:gd name="T62" fmla="*/ 3480 w 5720"/>
              <a:gd name="T63" fmla="*/ 1876 h 6660"/>
              <a:gd name="T64" fmla="*/ 5320 w 5720"/>
              <a:gd name="T65" fmla="*/ 3144 h 6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20" h="6660">
                <a:moveTo>
                  <a:pt x="5520" y="1476"/>
                </a:moveTo>
                <a:lnTo>
                  <a:pt x="4142" y="1476"/>
                </a:lnTo>
                <a:cubicBezTo>
                  <a:pt x="4263" y="1432"/>
                  <a:pt x="4426" y="1384"/>
                  <a:pt x="4546" y="1388"/>
                </a:cubicBezTo>
                <a:cubicBezTo>
                  <a:pt x="4657" y="1392"/>
                  <a:pt x="4749" y="1305"/>
                  <a:pt x="4753" y="1195"/>
                </a:cubicBezTo>
                <a:cubicBezTo>
                  <a:pt x="4757" y="1085"/>
                  <a:pt x="4670" y="992"/>
                  <a:pt x="4560" y="988"/>
                </a:cubicBezTo>
                <a:cubicBezTo>
                  <a:pt x="4435" y="984"/>
                  <a:pt x="4298" y="1010"/>
                  <a:pt x="4177" y="1044"/>
                </a:cubicBezTo>
                <a:cubicBezTo>
                  <a:pt x="4169" y="1046"/>
                  <a:pt x="4159" y="1049"/>
                  <a:pt x="4149" y="1052"/>
                </a:cubicBezTo>
                <a:cubicBezTo>
                  <a:pt x="4128" y="1056"/>
                  <a:pt x="4020" y="1088"/>
                  <a:pt x="3935" y="1135"/>
                </a:cubicBezTo>
                <a:cubicBezTo>
                  <a:pt x="3985" y="866"/>
                  <a:pt x="3920" y="704"/>
                  <a:pt x="3920" y="704"/>
                </a:cubicBezTo>
                <a:cubicBezTo>
                  <a:pt x="3643" y="0"/>
                  <a:pt x="3057" y="719"/>
                  <a:pt x="2861" y="1062"/>
                </a:cubicBezTo>
                <a:cubicBezTo>
                  <a:pt x="2665" y="687"/>
                  <a:pt x="2264" y="112"/>
                  <a:pt x="1772" y="453"/>
                </a:cubicBezTo>
                <a:cubicBezTo>
                  <a:pt x="1503" y="629"/>
                  <a:pt x="1506" y="867"/>
                  <a:pt x="1617" y="1094"/>
                </a:cubicBezTo>
                <a:cubicBezTo>
                  <a:pt x="1507" y="1036"/>
                  <a:pt x="1367" y="939"/>
                  <a:pt x="1249" y="835"/>
                </a:cubicBezTo>
                <a:cubicBezTo>
                  <a:pt x="1166" y="762"/>
                  <a:pt x="1040" y="770"/>
                  <a:pt x="967" y="852"/>
                </a:cubicBezTo>
                <a:cubicBezTo>
                  <a:pt x="893" y="935"/>
                  <a:pt x="901" y="1062"/>
                  <a:pt x="984" y="1135"/>
                </a:cubicBezTo>
                <a:cubicBezTo>
                  <a:pt x="988" y="1138"/>
                  <a:pt x="1066" y="1207"/>
                  <a:pt x="1176" y="1287"/>
                </a:cubicBezTo>
                <a:cubicBezTo>
                  <a:pt x="1176" y="1287"/>
                  <a:pt x="1176" y="1287"/>
                  <a:pt x="1177" y="1287"/>
                </a:cubicBezTo>
                <a:cubicBezTo>
                  <a:pt x="1187" y="1295"/>
                  <a:pt x="1198" y="1303"/>
                  <a:pt x="1210" y="1311"/>
                </a:cubicBezTo>
                <a:cubicBezTo>
                  <a:pt x="1224" y="1321"/>
                  <a:pt x="1239" y="1331"/>
                  <a:pt x="1253" y="1341"/>
                </a:cubicBezTo>
                <a:cubicBezTo>
                  <a:pt x="1338" y="1398"/>
                  <a:pt x="1416" y="1443"/>
                  <a:pt x="1488" y="1476"/>
                </a:cubicBezTo>
                <a:lnTo>
                  <a:pt x="200" y="1476"/>
                </a:lnTo>
                <a:cubicBezTo>
                  <a:pt x="89" y="1476"/>
                  <a:pt x="0" y="1566"/>
                  <a:pt x="0" y="1676"/>
                </a:cubicBezTo>
                <a:lnTo>
                  <a:pt x="0" y="3344"/>
                </a:lnTo>
                <a:cubicBezTo>
                  <a:pt x="0" y="3455"/>
                  <a:pt x="89" y="3544"/>
                  <a:pt x="200" y="3544"/>
                </a:cubicBezTo>
                <a:lnTo>
                  <a:pt x="403" y="3544"/>
                </a:lnTo>
                <a:lnTo>
                  <a:pt x="403" y="6460"/>
                </a:lnTo>
                <a:cubicBezTo>
                  <a:pt x="403" y="6571"/>
                  <a:pt x="493" y="6660"/>
                  <a:pt x="603" y="6660"/>
                </a:cubicBezTo>
                <a:lnTo>
                  <a:pt x="5116" y="6660"/>
                </a:lnTo>
                <a:cubicBezTo>
                  <a:pt x="5227" y="6660"/>
                  <a:pt x="5316" y="6571"/>
                  <a:pt x="5316" y="6460"/>
                </a:cubicBezTo>
                <a:lnTo>
                  <a:pt x="5316" y="3544"/>
                </a:lnTo>
                <a:lnTo>
                  <a:pt x="5520" y="3544"/>
                </a:lnTo>
                <a:cubicBezTo>
                  <a:pt x="5630" y="3544"/>
                  <a:pt x="5720" y="3455"/>
                  <a:pt x="5720" y="3344"/>
                </a:cubicBezTo>
                <a:lnTo>
                  <a:pt x="5720" y="1676"/>
                </a:lnTo>
                <a:cubicBezTo>
                  <a:pt x="5720" y="1566"/>
                  <a:pt x="5630" y="1476"/>
                  <a:pt x="5520" y="1476"/>
                </a:cubicBezTo>
                <a:close/>
                <a:moveTo>
                  <a:pt x="3535" y="733"/>
                </a:moveTo>
                <a:cubicBezTo>
                  <a:pt x="3545" y="729"/>
                  <a:pt x="3553" y="736"/>
                  <a:pt x="3558" y="742"/>
                </a:cubicBezTo>
                <a:cubicBezTo>
                  <a:pt x="3631" y="836"/>
                  <a:pt x="3236" y="1522"/>
                  <a:pt x="3046" y="1436"/>
                </a:cubicBezTo>
                <a:cubicBezTo>
                  <a:pt x="2997" y="1341"/>
                  <a:pt x="3421" y="777"/>
                  <a:pt x="3535" y="733"/>
                </a:cubicBezTo>
                <a:close/>
                <a:moveTo>
                  <a:pt x="2129" y="699"/>
                </a:moveTo>
                <a:cubicBezTo>
                  <a:pt x="2404" y="776"/>
                  <a:pt x="2594" y="1244"/>
                  <a:pt x="2674" y="1476"/>
                </a:cubicBezTo>
                <a:lnTo>
                  <a:pt x="2442" y="1476"/>
                </a:lnTo>
                <a:cubicBezTo>
                  <a:pt x="2175" y="1209"/>
                  <a:pt x="1610" y="552"/>
                  <a:pt x="2129" y="699"/>
                </a:cubicBezTo>
                <a:close/>
                <a:moveTo>
                  <a:pt x="4916" y="6260"/>
                </a:moveTo>
                <a:lnTo>
                  <a:pt x="3480" y="6260"/>
                </a:lnTo>
                <a:lnTo>
                  <a:pt x="3480" y="3933"/>
                </a:lnTo>
                <a:cubicBezTo>
                  <a:pt x="3480" y="3822"/>
                  <a:pt x="3390" y="3733"/>
                  <a:pt x="3280" y="3733"/>
                </a:cubicBezTo>
                <a:lnTo>
                  <a:pt x="2440" y="3733"/>
                </a:lnTo>
                <a:cubicBezTo>
                  <a:pt x="2329" y="3733"/>
                  <a:pt x="2240" y="3822"/>
                  <a:pt x="2240" y="3933"/>
                </a:cubicBezTo>
                <a:lnTo>
                  <a:pt x="2240" y="6260"/>
                </a:lnTo>
                <a:lnTo>
                  <a:pt x="803" y="6260"/>
                </a:lnTo>
                <a:lnTo>
                  <a:pt x="803" y="3544"/>
                </a:lnTo>
                <a:lnTo>
                  <a:pt x="4916" y="3544"/>
                </a:lnTo>
                <a:lnTo>
                  <a:pt x="4916" y="6260"/>
                </a:lnTo>
                <a:close/>
                <a:moveTo>
                  <a:pt x="5320" y="3144"/>
                </a:moveTo>
                <a:lnTo>
                  <a:pt x="5116" y="3144"/>
                </a:lnTo>
                <a:lnTo>
                  <a:pt x="603" y="3144"/>
                </a:lnTo>
                <a:lnTo>
                  <a:pt x="400" y="3144"/>
                </a:lnTo>
                <a:lnTo>
                  <a:pt x="400" y="1876"/>
                </a:lnTo>
                <a:lnTo>
                  <a:pt x="2240" y="1876"/>
                </a:lnTo>
                <a:lnTo>
                  <a:pt x="2240" y="2730"/>
                </a:lnTo>
                <a:cubicBezTo>
                  <a:pt x="2240" y="2841"/>
                  <a:pt x="2329" y="2930"/>
                  <a:pt x="2440" y="2930"/>
                </a:cubicBezTo>
                <a:lnTo>
                  <a:pt x="3280" y="2930"/>
                </a:lnTo>
                <a:cubicBezTo>
                  <a:pt x="3390" y="2930"/>
                  <a:pt x="3480" y="2841"/>
                  <a:pt x="3480" y="2730"/>
                </a:cubicBezTo>
                <a:lnTo>
                  <a:pt x="3480" y="1876"/>
                </a:lnTo>
                <a:lnTo>
                  <a:pt x="5320" y="1876"/>
                </a:lnTo>
                <a:lnTo>
                  <a:pt x="5320" y="3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business-bars-graphic_70650">
            <a:extLst>
              <a:ext uri="{FF2B5EF4-FFF2-40B4-BE49-F238E27FC236}">
                <a16:creationId xmlns:a16="http://schemas.microsoft.com/office/drawing/2014/main" id="{843C4805-C295-4504-AB1F-977F5B54F194}"/>
              </a:ext>
            </a:extLst>
          </p:cNvPr>
          <p:cNvSpPr>
            <a:spLocks noChangeAspect="1"/>
          </p:cNvSpPr>
          <p:nvPr/>
        </p:nvSpPr>
        <p:spPr bwMode="auto">
          <a:xfrm>
            <a:off x="1474141" y="4124674"/>
            <a:ext cx="309575" cy="284466"/>
          </a:xfrm>
          <a:custGeom>
            <a:avLst/>
            <a:gdLst>
              <a:gd name="connsiteX0" fmla="*/ 366665 w 604675"/>
              <a:gd name="connsiteY0" fmla="*/ 388199 h 555632"/>
              <a:gd name="connsiteX1" fmla="*/ 366665 w 604675"/>
              <a:gd name="connsiteY1" fmla="*/ 481413 h 555632"/>
              <a:gd name="connsiteX2" fmla="*/ 426977 w 604675"/>
              <a:gd name="connsiteY2" fmla="*/ 481413 h 555632"/>
              <a:gd name="connsiteX3" fmla="*/ 426977 w 604675"/>
              <a:gd name="connsiteY3" fmla="*/ 388199 h 555632"/>
              <a:gd name="connsiteX4" fmla="*/ 189710 w 604675"/>
              <a:gd name="connsiteY4" fmla="*/ 388199 h 555632"/>
              <a:gd name="connsiteX5" fmla="*/ 189710 w 604675"/>
              <a:gd name="connsiteY5" fmla="*/ 481413 h 555632"/>
              <a:gd name="connsiteX6" fmla="*/ 250022 w 604675"/>
              <a:gd name="connsiteY6" fmla="*/ 481413 h 555632"/>
              <a:gd name="connsiteX7" fmla="*/ 250022 w 604675"/>
              <a:gd name="connsiteY7" fmla="*/ 388199 h 555632"/>
              <a:gd name="connsiteX8" fmla="*/ 366665 w 604675"/>
              <a:gd name="connsiteY8" fmla="*/ 291853 h 555632"/>
              <a:gd name="connsiteX9" fmla="*/ 366665 w 604675"/>
              <a:gd name="connsiteY9" fmla="*/ 385067 h 555632"/>
              <a:gd name="connsiteX10" fmla="*/ 426977 w 604675"/>
              <a:gd name="connsiteY10" fmla="*/ 385067 h 555632"/>
              <a:gd name="connsiteX11" fmla="*/ 426977 w 604675"/>
              <a:gd name="connsiteY11" fmla="*/ 291853 h 555632"/>
              <a:gd name="connsiteX12" fmla="*/ 189710 w 604675"/>
              <a:gd name="connsiteY12" fmla="*/ 291853 h 555632"/>
              <a:gd name="connsiteX13" fmla="*/ 189710 w 604675"/>
              <a:gd name="connsiteY13" fmla="*/ 385067 h 555632"/>
              <a:gd name="connsiteX14" fmla="*/ 250022 w 604675"/>
              <a:gd name="connsiteY14" fmla="*/ 385067 h 555632"/>
              <a:gd name="connsiteX15" fmla="*/ 250022 w 604675"/>
              <a:gd name="connsiteY15" fmla="*/ 291853 h 555632"/>
              <a:gd name="connsiteX16" fmla="*/ 257380 w 604675"/>
              <a:gd name="connsiteY16" fmla="*/ 53277 h 555632"/>
              <a:gd name="connsiteX17" fmla="*/ 359428 w 604675"/>
              <a:gd name="connsiteY17" fmla="*/ 53277 h 555632"/>
              <a:gd name="connsiteX18" fmla="*/ 366665 w 604675"/>
              <a:gd name="connsiteY18" fmla="*/ 60503 h 555632"/>
              <a:gd name="connsiteX19" fmla="*/ 366665 w 604675"/>
              <a:gd name="connsiteY19" fmla="*/ 96030 h 555632"/>
              <a:gd name="connsiteX20" fmla="*/ 557612 w 604675"/>
              <a:gd name="connsiteY20" fmla="*/ 96030 h 555632"/>
              <a:gd name="connsiteX21" fmla="*/ 559301 w 604675"/>
              <a:gd name="connsiteY21" fmla="*/ 97596 h 555632"/>
              <a:gd name="connsiteX22" fmla="*/ 557612 w 604675"/>
              <a:gd name="connsiteY22" fmla="*/ 99162 h 555632"/>
              <a:gd name="connsiteX23" fmla="*/ 366665 w 604675"/>
              <a:gd name="connsiteY23" fmla="*/ 99162 h 555632"/>
              <a:gd name="connsiteX24" fmla="*/ 366665 w 604675"/>
              <a:gd name="connsiteY24" fmla="*/ 192376 h 555632"/>
              <a:gd name="connsiteX25" fmla="*/ 557612 w 604675"/>
              <a:gd name="connsiteY25" fmla="*/ 192376 h 555632"/>
              <a:gd name="connsiteX26" fmla="*/ 559301 w 604675"/>
              <a:gd name="connsiteY26" fmla="*/ 193942 h 555632"/>
              <a:gd name="connsiteX27" fmla="*/ 557612 w 604675"/>
              <a:gd name="connsiteY27" fmla="*/ 195507 h 555632"/>
              <a:gd name="connsiteX28" fmla="*/ 366665 w 604675"/>
              <a:gd name="connsiteY28" fmla="*/ 195507 h 555632"/>
              <a:gd name="connsiteX29" fmla="*/ 366665 w 604675"/>
              <a:gd name="connsiteY29" fmla="*/ 288722 h 555632"/>
              <a:gd name="connsiteX30" fmla="*/ 426977 w 604675"/>
              <a:gd name="connsiteY30" fmla="*/ 288722 h 555632"/>
              <a:gd name="connsiteX31" fmla="*/ 426977 w 604675"/>
              <a:gd name="connsiteY31" fmla="*/ 237177 h 555632"/>
              <a:gd name="connsiteX32" fmla="*/ 434214 w 604675"/>
              <a:gd name="connsiteY32" fmla="*/ 229830 h 555632"/>
              <a:gd name="connsiteX33" fmla="*/ 536262 w 604675"/>
              <a:gd name="connsiteY33" fmla="*/ 229830 h 555632"/>
              <a:gd name="connsiteX34" fmla="*/ 543620 w 604675"/>
              <a:gd name="connsiteY34" fmla="*/ 237177 h 555632"/>
              <a:gd name="connsiteX35" fmla="*/ 543620 w 604675"/>
              <a:gd name="connsiteY35" fmla="*/ 288722 h 555632"/>
              <a:gd name="connsiteX36" fmla="*/ 557612 w 604675"/>
              <a:gd name="connsiteY36" fmla="*/ 288722 h 555632"/>
              <a:gd name="connsiteX37" fmla="*/ 559301 w 604675"/>
              <a:gd name="connsiteY37" fmla="*/ 290287 h 555632"/>
              <a:gd name="connsiteX38" fmla="*/ 557612 w 604675"/>
              <a:gd name="connsiteY38" fmla="*/ 291853 h 555632"/>
              <a:gd name="connsiteX39" fmla="*/ 543620 w 604675"/>
              <a:gd name="connsiteY39" fmla="*/ 291853 h 555632"/>
              <a:gd name="connsiteX40" fmla="*/ 543620 w 604675"/>
              <a:gd name="connsiteY40" fmla="*/ 385067 h 555632"/>
              <a:gd name="connsiteX41" fmla="*/ 557612 w 604675"/>
              <a:gd name="connsiteY41" fmla="*/ 385067 h 555632"/>
              <a:gd name="connsiteX42" fmla="*/ 559301 w 604675"/>
              <a:gd name="connsiteY42" fmla="*/ 386633 h 555632"/>
              <a:gd name="connsiteX43" fmla="*/ 557612 w 604675"/>
              <a:gd name="connsiteY43" fmla="*/ 388199 h 555632"/>
              <a:gd name="connsiteX44" fmla="*/ 543620 w 604675"/>
              <a:gd name="connsiteY44" fmla="*/ 388199 h 555632"/>
              <a:gd name="connsiteX45" fmla="*/ 543620 w 604675"/>
              <a:gd name="connsiteY45" fmla="*/ 481413 h 555632"/>
              <a:gd name="connsiteX46" fmla="*/ 557612 w 604675"/>
              <a:gd name="connsiteY46" fmla="*/ 481413 h 555632"/>
              <a:gd name="connsiteX47" fmla="*/ 559301 w 604675"/>
              <a:gd name="connsiteY47" fmla="*/ 482979 h 555632"/>
              <a:gd name="connsiteX48" fmla="*/ 557612 w 604675"/>
              <a:gd name="connsiteY48" fmla="*/ 484544 h 555632"/>
              <a:gd name="connsiteX49" fmla="*/ 543620 w 604675"/>
              <a:gd name="connsiteY49" fmla="*/ 484544 h 555632"/>
              <a:gd name="connsiteX50" fmla="*/ 536262 w 604675"/>
              <a:gd name="connsiteY50" fmla="*/ 491770 h 555632"/>
              <a:gd name="connsiteX51" fmla="*/ 434214 w 604675"/>
              <a:gd name="connsiteY51" fmla="*/ 491770 h 555632"/>
              <a:gd name="connsiteX52" fmla="*/ 426977 w 604675"/>
              <a:gd name="connsiteY52" fmla="*/ 484544 h 555632"/>
              <a:gd name="connsiteX53" fmla="*/ 366665 w 604675"/>
              <a:gd name="connsiteY53" fmla="*/ 484544 h 555632"/>
              <a:gd name="connsiteX54" fmla="*/ 359428 w 604675"/>
              <a:gd name="connsiteY54" fmla="*/ 491770 h 555632"/>
              <a:gd name="connsiteX55" fmla="*/ 257380 w 604675"/>
              <a:gd name="connsiteY55" fmla="*/ 491770 h 555632"/>
              <a:gd name="connsiteX56" fmla="*/ 250022 w 604675"/>
              <a:gd name="connsiteY56" fmla="*/ 484544 h 555632"/>
              <a:gd name="connsiteX57" fmla="*/ 189710 w 604675"/>
              <a:gd name="connsiteY57" fmla="*/ 484544 h 555632"/>
              <a:gd name="connsiteX58" fmla="*/ 182473 w 604675"/>
              <a:gd name="connsiteY58" fmla="*/ 491770 h 555632"/>
              <a:gd name="connsiteX59" fmla="*/ 80425 w 604675"/>
              <a:gd name="connsiteY59" fmla="*/ 491770 h 555632"/>
              <a:gd name="connsiteX60" fmla="*/ 73187 w 604675"/>
              <a:gd name="connsiteY60" fmla="*/ 484544 h 555632"/>
              <a:gd name="connsiteX61" fmla="*/ 47012 w 604675"/>
              <a:gd name="connsiteY61" fmla="*/ 484544 h 555632"/>
              <a:gd name="connsiteX62" fmla="*/ 45444 w 604675"/>
              <a:gd name="connsiteY62" fmla="*/ 482979 h 555632"/>
              <a:gd name="connsiteX63" fmla="*/ 47012 w 604675"/>
              <a:gd name="connsiteY63" fmla="*/ 481413 h 555632"/>
              <a:gd name="connsiteX64" fmla="*/ 73187 w 604675"/>
              <a:gd name="connsiteY64" fmla="*/ 481413 h 555632"/>
              <a:gd name="connsiteX65" fmla="*/ 73187 w 604675"/>
              <a:gd name="connsiteY65" fmla="*/ 388199 h 555632"/>
              <a:gd name="connsiteX66" fmla="*/ 47012 w 604675"/>
              <a:gd name="connsiteY66" fmla="*/ 388199 h 555632"/>
              <a:gd name="connsiteX67" fmla="*/ 45444 w 604675"/>
              <a:gd name="connsiteY67" fmla="*/ 386633 h 555632"/>
              <a:gd name="connsiteX68" fmla="*/ 47012 w 604675"/>
              <a:gd name="connsiteY68" fmla="*/ 385067 h 555632"/>
              <a:gd name="connsiteX69" fmla="*/ 73187 w 604675"/>
              <a:gd name="connsiteY69" fmla="*/ 385067 h 555632"/>
              <a:gd name="connsiteX70" fmla="*/ 73187 w 604675"/>
              <a:gd name="connsiteY70" fmla="*/ 291853 h 555632"/>
              <a:gd name="connsiteX71" fmla="*/ 47012 w 604675"/>
              <a:gd name="connsiteY71" fmla="*/ 291853 h 555632"/>
              <a:gd name="connsiteX72" fmla="*/ 45444 w 604675"/>
              <a:gd name="connsiteY72" fmla="*/ 290287 h 555632"/>
              <a:gd name="connsiteX73" fmla="*/ 47012 w 604675"/>
              <a:gd name="connsiteY73" fmla="*/ 288722 h 555632"/>
              <a:gd name="connsiteX74" fmla="*/ 73187 w 604675"/>
              <a:gd name="connsiteY74" fmla="*/ 288722 h 555632"/>
              <a:gd name="connsiteX75" fmla="*/ 73187 w 604675"/>
              <a:gd name="connsiteY75" fmla="*/ 237177 h 555632"/>
              <a:gd name="connsiteX76" fmla="*/ 80425 w 604675"/>
              <a:gd name="connsiteY76" fmla="*/ 229830 h 555632"/>
              <a:gd name="connsiteX77" fmla="*/ 182473 w 604675"/>
              <a:gd name="connsiteY77" fmla="*/ 229830 h 555632"/>
              <a:gd name="connsiteX78" fmla="*/ 189710 w 604675"/>
              <a:gd name="connsiteY78" fmla="*/ 237177 h 555632"/>
              <a:gd name="connsiteX79" fmla="*/ 189710 w 604675"/>
              <a:gd name="connsiteY79" fmla="*/ 288722 h 555632"/>
              <a:gd name="connsiteX80" fmla="*/ 250022 w 604675"/>
              <a:gd name="connsiteY80" fmla="*/ 288722 h 555632"/>
              <a:gd name="connsiteX81" fmla="*/ 250022 w 604675"/>
              <a:gd name="connsiteY81" fmla="*/ 195507 h 555632"/>
              <a:gd name="connsiteX82" fmla="*/ 47012 w 604675"/>
              <a:gd name="connsiteY82" fmla="*/ 195507 h 555632"/>
              <a:gd name="connsiteX83" fmla="*/ 45444 w 604675"/>
              <a:gd name="connsiteY83" fmla="*/ 193942 h 555632"/>
              <a:gd name="connsiteX84" fmla="*/ 47012 w 604675"/>
              <a:gd name="connsiteY84" fmla="*/ 192376 h 555632"/>
              <a:gd name="connsiteX85" fmla="*/ 250022 w 604675"/>
              <a:gd name="connsiteY85" fmla="*/ 192376 h 555632"/>
              <a:gd name="connsiteX86" fmla="*/ 250022 w 604675"/>
              <a:gd name="connsiteY86" fmla="*/ 99162 h 555632"/>
              <a:gd name="connsiteX87" fmla="*/ 47012 w 604675"/>
              <a:gd name="connsiteY87" fmla="*/ 99162 h 555632"/>
              <a:gd name="connsiteX88" fmla="*/ 45444 w 604675"/>
              <a:gd name="connsiteY88" fmla="*/ 97596 h 555632"/>
              <a:gd name="connsiteX89" fmla="*/ 47012 w 604675"/>
              <a:gd name="connsiteY89" fmla="*/ 96030 h 555632"/>
              <a:gd name="connsiteX90" fmla="*/ 250022 w 604675"/>
              <a:gd name="connsiteY90" fmla="*/ 96030 h 555632"/>
              <a:gd name="connsiteX91" fmla="*/ 250022 w 604675"/>
              <a:gd name="connsiteY91" fmla="*/ 60503 h 555632"/>
              <a:gd name="connsiteX92" fmla="*/ 257380 w 604675"/>
              <a:gd name="connsiteY92" fmla="*/ 53277 h 555632"/>
              <a:gd name="connsiteX93" fmla="*/ 16043 w 604675"/>
              <a:gd name="connsiteY93" fmla="*/ 0 h 555632"/>
              <a:gd name="connsiteX94" fmla="*/ 32206 w 604675"/>
              <a:gd name="connsiteY94" fmla="*/ 16020 h 555632"/>
              <a:gd name="connsiteX95" fmla="*/ 32206 w 604675"/>
              <a:gd name="connsiteY95" fmla="*/ 523593 h 555632"/>
              <a:gd name="connsiteX96" fmla="*/ 588632 w 604675"/>
              <a:gd name="connsiteY96" fmla="*/ 523593 h 555632"/>
              <a:gd name="connsiteX97" fmla="*/ 604675 w 604675"/>
              <a:gd name="connsiteY97" fmla="*/ 539612 h 555632"/>
              <a:gd name="connsiteX98" fmla="*/ 588632 w 604675"/>
              <a:gd name="connsiteY98" fmla="*/ 555632 h 555632"/>
              <a:gd name="connsiteX99" fmla="*/ 16043 w 604675"/>
              <a:gd name="connsiteY99" fmla="*/ 555632 h 555632"/>
              <a:gd name="connsiteX100" fmla="*/ 0 w 604675"/>
              <a:gd name="connsiteY100" fmla="*/ 539612 h 555632"/>
              <a:gd name="connsiteX101" fmla="*/ 0 w 604675"/>
              <a:gd name="connsiteY101" fmla="*/ 16020 h 555632"/>
              <a:gd name="connsiteX102" fmla="*/ 16043 w 604675"/>
              <a:gd name="connsiteY102" fmla="*/ 0 h 55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4675" h="555632">
                <a:moveTo>
                  <a:pt x="366665" y="388199"/>
                </a:moveTo>
                <a:lnTo>
                  <a:pt x="366665" y="481413"/>
                </a:lnTo>
                <a:lnTo>
                  <a:pt x="426977" y="481413"/>
                </a:lnTo>
                <a:lnTo>
                  <a:pt x="426977" y="388199"/>
                </a:lnTo>
                <a:close/>
                <a:moveTo>
                  <a:pt x="189710" y="388199"/>
                </a:moveTo>
                <a:lnTo>
                  <a:pt x="189710" y="481413"/>
                </a:lnTo>
                <a:lnTo>
                  <a:pt x="250022" y="481413"/>
                </a:lnTo>
                <a:lnTo>
                  <a:pt x="250022" y="388199"/>
                </a:lnTo>
                <a:close/>
                <a:moveTo>
                  <a:pt x="366665" y="291853"/>
                </a:moveTo>
                <a:lnTo>
                  <a:pt x="366665" y="385067"/>
                </a:lnTo>
                <a:lnTo>
                  <a:pt x="426977" y="385067"/>
                </a:lnTo>
                <a:lnTo>
                  <a:pt x="426977" y="291853"/>
                </a:lnTo>
                <a:close/>
                <a:moveTo>
                  <a:pt x="189710" y="291853"/>
                </a:moveTo>
                <a:lnTo>
                  <a:pt x="189710" y="385067"/>
                </a:lnTo>
                <a:lnTo>
                  <a:pt x="250022" y="385067"/>
                </a:lnTo>
                <a:lnTo>
                  <a:pt x="250022" y="291853"/>
                </a:lnTo>
                <a:close/>
                <a:moveTo>
                  <a:pt x="257380" y="53277"/>
                </a:moveTo>
                <a:lnTo>
                  <a:pt x="359428" y="53277"/>
                </a:lnTo>
                <a:cubicBezTo>
                  <a:pt x="363408" y="53277"/>
                  <a:pt x="366665" y="56529"/>
                  <a:pt x="366665" y="60503"/>
                </a:cubicBezTo>
                <a:lnTo>
                  <a:pt x="366665" y="96030"/>
                </a:lnTo>
                <a:lnTo>
                  <a:pt x="557612" y="96030"/>
                </a:lnTo>
                <a:cubicBezTo>
                  <a:pt x="558577" y="96030"/>
                  <a:pt x="559301" y="96753"/>
                  <a:pt x="559301" y="97596"/>
                </a:cubicBezTo>
                <a:cubicBezTo>
                  <a:pt x="559301" y="98439"/>
                  <a:pt x="558577" y="99162"/>
                  <a:pt x="557612" y="99162"/>
                </a:cubicBezTo>
                <a:lnTo>
                  <a:pt x="366665" y="99162"/>
                </a:lnTo>
                <a:lnTo>
                  <a:pt x="366665" y="192376"/>
                </a:lnTo>
                <a:lnTo>
                  <a:pt x="557612" y="192376"/>
                </a:lnTo>
                <a:cubicBezTo>
                  <a:pt x="558577" y="192376"/>
                  <a:pt x="559301" y="193099"/>
                  <a:pt x="559301" y="193942"/>
                </a:cubicBezTo>
                <a:cubicBezTo>
                  <a:pt x="559301" y="194785"/>
                  <a:pt x="558577" y="195507"/>
                  <a:pt x="557612" y="195507"/>
                </a:cubicBezTo>
                <a:lnTo>
                  <a:pt x="366665" y="195507"/>
                </a:lnTo>
                <a:lnTo>
                  <a:pt x="366665" y="288722"/>
                </a:lnTo>
                <a:lnTo>
                  <a:pt x="426977" y="288722"/>
                </a:lnTo>
                <a:lnTo>
                  <a:pt x="426977" y="237177"/>
                </a:lnTo>
                <a:cubicBezTo>
                  <a:pt x="426977" y="233082"/>
                  <a:pt x="430234" y="229830"/>
                  <a:pt x="434214" y="229830"/>
                </a:cubicBezTo>
                <a:lnTo>
                  <a:pt x="536262" y="229830"/>
                </a:lnTo>
                <a:cubicBezTo>
                  <a:pt x="540363" y="229830"/>
                  <a:pt x="543620" y="233082"/>
                  <a:pt x="543620" y="237177"/>
                </a:cubicBezTo>
                <a:lnTo>
                  <a:pt x="543620" y="288722"/>
                </a:lnTo>
                <a:lnTo>
                  <a:pt x="557612" y="288722"/>
                </a:lnTo>
                <a:cubicBezTo>
                  <a:pt x="558577" y="288722"/>
                  <a:pt x="559301" y="289444"/>
                  <a:pt x="559301" y="290287"/>
                </a:cubicBezTo>
                <a:cubicBezTo>
                  <a:pt x="559301" y="291130"/>
                  <a:pt x="558577" y="291853"/>
                  <a:pt x="557612" y="291853"/>
                </a:cubicBezTo>
                <a:lnTo>
                  <a:pt x="543620" y="291853"/>
                </a:lnTo>
                <a:lnTo>
                  <a:pt x="543620" y="385067"/>
                </a:lnTo>
                <a:lnTo>
                  <a:pt x="557612" y="385067"/>
                </a:lnTo>
                <a:cubicBezTo>
                  <a:pt x="558577" y="385067"/>
                  <a:pt x="559301" y="385790"/>
                  <a:pt x="559301" y="386633"/>
                </a:cubicBezTo>
                <a:cubicBezTo>
                  <a:pt x="559301" y="387476"/>
                  <a:pt x="558577" y="388199"/>
                  <a:pt x="557612" y="388199"/>
                </a:cubicBezTo>
                <a:lnTo>
                  <a:pt x="543620" y="388199"/>
                </a:lnTo>
                <a:lnTo>
                  <a:pt x="543620" y="481413"/>
                </a:lnTo>
                <a:lnTo>
                  <a:pt x="557612" y="481413"/>
                </a:lnTo>
                <a:cubicBezTo>
                  <a:pt x="558577" y="481413"/>
                  <a:pt x="559301" y="482136"/>
                  <a:pt x="559301" y="482979"/>
                </a:cubicBezTo>
                <a:cubicBezTo>
                  <a:pt x="559301" y="483822"/>
                  <a:pt x="558577" y="484544"/>
                  <a:pt x="557612" y="484544"/>
                </a:cubicBezTo>
                <a:lnTo>
                  <a:pt x="543620" y="484544"/>
                </a:lnTo>
                <a:cubicBezTo>
                  <a:pt x="543499" y="488518"/>
                  <a:pt x="540243" y="491770"/>
                  <a:pt x="536262" y="491770"/>
                </a:cubicBezTo>
                <a:lnTo>
                  <a:pt x="434214" y="491770"/>
                </a:lnTo>
                <a:cubicBezTo>
                  <a:pt x="430234" y="491770"/>
                  <a:pt x="426977" y="488518"/>
                  <a:pt x="426977" y="484544"/>
                </a:cubicBezTo>
                <a:lnTo>
                  <a:pt x="366665" y="484544"/>
                </a:lnTo>
                <a:cubicBezTo>
                  <a:pt x="366665" y="488518"/>
                  <a:pt x="363408" y="491770"/>
                  <a:pt x="359428" y="491770"/>
                </a:cubicBezTo>
                <a:lnTo>
                  <a:pt x="257380" y="491770"/>
                </a:lnTo>
                <a:cubicBezTo>
                  <a:pt x="253399" y="491770"/>
                  <a:pt x="250142" y="488518"/>
                  <a:pt x="250022" y="484544"/>
                </a:cubicBezTo>
                <a:lnTo>
                  <a:pt x="189710" y="484544"/>
                </a:lnTo>
                <a:cubicBezTo>
                  <a:pt x="189710" y="488518"/>
                  <a:pt x="186453" y="491770"/>
                  <a:pt x="182473" y="491770"/>
                </a:cubicBezTo>
                <a:lnTo>
                  <a:pt x="80425" y="491770"/>
                </a:lnTo>
                <a:cubicBezTo>
                  <a:pt x="76444" y="491770"/>
                  <a:pt x="73187" y="488518"/>
                  <a:pt x="73187" y="484544"/>
                </a:cubicBezTo>
                <a:lnTo>
                  <a:pt x="47012" y="484544"/>
                </a:lnTo>
                <a:cubicBezTo>
                  <a:pt x="46168" y="484544"/>
                  <a:pt x="45444" y="483822"/>
                  <a:pt x="45444" y="482979"/>
                </a:cubicBezTo>
                <a:cubicBezTo>
                  <a:pt x="45444" y="482136"/>
                  <a:pt x="46168" y="481413"/>
                  <a:pt x="47012" y="481413"/>
                </a:cubicBezTo>
                <a:lnTo>
                  <a:pt x="73187" y="481413"/>
                </a:lnTo>
                <a:lnTo>
                  <a:pt x="73187" y="388199"/>
                </a:lnTo>
                <a:lnTo>
                  <a:pt x="47012" y="388199"/>
                </a:lnTo>
                <a:cubicBezTo>
                  <a:pt x="46168" y="388199"/>
                  <a:pt x="45444" y="387476"/>
                  <a:pt x="45444" y="386633"/>
                </a:cubicBezTo>
                <a:cubicBezTo>
                  <a:pt x="45444" y="385790"/>
                  <a:pt x="46168" y="385067"/>
                  <a:pt x="47012" y="385067"/>
                </a:cubicBezTo>
                <a:lnTo>
                  <a:pt x="73187" y="385067"/>
                </a:lnTo>
                <a:lnTo>
                  <a:pt x="73187" y="291853"/>
                </a:lnTo>
                <a:lnTo>
                  <a:pt x="47012" y="291853"/>
                </a:lnTo>
                <a:cubicBezTo>
                  <a:pt x="46168" y="291853"/>
                  <a:pt x="45444" y="291130"/>
                  <a:pt x="45444" y="290287"/>
                </a:cubicBezTo>
                <a:cubicBezTo>
                  <a:pt x="45444" y="289444"/>
                  <a:pt x="46168" y="288722"/>
                  <a:pt x="47012" y="288722"/>
                </a:cubicBezTo>
                <a:lnTo>
                  <a:pt x="73187" y="288722"/>
                </a:lnTo>
                <a:lnTo>
                  <a:pt x="73187" y="237177"/>
                </a:lnTo>
                <a:cubicBezTo>
                  <a:pt x="73187" y="233082"/>
                  <a:pt x="76444" y="229830"/>
                  <a:pt x="80425" y="229830"/>
                </a:cubicBezTo>
                <a:lnTo>
                  <a:pt x="182473" y="229830"/>
                </a:lnTo>
                <a:cubicBezTo>
                  <a:pt x="186453" y="229830"/>
                  <a:pt x="189710" y="233082"/>
                  <a:pt x="189710" y="237177"/>
                </a:cubicBezTo>
                <a:lnTo>
                  <a:pt x="189710" y="288722"/>
                </a:lnTo>
                <a:lnTo>
                  <a:pt x="250022" y="288722"/>
                </a:lnTo>
                <a:lnTo>
                  <a:pt x="250022" y="195507"/>
                </a:lnTo>
                <a:lnTo>
                  <a:pt x="47012" y="195507"/>
                </a:lnTo>
                <a:cubicBezTo>
                  <a:pt x="46168" y="195507"/>
                  <a:pt x="45444" y="194785"/>
                  <a:pt x="45444" y="193942"/>
                </a:cubicBezTo>
                <a:cubicBezTo>
                  <a:pt x="45444" y="193099"/>
                  <a:pt x="46168" y="192376"/>
                  <a:pt x="47012" y="192376"/>
                </a:cubicBezTo>
                <a:lnTo>
                  <a:pt x="250022" y="192376"/>
                </a:lnTo>
                <a:lnTo>
                  <a:pt x="250022" y="99162"/>
                </a:lnTo>
                <a:lnTo>
                  <a:pt x="47012" y="99162"/>
                </a:lnTo>
                <a:cubicBezTo>
                  <a:pt x="46168" y="99162"/>
                  <a:pt x="45444" y="98439"/>
                  <a:pt x="45444" y="97596"/>
                </a:cubicBezTo>
                <a:cubicBezTo>
                  <a:pt x="45444" y="96753"/>
                  <a:pt x="46168" y="96030"/>
                  <a:pt x="47012" y="96030"/>
                </a:cubicBezTo>
                <a:lnTo>
                  <a:pt x="250022" y="96030"/>
                </a:lnTo>
                <a:lnTo>
                  <a:pt x="250022" y="60503"/>
                </a:lnTo>
                <a:cubicBezTo>
                  <a:pt x="250022" y="56529"/>
                  <a:pt x="253279" y="53277"/>
                  <a:pt x="257380" y="53277"/>
                </a:cubicBezTo>
                <a:close/>
                <a:moveTo>
                  <a:pt x="16043" y="0"/>
                </a:moveTo>
                <a:cubicBezTo>
                  <a:pt x="24969" y="0"/>
                  <a:pt x="32206" y="7227"/>
                  <a:pt x="32206" y="16020"/>
                </a:cubicBezTo>
                <a:lnTo>
                  <a:pt x="32206" y="523593"/>
                </a:lnTo>
                <a:lnTo>
                  <a:pt x="588632" y="523593"/>
                </a:lnTo>
                <a:cubicBezTo>
                  <a:pt x="597558" y="523593"/>
                  <a:pt x="604675" y="530699"/>
                  <a:pt x="604675" y="539612"/>
                </a:cubicBezTo>
                <a:cubicBezTo>
                  <a:pt x="604675" y="548526"/>
                  <a:pt x="597558" y="555632"/>
                  <a:pt x="588632" y="555632"/>
                </a:cubicBezTo>
                <a:lnTo>
                  <a:pt x="16043" y="555632"/>
                </a:lnTo>
                <a:cubicBezTo>
                  <a:pt x="7237" y="555632"/>
                  <a:pt x="0" y="548526"/>
                  <a:pt x="0" y="539612"/>
                </a:cubicBezTo>
                <a:lnTo>
                  <a:pt x="0" y="16020"/>
                </a:lnTo>
                <a:cubicBezTo>
                  <a:pt x="0" y="7227"/>
                  <a:pt x="7237" y="0"/>
                  <a:pt x="16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8C17D3D-4AAA-4A33-B26A-245105BB2EDF}"/>
              </a:ext>
            </a:extLst>
          </p:cNvPr>
          <p:cNvGrpSpPr/>
          <p:nvPr/>
        </p:nvGrpSpPr>
        <p:grpSpPr>
          <a:xfrm>
            <a:off x="2006436" y="3911196"/>
            <a:ext cx="2176238" cy="541743"/>
            <a:chOff x="2033510" y="4836619"/>
            <a:chExt cx="2176238" cy="54174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EA7BC9-F8B3-4595-A71B-7B01C92A93E7}"/>
                </a:ext>
              </a:extLst>
            </p:cNvPr>
            <p:cNvSpPr/>
            <p:nvPr/>
          </p:nvSpPr>
          <p:spPr>
            <a:xfrm>
              <a:off x="2049574" y="5095336"/>
              <a:ext cx="2160174" cy="283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指令：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 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init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97F5002-6616-4014-9A9D-938148E17688}"/>
                </a:ext>
              </a:extLst>
            </p:cNvPr>
            <p:cNvSpPr/>
            <p:nvPr/>
          </p:nvSpPr>
          <p:spPr>
            <a:xfrm>
              <a:off x="2033510" y="4836619"/>
              <a:ext cx="1335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创建本地仓库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A2E89C5-5A28-41C3-8470-E022846D90EC}"/>
              </a:ext>
            </a:extLst>
          </p:cNvPr>
          <p:cNvGrpSpPr/>
          <p:nvPr/>
        </p:nvGrpSpPr>
        <p:grpSpPr>
          <a:xfrm>
            <a:off x="4771606" y="3911196"/>
            <a:ext cx="2174120" cy="916619"/>
            <a:chOff x="2033510" y="4836619"/>
            <a:chExt cx="2174120" cy="91661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DA44D05-0F8D-4EFA-9E88-04AF024588C2}"/>
                </a:ext>
              </a:extLst>
            </p:cNvPr>
            <p:cNvSpPr/>
            <p:nvPr/>
          </p:nvSpPr>
          <p:spPr>
            <a:xfrm>
              <a:off x="2047456" y="5050097"/>
              <a:ext cx="2160174" cy="703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链接远程仓库的方法有两种：“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remote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” 指令以及 “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clone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” 指令（下载远程仓库至本地）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DA5F6CD-2455-4075-BB35-9227CEE6493B}"/>
                </a:ext>
              </a:extLst>
            </p:cNvPr>
            <p:cNvSpPr/>
            <p:nvPr/>
          </p:nvSpPr>
          <p:spPr>
            <a:xfrm>
              <a:off x="2033510" y="4836619"/>
              <a:ext cx="1511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链接远程仓库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DDF5A41-7CC1-4FEC-93BC-62F166E9B519}"/>
              </a:ext>
            </a:extLst>
          </p:cNvPr>
          <p:cNvGrpSpPr/>
          <p:nvPr/>
        </p:nvGrpSpPr>
        <p:grpSpPr>
          <a:xfrm>
            <a:off x="2020774" y="4931976"/>
            <a:ext cx="2160174" cy="1204537"/>
            <a:chOff x="2010722" y="4836619"/>
            <a:chExt cx="2160174" cy="120453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B8210FD-8DDF-4BA2-999E-0BADB92C8D6F}"/>
                </a:ext>
              </a:extLst>
            </p:cNvPr>
            <p:cNvSpPr/>
            <p:nvPr/>
          </p:nvSpPr>
          <p:spPr>
            <a:xfrm>
              <a:off x="2010722" y="5127957"/>
              <a:ext cx="2160174" cy="913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提交新增功能分两步走：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先用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“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” 指令保存指定更新内容，之后用 “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commit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” 指令提交更新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317A463-1AC8-4008-BC7A-AD25EBF703AD}"/>
                </a:ext>
              </a:extLst>
            </p:cNvPr>
            <p:cNvSpPr/>
            <p:nvPr/>
          </p:nvSpPr>
          <p:spPr>
            <a:xfrm>
              <a:off x="2033510" y="4836619"/>
              <a:ext cx="1452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提交新增功能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E30F859-5EA7-4586-8A20-AEACA436C133}"/>
              </a:ext>
            </a:extLst>
          </p:cNvPr>
          <p:cNvGrpSpPr/>
          <p:nvPr/>
        </p:nvGrpSpPr>
        <p:grpSpPr>
          <a:xfrm>
            <a:off x="4804017" y="4931976"/>
            <a:ext cx="2160174" cy="1168052"/>
            <a:chOff x="2028795" y="4836619"/>
            <a:chExt cx="2160174" cy="116805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E0F8D32-D91F-4558-9753-A9E9299491E9}"/>
                </a:ext>
              </a:extLst>
            </p:cNvPr>
            <p:cNvSpPr/>
            <p:nvPr/>
          </p:nvSpPr>
          <p:spPr>
            <a:xfrm>
              <a:off x="2028795" y="5091472"/>
              <a:ext cx="2160174" cy="913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同步远程仓库操作有两种：主动更新远程仓库，用推送更新指令 “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push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” ；被动更新本地，用拉取指令 “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pull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” ；根据需求使用指令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74D774F-576C-42A3-97F4-06617093EB0A}"/>
                </a:ext>
              </a:extLst>
            </p:cNvPr>
            <p:cNvSpPr/>
            <p:nvPr/>
          </p:nvSpPr>
          <p:spPr>
            <a:xfrm>
              <a:off x="2033510" y="4836619"/>
              <a:ext cx="1994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同步远程仓库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802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1564</Words>
  <Application>Microsoft Office PowerPoint</Application>
  <PresentationFormat>宽屏</PresentationFormat>
  <Paragraphs>187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方正清刻本悦宋简体</vt:lpstr>
      <vt:lpstr>汉仪字典宋简</vt:lpstr>
      <vt:lpstr>苏新诗柳楷简</vt:lpstr>
      <vt:lpstr>微软雅黑 Light</vt:lpstr>
      <vt:lpstr>Arial</vt:lpstr>
      <vt:lpstr>Century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YY_Father</dc:creator>
  <cp:lastModifiedBy>Chan Rita</cp:lastModifiedBy>
  <cp:revision>162</cp:revision>
  <dcterms:created xsi:type="dcterms:W3CDTF">2019-04-20T09:17:58Z</dcterms:created>
  <dcterms:modified xsi:type="dcterms:W3CDTF">2022-11-18T09:43:48Z</dcterms:modified>
</cp:coreProperties>
</file>