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後 英伸" userId="eaa298e2c15fee0e" providerId="LiveId" clId="{52242981-8F5A-4C80-BEF3-2FA31280AC44}"/>
    <pc:docChg chg="undo custSel modSld">
      <pc:chgData name="後 英伸" userId="eaa298e2c15fee0e" providerId="LiveId" clId="{52242981-8F5A-4C80-BEF3-2FA31280AC44}" dt="2021-10-12T08:13:07.365" v="1123" actId="208"/>
      <pc:docMkLst>
        <pc:docMk/>
      </pc:docMkLst>
      <pc:sldChg chg="addSp modSp mod">
        <pc:chgData name="後 英伸" userId="eaa298e2c15fee0e" providerId="LiveId" clId="{52242981-8F5A-4C80-BEF3-2FA31280AC44}" dt="2021-10-12T08:13:07.365" v="1123" actId="208"/>
        <pc:sldMkLst>
          <pc:docMk/>
          <pc:sldMk cId="1370174636" sldId="257"/>
        </pc:sldMkLst>
        <pc:spChg chg="mod">
          <ac:chgData name="後 英伸" userId="eaa298e2c15fee0e" providerId="LiveId" clId="{52242981-8F5A-4C80-BEF3-2FA31280AC44}" dt="2021-10-12T08:12:51.791" v="1119" actId="208"/>
          <ac:spMkLst>
            <pc:docMk/>
            <pc:sldMk cId="1370174636" sldId="257"/>
            <ac:spMk id="3" creationId="{7A31D27F-E228-422A-8DFA-EEAA1E3F709D}"/>
          </ac:spMkLst>
        </pc:spChg>
        <pc:spChg chg="add mod">
          <ac:chgData name="後 英伸" userId="eaa298e2c15fee0e" providerId="LiveId" clId="{52242981-8F5A-4C80-BEF3-2FA31280AC44}" dt="2021-10-12T08:13:01.134" v="1121" actId="207"/>
          <ac:spMkLst>
            <pc:docMk/>
            <pc:sldMk cId="1370174636" sldId="257"/>
            <ac:spMk id="4" creationId="{087C2FE9-FD48-4280-8120-753E5AAF9AD0}"/>
          </ac:spMkLst>
        </pc:spChg>
        <pc:spChg chg="add mod">
          <ac:chgData name="後 英伸" userId="eaa298e2c15fee0e" providerId="LiveId" clId="{52242981-8F5A-4C80-BEF3-2FA31280AC44}" dt="2021-10-12T08:13:07.365" v="1123" actId="208"/>
          <ac:spMkLst>
            <pc:docMk/>
            <pc:sldMk cId="1370174636" sldId="257"/>
            <ac:spMk id="5" creationId="{BE261110-3B21-4437-A1BB-34827CACBD93}"/>
          </ac:spMkLst>
        </pc:spChg>
        <pc:picChg chg="add mod">
          <ac:chgData name="後 英伸" userId="eaa298e2c15fee0e" providerId="LiveId" clId="{52242981-8F5A-4C80-BEF3-2FA31280AC44}" dt="2021-10-12T06:27:51.480" v="1076" actId="692"/>
          <ac:picMkLst>
            <pc:docMk/>
            <pc:sldMk cId="1370174636" sldId="257"/>
            <ac:picMk id="7" creationId="{E861C883-A9D5-4CE2-8EA5-8C316156A08D}"/>
          </ac:picMkLst>
        </pc:picChg>
        <pc:picChg chg="add mod">
          <ac:chgData name="後 英伸" userId="eaa298e2c15fee0e" providerId="LiveId" clId="{52242981-8F5A-4C80-BEF3-2FA31280AC44}" dt="2021-10-12T06:29:19.094" v="1085" actId="692"/>
          <ac:picMkLst>
            <pc:docMk/>
            <pc:sldMk cId="1370174636" sldId="257"/>
            <ac:picMk id="9" creationId="{DCA6D156-352D-43B1-8EF5-613EAEBA75CF}"/>
          </ac:picMkLst>
        </pc:picChg>
      </pc:sldChg>
      <pc:sldChg chg="addSp delSp modSp mod">
        <pc:chgData name="後 英伸" userId="eaa298e2c15fee0e" providerId="LiveId" clId="{52242981-8F5A-4C80-BEF3-2FA31280AC44}" dt="2021-10-12T08:12:19.734" v="1117" actId="255"/>
        <pc:sldMkLst>
          <pc:docMk/>
          <pc:sldMk cId="487627175" sldId="258"/>
        </pc:sldMkLst>
        <pc:spChg chg="del">
          <ac:chgData name="後 英伸" userId="eaa298e2c15fee0e" providerId="LiveId" clId="{52242981-8F5A-4C80-BEF3-2FA31280AC44}" dt="2021-10-12T08:08:34.009" v="1086" actId="3680"/>
          <ac:spMkLst>
            <pc:docMk/>
            <pc:sldMk cId="487627175" sldId="258"/>
            <ac:spMk id="3" creationId="{9583E9FB-F338-40D5-88E9-0BFA85A192B1}"/>
          </ac:spMkLst>
        </pc:spChg>
        <pc:graphicFrameChg chg="add mod ord modGraphic">
          <ac:chgData name="後 英伸" userId="eaa298e2c15fee0e" providerId="LiveId" clId="{52242981-8F5A-4C80-BEF3-2FA31280AC44}" dt="2021-10-12T08:12:19.734" v="1117" actId="255"/>
          <ac:graphicFrameMkLst>
            <pc:docMk/>
            <pc:sldMk cId="487627175" sldId="258"/>
            <ac:graphicFrameMk id="4" creationId="{99921D1A-211E-4E0B-9E3D-625AFCD8E122}"/>
          </ac:graphicFrameMkLst>
        </pc:graphicFrameChg>
      </pc:sldChg>
      <pc:sldChg chg="modSp mod">
        <pc:chgData name="後 英伸" userId="eaa298e2c15fee0e" providerId="LiveId" clId="{52242981-8F5A-4C80-BEF3-2FA31280AC44}" dt="2021-10-12T06:07:54.101" v="828" actId="20577"/>
        <pc:sldMkLst>
          <pc:docMk/>
          <pc:sldMk cId="3909555710" sldId="259"/>
        </pc:sldMkLst>
        <pc:spChg chg="mod">
          <ac:chgData name="後 英伸" userId="eaa298e2c15fee0e" providerId="LiveId" clId="{52242981-8F5A-4C80-BEF3-2FA31280AC44}" dt="2021-10-12T05:45:51.685" v="20" actId="20577"/>
          <ac:spMkLst>
            <pc:docMk/>
            <pc:sldMk cId="3909555710" sldId="259"/>
            <ac:spMk id="2" creationId="{2E58D9A1-4814-43AD-9D8B-F1F9E4373CD7}"/>
          </ac:spMkLst>
        </pc:spChg>
        <pc:spChg chg="mod">
          <ac:chgData name="後 英伸" userId="eaa298e2c15fee0e" providerId="LiveId" clId="{52242981-8F5A-4C80-BEF3-2FA31280AC44}" dt="2021-10-12T06:07:54.101" v="828" actId="20577"/>
          <ac:spMkLst>
            <pc:docMk/>
            <pc:sldMk cId="3909555710" sldId="259"/>
            <ac:spMk id="3" creationId="{5525222D-03B4-4058-8B43-1012D7D2AB84}"/>
          </ac:spMkLst>
        </pc:spChg>
      </pc:sldChg>
      <pc:sldChg chg="addSp modSp mod">
        <pc:chgData name="後 英伸" userId="eaa298e2c15fee0e" providerId="LiveId" clId="{52242981-8F5A-4C80-BEF3-2FA31280AC44}" dt="2021-10-12T06:20:28.796" v="1049" actId="2085"/>
        <pc:sldMkLst>
          <pc:docMk/>
          <pc:sldMk cId="906076549" sldId="260"/>
        </pc:sldMkLst>
        <pc:spChg chg="mod">
          <ac:chgData name="後 英伸" userId="eaa298e2c15fee0e" providerId="LiveId" clId="{52242981-8F5A-4C80-BEF3-2FA31280AC44}" dt="2021-10-12T06:13:13.349" v="973" actId="20577"/>
          <ac:spMkLst>
            <pc:docMk/>
            <pc:sldMk cId="906076549" sldId="260"/>
            <ac:spMk id="3" creationId="{2A345206-F610-4A26-814A-591549086238}"/>
          </ac:spMkLst>
        </pc:spChg>
        <pc:spChg chg="add mod">
          <ac:chgData name="後 英伸" userId="eaa298e2c15fee0e" providerId="LiveId" clId="{52242981-8F5A-4C80-BEF3-2FA31280AC44}" dt="2021-10-12T06:20:01.474" v="1044" actId="14861"/>
          <ac:spMkLst>
            <pc:docMk/>
            <pc:sldMk cId="906076549" sldId="260"/>
            <ac:spMk id="4" creationId="{F9B8E626-9A5A-426C-9BAD-AC9F38EC954B}"/>
          </ac:spMkLst>
        </pc:spChg>
        <pc:spChg chg="add mod">
          <ac:chgData name="後 英伸" userId="eaa298e2c15fee0e" providerId="LiveId" clId="{52242981-8F5A-4C80-BEF3-2FA31280AC44}" dt="2021-10-12T06:20:13.826" v="1046" actId="14861"/>
          <ac:spMkLst>
            <pc:docMk/>
            <pc:sldMk cId="906076549" sldId="260"/>
            <ac:spMk id="5" creationId="{6E96C7EE-3367-4E1E-B782-39CB7A2A5BD9}"/>
          </ac:spMkLst>
        </pc:spChg>
        <pc:spChg chg="add mod">
          <ac:chgData name="後 英伸" userId="eaa298e2c15fee0e" providerId="LiveId" clId="{52242981-8F5A-4C80-BEF3-2FA31280AC44}" dt="2021-10-12T06:20:07.869" v="1045" actId="14861"/>
          <ac:spMkLst>
            <pc:docMk/>
            <pc:sldMk cId="906076549" sldId="260"/>
            <ac:spMk id="6" creationId="{7B2C986A-4605-490C-83E5-B11F8703E4E0}"/>
          </ac:spMkLst>
        </pc:spChg>
        <pc:spChg chg="add mod">
          <ac:chgData name="後 英伸" userId="eaa298e2c15fee0e" providerId="LiveId" clId="{52242981-8F5A-4C80-BEF3-2FA31280AC44}" dt="2021-10-12T06:20:21.061" v="1047" actId="2085"/>
          <ac:spMkLst>
            <pc:docMk/>
            <pc:sldMk cId="906076549" sldId="260"/>
            <ac:spMk id="7" creationId="{AEC76555-7DE7-4E0F-9B1B-0A184F73ED3D}"/>
          </ac:spMkLst>
        </pc:spChg>
        <pc:spChg chg="add mod">
          <ac:chgData name="後 英伸" userId="eaa298e2c15fee0e" providerId="LiveId" clId="{52242981-8F5A-4C80-BEF3-2FA31280AC44}" dt="2021-10-12T06:20:25.001" v="1048" actId="2085"/>
          <ac:spMkLst>
            <pc:docMk/>
            <pc:sldMk cId="906076549" sldId="260"/>
            <ac:spMk id="8" creationId="{1405581A-D6D4-4FD5-A1CD-80FB9CB90413}"/>
          </ac:spMkLst>
        </pc:spChg>
        <pc:spChg chg="add mod">
          <ac:chgData name="後 英伸" userId="eaa298e2c15fee0e" providerId="LiveId" clId="{52242981-8F5A-4C80-BEF3-2FA31280AC44}" dt="2021-10-12T06:20:28.796" v="1049" actId="2085"/>
          <ac:spMkLst>
            <pc:docMk/>
            <pc:sldMk cId="906076549" sldId="260"/>
            <ac:spMk id="9" creationId="{ED7DD9B4-6BB1-4B7E-A5CD-D6FBBE3A13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C2462-A5D4-4788-B888-FC6AFAED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9E61C6-F4BD-4EE5-A389-CEB9E306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377F2-3F9A-49F5-B7E7-99B1F72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EF0AE-30AE-46E4-8AA2-6DDCA32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730A1-D4B2-430B-B46B-E126F39C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7287E-E63D-4240-A850-FF072570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0832C-AC6B-4630-B3E8-46B82EBA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3CF43-9F3E-458A-A27E-E7EE917A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47B0B-9949-4E0F-B1FD-2FFBB802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33045-ACC7-4EB0-A2AA-F3040E60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8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4F844C-F4B5-4858-8D75-AB2B47C3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6B683-E54B-4CE7-B802-AA79D670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19B45-65D9-4E35-8A95-685F917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358A8-4C39-4DDF-A972-48F3C686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34792-1822-4A6C-AC4B-11F6A269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3FA6-1190-4C83-9970-378C78DD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35C960-038F-488A-AE75-0063C8F4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03A27-1341-429C-AAD9-DDF7DF6E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75A1A8-4E26-4436-9D1E-818826C1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EA5E6-F7A6-4DA8-98FE-AB03C8F1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5BFDC-77ED-452D-B53E-332E62A4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36494-EDBA-4B1F-A24E-6B3A521C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46E00-8F48-4F76-81AC-ED243378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39C61-1C4D-47C5-B59C-6008C25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09BFD-0120-4E5B-B67B-518E760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47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C8E87-F474-46A7-8859-17AEF8B3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A2260-FDA2-4CFE-9170-EBB84F1D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115A9A-FBCF-40EF-8BA3-42505FC9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9A585-0AC1-49B1-AAA0-1276AE8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5BC52-6B50-4091-ADAF-94BD3F94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95ECC-4EAF-44B7-98BC-8830FEDE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5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B95E3-72E2-4D78-99CD-E1D5CFA2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87F296-5B82-46BC-874D-0A1E7234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32C1A2-14F8-4020-96D2-1EBFD5E4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1BCDEF-ACB7-44D7-A519-4514C2539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36B53D-03F1-47C5-8EDD-C1F9AB34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BCD8C8-DD51-456F-8F2A-DAC87260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E93AF8-D1E9-485F-BAA3-26034250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15AA14-689C-4447-B1AA-9102C123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2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9AC29-4CD8-410C-95B5-05DE3EC5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308F8-242E-4155-9CC5-3AFDA58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76AADA-9444-4CC3-92DB-53518F9F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18E3B-742B-4E09-AFE6-189AFF6B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BB4CB4-0699-4F17-BC69-8B179BA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96F2E5-55EC-494A-BB1A-A130825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55CFB9-87DE-4E1D-A50A-8100681E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5829E-8108-49D9-82CD-DF6FDCC7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1FC4-638D-4EFB-9341-F8812157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4B7496-676E-48B0-90FD-71A834D3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948D99-1AA0-4700-9067-18DE8D4C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2B3E2-6D9D-4E4F-AED4-6B93AA78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B6294-8B84-49AB-B326-E4145DA7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F9A4-F4FB-448B-A448-4272B1D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28825F-FA3E-4737-B363-103F0843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5D566-66AD-471A-BA5A-FAB07613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3B9C51-8478-4F3C-B7AB-6BFB322B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4D80D-8843-4445-9B4B-8AF0BEDF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D9F2-A3F8-40C0-8C58-5FB2F36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862A16-DE90-4CFC-85CF-C829C5AE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695EE-4002-4CBB-8E13-9DC483B0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01D3-A024-4695-866F-1EC480F3C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E62F-A499-4B04-9B80-C644E4F26243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89FCE-1509-41A9-A456-3BC31097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0F92E-0C05-4620-AA67-33FDAA77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40DE-956C-470D-9761-11E910021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BackLog</a:t>
            </a:r>
            <a:r>
              <a:rPr lang="ja-JP" altLang="en-US" dirty="0"/>
              <a:t>の活用と</a:t>
            </a:r>
            <a:br>
              <a:rPr lang="en-US" altLang="ja-JP" dirty="0"/>
            </a:br>
            <a:r>
              <a:rPr lang="ja-JP" altLang="en-US" dirty="0"/>
              <a:t>プロジェクトの可視化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01FE4F-F82B-4704-8AB4-2C827A5B4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8D9A1-4814-43AD-9D8B-F1F9E437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現状のプロジェクト管理の課題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5222D-03B4-4058-8B43-1012D7D2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プロジェクト管理が十分ではないと</a:t>
            </a:r>
            <a:endParaRPr lang="en-US" altLang="ja-JP" dirty="0"/>
          </a:p>
          <a:p>
            <a:pPr lvl="1"/>
            <a:r>
              <a:rPr kumimoji="1" lang="ja-JP" altLang="en-US" dirty="0"/>
              <a:t>成果物の完成イメージや関係者の責任範囲が常にあいまい</a:t>
            </a:r>
            <a:endParaRPr kumimoji="1" lang="en-US" altLang="ja-JP" dirty="0"/>
          </a:p>
          <a:p>
            <a:pPr lvl="1"/>
            <a:r>
              <a:rPr lang="ja-JP" altLang="en-US" dirty="0"/>
              <a:t>スケジュールが慢性的に遅れる</a:t>
            </a:r>
            <a:endParaRPr lang="en-US" altLang="ja-JP" dirty="0"/>
          </a:p>
          <a:p>
            <a:pPr lvl="1"/>
            <a:r>
              <a:rPr kumimoji="1" lang="ja-JP" altLang="en-US" dirty="0"/>
              <a:t>コストの把握ができず最終局面で大赤字であることが判明</a:t>
            </a:r>
            <a:endParaRPr kumimoji="1" lang="en-US" altLang="ja-JP" dirty="0"/>
          </a:p>
          <a:p>
            <a:pPr lvl="1"/>
            <a:r>
              <a:rPr lang="ja-JP" altLang="en-US" dirty="0"/>
              <a:t>要求される品質が確保できない。</a:t>
            </a:r>
            <a:endParaRPr lang="en-US" altLang="ja-JP" dirty="0"/>
          </a:p>
          <a:p>
            <a:pPr lvl="1"/>
            <a:r>
              <a:rPr kumimoji="1" lang="ja-JP" altLang="en-US" dirty="0"/>
              <a:t>プロジェクトメンバーが疲弊して傷病者が続出する</a:t>
            </a:r>
            <a:endParaRPr kumimoji="1" lang="en-US" altLang="ja-JP" dirty="0"/>
          </a:p>
          <a:p>
            <a:pPr lvl="1"/>
            <a:r>
              <a:rPr lang="ja-JP" altLang="en-US" dirty="0"/>
              <a:t>プロジェクト内や顧客との関係が悪化し、お互いの意図が伝わらない</a:t>
            </a:r>
            <a:endParaRPr lang="en-US" altLang="ja-JP" dirty="0"/>
          </a:p>
          <a:p>
            <a:pPr lvl="1"/>
            <a:r>
              <a:rPr lang="ja-JP" altLang="en-US" dirty="0"/>
              <a:t>想定外の出来事に対応できずプロジェクトが転覆してしまう</a:t>
            </a:r>
            <a:endParaRPr lang="en-US" altLang="ja-JP" dirty="0"/>
          </a:p>
          <a:p>
            <a:pPr lvl="1"/>
            <a:r>
              <a:rPr lang="ja-JP" altLang="en-US" dirty="0"/>
              <a:t>協力会社が「そんな話聞いてない」と暴れだす</a:t>
            </a:r>
            <a:endParaRPr lang="en-US" altLang="ja-JP" dirty="0"/>
          </a:p>
          <a:p>
            <a:pPr lvl="1"/>
            <a:r>
              <a:rPr lang="ja-JP" altLang="en-US" dirty="0"/>
              <a:t>顧客の保安部長は承認してくれたが、情シスが了解しない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EF66E-AD53-43A7-A63D-6508783E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プロジェクト管理のあるべき姿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45206-F610-4A26-814A-59154908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ja-JP" altLang="en-US" dirty="0"/>
              <a:t>プロジェクト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目的を達成するために実施される「開始日と終了日」を持つ、調整され、かつコントロールされた「アクティビティで構成されたプロセスの集合」（</a:t>
            </a:r>
            <a:r>
              <a:rPr kumimoji="1" lang="en-US" altLang="ja-JP" dirty="0"/>
              <a:t>ISO21500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相反する要求をバランスさせ、関係者を満足させる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9B8E626-9A5A-426C-9BAD-AC9F38EC954B}"/>
              </a:ext>
            </a:extLst>
          </p:cNvPr>
          <p:cNvSpPr/>
          <p:nvPr/>
        </p:nvSpPr>
        <p:spPr>
          <a:xfrm>
            <a:off x="5314025" y="3993057"/>
            <a:ext cx="1563949" cy="109195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</a:t>
            </a:r>
            <a:r>
              <a:rPr kumimoji="1" lang="ja-JP" altLang="en-US" dirty="0"/>
              <a:t>品質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E96C7EE-3367-4E1E-B782-39CB7A2A5BD9}"/>
              </a:ext>
            </a:extLst>
          </p:cNvPr>
          <p:cNvSpPr/>
          <p:nvPr/>
        </p:nvSpPr>
        <p:spPr>
          <a:xfrm>
            <a:off x="4030458" y="4962494"/>
            <a:ext cx="1563950" cy="10919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C:</a:t>
            </a:r>
            <a:r>
              <a:rPr kumimoji="1" lang="ja-JP" altLang="en-US" dirty="0"/>
              <a:t>コスト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2C986A-4605-490C-83E5-B11F8703E4E0}"/>
              </a:ext>
            </a:extLst>
          </p:cNvPr>
          <p:cNvSpPr/>
          <p:nvPr/>
        </p:nvSpPr>
        <p:spPr>
          <a:xfrm>
            <a:off x="6597591" y="4962494"/>
            <a:ext cx="1563950" cy="10919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r>
              <a:rPr kumimoji="1" lang="en-US" altLang="ja-JP" dirty="0"/>
              <a:t>:</a:t>
            </a:r>
            <a:r>
              <a:rPr kumimoji="1" lang="ja-JP" altLang="en-US" dirty="0"/>
              <a:t>納期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AEC76555-7DE7-4E0F-9B1B-0A184F73ED3D}"/>
              </a:ext>
            </a:extLst>
          </p:cNvPr>
          <p:cNvSpPr/>
          <p:nvPr/>
        </p:nvSpPr>
        <p:spPr>
          <a:xfrm>
            <a:off x="5497740" y="5335481"/>
            <a:ext cx="119651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1405581A-D6D4-4FD5-A1CD-80FB9CB90413}"/>
              </a:ext>
            </a:extLst>
          </p:cNvPr>
          <p:cNvSpPr/>
          <p:nvPr/>
        </p:nvSpPr>
        <p:spPr>
          <a:xfrm rot="2333830">
            <a:off x="6600490" y="4746914"/>
            <a:ext cx="50602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ED7DD9B4-6BB1-4B7E-A5CD-D6FBBE3A1304}"/>
              </a:ext>
            </a:extLst>
          </p:cNvPr>
          <p:cNvSpPr/>
          <p:nvPr/>
        </p:nvSpPr>
        <p:spPr>
          <a:xfrm rot="18860877">
            <a:off x="5095465" y="4821471"/>
            <a:ext cx="50602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7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D968-CE4C-4C28-9E14-01275634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31D27F-E228-422A-8DFA-EEAA1E3F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06841" cy="4667250"/>
          </a:xfr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プロジェクト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プロジェクト名</a:t>
            </a:r>
          </a:p>
          <a:p>
            <a:pPr marL="0" indent="0">
              <a:buNone/>
            </a:pPr>
            <a:r>
              <a:rPr kumimoji="1" lang="ja-JP" altLang="en-US" sz="1600" dirty="0"/>
              <a:t>キー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キー</a:t>
            </a:r>
          </a:p>
          <a:p>
            <a:pPr marL="0" indent="0">
              <a:buNone/>
            </a:pPr>
            <a:r>
              <a:rPr kumimoji="1" lang="ja-JP" altLang="en-US" sz="1600" dirty="0"/>
              <a:t>種別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種別</a:t>
            </a:r>
          </a:p>
          <a:p>
            <a:pPr marL="0" indent="0">
              <a:buNone/>
            </a:pPr>
            <a:r>
              <a:rPr kumimoji="1" lang="ja-JP" altLang="en-US" sz="1600" dirty="0"/>
              <a:t>カテゴリー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カテゴリー名</a:t>
            </a:r>
          </a:p>
          <a:p>
            <a:pPr marL="0" indent="0">
              <a:buNone/>
            </a:pPr>
            <a:r>
              <a:rPr kumimoji="1" lang="ja-JP" altLang="en-US" sz="1600" dirty="0"/>
              <a:t>バージョン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発生バージョン</a:t>
            </a:r>
          </a:p>
          <a:p>
            <a:pPr marL="0" indent="0">
              <a:buNone/>
            </a:pPr>
            <a:r>
              <a:rPr kumimoji="1" lang="ja-JP" altLang="en-US" sz="1600" dirty="0"/>
              <a:t>件名</a:t>
            </a:r>
          </a:p>
          <a:p>
            <a:pPr marL="0" indent="0">
              <a:buNone/>
            </a:pPr>
            <a:r>
              <a:rPr kumimoji="1" lang="ja-JP" altLang="en-US" sz="1600" dirty="0"/>
              <a:t>詳細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87C2FE9-FD48-4280-8120-753E5AAF9AD0}"/>
              </a:ext>
            </a:extLst>
          </p:cNvPr>
          <p:cNvSpPr txBox="1">
            <a:spLocks/>
          </p:cNvSpPr>
          <p:nvPr/>
        </p:nvSpPr>
        <p:spPr>
          <a:xfrm>
            <a:off x="3218895" y="1825625"/>
            <a:ext cx="2206841" cy="466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状態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優先度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優先度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マイルストーン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マイルストーン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完了理由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完了理由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担当者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担当者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作成日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E261110-3B21-4437-A1BB-34827CACBD93}"/>
              </a:ext>
            </a:extLst>
          </p:cNvPr>
          <p:cNvSpPr txBox="1">
            <a:spLocks/>
          </p:cNvSpPr>
          <p:nvPr/>
        </p:nvSpPr>
        <p:spPr>
          <a:xfrm>
            <a:off x="5599590" y="1825625"/>
            <a:ext cx="2206841" cy="466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親課題キー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開始日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期限日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予定時間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実績時間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添付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共有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61C883-A9D5-4CE2-8EA5-8C316156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08" y="1825625"/>
            <a:ext cx="3827016" cy="20530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A6D156-352D-43B1-8EF5-613EAEBA7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08" y="4144962"/>
            <a:ext cx="3841348" cy="20607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1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438E-0877-4F7A-B4B2-E0042F88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の応用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9921D1A-211E-4E0B-9E3D-625AFCD8E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637458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38">
                  <a:extLst>
                    <a:ext uri="{9D8B030D-6E8A-4147-A177-3AD203B41FA5}">
                      <a16:colId xmlns:a16="http://schemas.microsoft.com/office/drawing/2014/main" val="4254646584"/>
                    </a:ext>
                  </a:extLst>
                </a:gridCol>
                <a:gridCol w="3426780">
                  <a:extLst>
                    <a:ext uri="{9D8B030D-6E8A-4147-A177-3AD203B41FA5}">
                      <a16:colId xmlns:a16="http://schemas.microsoft.com/office/drawing/2014/main" val="1470267060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3728764256"/>
                    </a:ext>
                  </a:extLst>
                </a:gridCol>
                <a:gridCol w="1837678">
                  <a:extLst>
                    <a:ext uri="{9D8B030D-6E8A-4147-A177-3AD203B41FA5}">
                      <a16:colId xmlns:a16="http://schemas.microsoft.com/office/drawing/2014/main" val="1519713471"/>
                    </a:ext>
                  </a:extLst>
                </a:gridCol>
                <a:gridCol w="1916837">
                  <a:extLst>
                    <a:ext uri="{9D8B030D-6E8A-4147-A177-3AD203B41FA5}">
                      <a16:colId xmlns:a16="http://schemas.microsoft.com/office/drawing/2014/main" val="2935575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解説</a:t>
                      </a: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ヘルプセンターサイトにある分類例）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業務の性質に関わる分類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タスク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お問合せ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576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カテゴリー名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課題の内容で分類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デザイン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広報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32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発生バージョン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課題の原因が発生したバージョン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209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マイルストーン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課題を時期によって分類したいときに使う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企画フェーズ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試作フェーズ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量産フェーズ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8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親課題キー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一つのタスクを複数人で分担したい場合に使う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情報収集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原稿作成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校正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0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タスクや課題を設定した日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697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開始日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課題の対応開始日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3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期限日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課題の処理期限日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30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予定時間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課題を処理するためにかかる予定時間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599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課題を処理するために実際にかかった時間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3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更新日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完了日が反映される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37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D3A88-27EF-429D-B85E-28156510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の活用イメージ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62228E0-49AB-4FD3-8C26-687EECEC6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750" y="1825625"/>
            <a:ext cx="9854500" cy="4351338"/>
          </a:xfrm>
          <a:ln w="158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CE2E14-5CEA-4EDF-9E66-78CDAD3E83F9}"/>
              </a:ext>
            </a:extLst>
          </p:cNvPr>
          <p:cNvSpPr txBox="1"/>
          <p:nvPr/>
        </p:nvSpPr>
        <p:spPr>
          <a:xfrm>
            <a:off x="4086225" y="1321356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https://1drv.ms/x/s!Ag7uX8HimKLqiR-g8G8oql79LPGn?e=6mbW69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2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11D34-465F-4262-B073-B7CD3262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課題と条件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06792-E1A0-4B26-9736-F71C29CA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プロジェクト責任者（あえて</a:t>
            </a:r>
            <a:r>
              <a:rPr lang="en-US" altLang="ja-JP" dirty="0"/>
              <a:t>PM</a:t>
            </a:r>
            <a:r>
              <a:rPr lang="ja-JP" altLang="en-US" dirty="0"/>
              <a:t>とはいわない）の明確化</a:t>
            </a:r>
            <a:endParaRPr kumimoji="1" lang="ja-JP" altLang="en-US" dirty="0"/>
          </a:p>
          <a:p>
            <a:r>
              <a:rPr kumimoji="1" lang="ja-JP" altLang="en-US" dirty="0"/>
              <a:t>工程、工数、コストの明確化と</a:t>
            </a:r>
            <a:r>
              <a:rPr kumimoji="1" lang="en-US" altLang="ja-JP" dirty="0" err="1"/>
              <a:t>BackLog</a:t>
            </a:r>
            <a:r>
              <a:rPr kumimoji="1" lang="ja-JP" altLang="en-US" dirty="0"/>
              <a:t>上への展開</a:t>
            </a:r>
            <a:endParaRPr kumimoji="1" lang="en-US" altLang="ja-JP" dirty="0"/>
          </a:p>
          <a:p>
            <a:r>
              <a:rPr kumimoji="1" lang="en-US" altLang="ja-JP" dirty="0" err="1"/>
              <a:t>BackLog</a:t>
            </a:r>
            <a:r>
              <a:rPr kumimoji="1" lang="en-US" altLang="ja-JP" dirty="0"/>
              <a:t> </a:t>
            </a:r>
            <a:r>
              <a:rPr kumimoji="1" lang="ja-JP" altLang="en-US" dirty="0"/>
              <a:t>への入力ルールの徹底</a:t>
            </a:r>
            <a:endParaRPr kumimoji="1" lang="en-US" altLang="ja-JP" dirty="0"/>
          </a:p>
          <a:p>
            <a:r>
              <a:rPr lang="ja-JP" altLang="en-US" dirty="0"/>
              <a:t>プロジェクト危機の際のリカバリー体制</a:t>
            </a:r>
            <a:endParaRPr lang="en-US" altLang="ja-JP" dirty="0"/>
          </a:p>
          <a:p>
            <a:pPr lvl="1"/>
            <a:r>
              <a:rPr kumimoji="1" lang="ja-JP" altLang="en-US" dirty="0"/>
              <a:t>情報共有</a:t>
            </a:r>
            <a:endParaRPr kumimoji="1" lang="en-US" altLang="ja-JP" dirty="0"/>
          </a:p>
          <a:p>
            <a:pPr lvl="1"/>
            <a:r>
              <a:rPr lang="ja-JP" altLang="en-US" dirty="0"/>
              <a:t>各種環境の共通化</a:t>
            </a:r>
            <a:endParaRPr lang="en-US" altLang="ja-JP" dirty="0"/>
          </a:p>
          <a:p>
            <a:pPr lvl="1"/>
            <a:r>
              <a:rPr kumimoji="1" lang="ja-JP" altLang="en-US" dirty="0"/>
              <a:t>コミュニケーション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66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463</Words>
  <Application>Microsoft Office PowerPoint</Application>
  <PresentationFormat>ワイド画面</PresentationFormat>
  <Paragraphs>123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BackLogの活用と プロジェクトの可視化</vt:lpstr>
      <vt:lpstr>現状のプロジェクト管理の課題</vt:lpstr>
      <vt:lpstr>プロジェクト管理のあるべき姿</vt:lpstr>
      <vt:lpstr>BackLogの各機能</vt:lpstr>
      <vt:lpstr>BackLogの応用</vt:lpstr>
      <vt:lpstr>BackLogの活用イメージ</vt:lpstr>
      <vt:lpstr>課題と条件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BackLogの活用と プロジェクトの可視化</dc:title>
  <dc:creator>後 英伸</dc:creator>
  <cp:lastModifiedBy>後 英伸</cp:lastModifiedBy>
  <cp:revision>4</cp:revision>
  <dcterms:created xsi:type="dcterms:W3CDTF">2021-10-12T05:43:08Z</dcterms:created>
  <dcterms:modified xsi:type="dcterms:W3CDTF">2021-10-13T07:31:46Z</dcterms:modified>
</cp:coreProperties>
</file>