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10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CF7D-9AFB-4D3C-81F5-9C24C49C2F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59DC-154B-4189-B682-F41746D9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7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14" y="4492307"/>
            <a:ext cx="2326151" cy="2352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2307"/>
            <a:ext cx="2339187" cy="2365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907" y="2439305"/>
            <a:ext cx="2364978" cy="2053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667" y="2253783"/>
            <a:ext cx="2364978" cy="2081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255" y="4682686"/>
            <a:ext cx="2228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71988" y="436880"/>
            <a:ext cx="8229600" cy="3657600"/>
            <a:chOff x="171988" y="436880"/>
            <a:chExt cx="8229600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854" y="554912"/>
              <a:ext cx="2326151" cy="235243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2556" y="704628"/>
              <a:ext cx="2364978" cy="205300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2662005" y="1731129"/>
              <a:ext cx="3240551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65903" y="1146354"/>
              <a:ext cx="1632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SyN [CC]</a:t>
              </a:r>
              <a:endParaRPr lang="en-US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11283" y="1731129"/>
              <a:ext cx="4523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Symbol" panose="05050102010706020507" pitchFamily="18" charset="2"/>
                </a:rPr>
                <a:t>f</a:t>
              </a:r>
              <a:endParaRPr lang="en-US" b="1" dirty="0">
                <a:latin typeface="Symbol" panose="05050102010706020507" pitchFamily="18" charset="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989" y="2907347"/>
              <a:ext cx="2223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Template T1</a:t>
              </a:r>
              <a:endParaRPr 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2301" y="2845436"/>
              <a:ext cx="1545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Real T1</a:t>
              </a:r>
              <a:endParaRPr 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988" y="3599257"/>
              <a:ext cx="7255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1. Register template to real T1 brain MRI (</a:t>
              </a:r>
              <a:r>
                <a:rPr lang="en-US" sz="2400" b="1" dirty="0"/>
                <a:t>m</a:t>
              </a:r>
              <a:r>
                <a:rPr lang="en-US" sz="2400" b="1" dirty="0" smtClean="0"/>
                <a:t>ono-modal)</a:t>
              </a:r>
              <a:endParaRPr lang="en-US" sz="2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1988" y="436880"/>
              <a:ext cx="82296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4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71988" y="436880"/>
            <a:ext cx="8229600" cy="3657600"/>
            <a:chOff x="171988" y="436880"/>
            <a:chExt cx="8229600" cy="3657600"/>
          </a:xfrm>
        </p:grpSpPr>
        <p:cxnSp>
          <p:nvCxnSpPr>
            <p:cNvPr id="7" name="Straight Arrow Connector 6"/>
            <p:cNvCxnSpPr>
              <a:endCxn id="20" idx="1"/>
            </p:cNvCxnSpPr>
            <p:nvPr/>
          </p:nvCxnSpPr>
          <p:spPr>
            <a:xfrm flipV="1">
              <a:off x="2735466" y="1748796"/>
              <a:ext cx="3275576" cy="1236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08400" y="1155188"/>
              <a:ext cx="11673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Apply</a:t>
              </a:r>
              <a:endParaRPr lang="en-US" sz="3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5870" y="1745411"/>
              <a:ext cx="4523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Symbol" panose="05050102010706020507" pitchFamily="18" charset="2"/>
                </a:rPr>
                <a:t>f</a:t>
              </a:r>
              <a:endParaRPr lang="en-US" b="1" dirty="0">
                <a:latin typeface="Symbol" panose="05050102010706020507" pitchFamily="18" charset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645" y="2907347"/>
              <a:ext cx="2223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Template T2</a:t>
              </a:r>
              <a:endParaRPr lang="en-US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75276" y="2876568"/>
              <a:ext cx="2236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Warped T2</a:t>
              </a:r>
              <a:endParaRPr lang="en-US" sz="3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1988" y="3599257"/>
              <a:ext cx="4526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</a:t>
              </a:r>
              <a:r>
                <a:rPr lang="en-US" sz="2400" b="1" dirty="0" smtClean="0"/>
                <a:t>. Apply transform to Template T2</a:t>
              </a:r>
              <a:endParaRPr lang="en-US" sz="24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1988" y="436880"/>
              <a:ext cx="82296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645" y="565950"/>
              <a:ext cx="2339187" cy="236569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1042" y="702748"/>
              <a:ext cx="2364978" cy="2092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3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1988" y="436880"/>
            <a:ext cx="8229600" cy="3657600"/>
            <a:chOff x="171988" y="436880"/>
            <a:chExt cx="8229600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095" y="747210"/>
              <a:ext cx="2364978" cy="20530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2931" y="2916834"/>
              <a:ext cx="13973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Real T1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8535" y="2855278"/>
              <a:ext cx="2236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Warped T2</a:t>
              </a: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988" y="3599257"/>
              <a:ext cx="7474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3. Estimate transfer from real T1 to template (warped) T2</a:t>
              </a:r>
              <a:endParaRPr lang="en-US" sz="2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988" y="436880"/>
              <a:ext cx="82296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301" y="747210"/>
              <a:ext cx="2364978" cy="20920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1180" y="1150973"/>
              <a:ext cx="3144034" cy="160665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920067" y="2800212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Estimate transfer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1988" y="436880"/>
            <a:ext cx="8229600" cy="3657600"/>
            <a:chOff x="171988" y="436880"/>
            <a:chExt cx="8229600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095" y="747210"/>
              <a:ext cx="2364978" cy="205300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82931" y="2916834"/>
              <a:ext cx="13973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Real T1</a:t>
              </a:r>
              <a:endParaRPr lang="en-US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2735" y="2893912"/>
              <a:ext cx="23289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Semi-synthetic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988" y="3599257"/>
              <a:ext cx="690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</a:t>
              </a:r>
              <a:r>
                <a:rPr lang="en-US" sz="2400" b="1" dirty="0" smtClean="0"/>
                <a:t>. Apply transfer to real T1. Obtain semi-synthetic T2</a:t>
              </a:r>
              <a:endParaRPr lang="en-US" sz="2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1988" y="436880"/>
              <a:ext cx="82296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1180" y="1150973"/>
              <a:ext cx="3144034" cy="160665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4167" y="770656"/>
              <a:ext cx="2347539" cy="20439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213427" y="2814634"/>
              <a:ext cx="2299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Apply transfer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969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-3093880" y="-1501678"/>
            <a:ext cx="18136745" cy="8289845"/>
            <a:chOff x="-3093880" y="-1501678"/>
            <a:chExt cx="18136745" cy="8289845"/>
          </a:xfrm>
        </p:grpSpPr>
        <p:grpSp>
          <p:nvGrpSpPr>
            <p:cNvPr id="4" name="Group 3"/>
            <p:cNvGrpSpPr/>
            <p:nvPr/>
          </p:nvGrpSpPr>
          <p:grpSpPr>
            <a:xfrm>
              <a:off x="-3093880" y="-1501678"/>
              <a:ext cx="8595360" cy="3657600"/>
              <a:chOff x="171988" y="436880"/>
              <a:chExt cx="8595360" cy="36576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854" y="554912"/>
                <a:ext cx="2326151" cy="235243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2556" y="704628"/>
                <a:ext cx="2364978" cy="2053002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>
                <a:stCxn id="5" idx="3"/>
                <a:endCxn id="6" idx="1"/>
              </p:cNvCxnSpPr>
              <p:nvPr/>
            </p:nvCxnSpPr>
            <p:spPr>
              <a:xfrm flipV="1">
                <a:off x="2662005" y="1731129"/>
                <a:ext cx="3240551" cy="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465903" y="1146354"/>
                <a:ext cx="16327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SyN [CC]</a:t>
                </a:r>
                <a:endParaRPr lang="en-US" sz="32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11283" y="1731129"/>
                <a:ext cx="45236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atin typeface="Symbol" panose="05050102010706020507" pitchFamily="18" charset="2"/>
                  </a:rPr>
                  <a:t>f</a:t>
                </a:r>
                <a:endParaRPr lang="en-US" b="1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86989" y="2907347"/>
                <a:ext cx="2261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Template T1</a:t>
                </a:r>
                <a:endParaRPr lang="en-US" sz="32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12301" y="2845436"/>
                <a:ext cx="15789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Real T1</a:t>
                </a:r>
                <a:endParaRPr lang="en-US" sz="36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7708" y="3538297"/>
                <a:ext cx="8448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1. Register template to real T1 brain MRI (</a:t>
                </a:r>
                <a:r>
                  <a:rPr lang="en-US" sz="2800" b="1" dirty="0"/>
                  <a:t>m</a:t>
                </a:r>
                <a:r>
                  <a:rPr lang="en-US" sz="2800" b="1" dirty="0" smtClean="0"/>
                  <a:t>ono-modal)</a:t>
                </a:r>
                <a:endParaRPr lang="en-US" sz="28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1988" y="436880"/>
                <a:ext cx="8595360" cy="3657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91492" y="-1501678"/>
              <a:ext cx="8595360" cy="3657600"/>
              <a:chOff x="171988" y="436880"/>
              <a:chExt cx="8595360" cy="3657600"/>
            </a:xfrm>
          </p:grpSpPr>
          <p:cxnSp>
            <p:nvCxnSpPr>
              <p:cNvPr id="15" name="Straight Arrow Connector 14"/>
              <p:cNvCxnSpPr>
                <a:endCxn id="23" idx="1"/>
              </p:cNvCxnSpPr>
              <p:nvPr/>
            </p:nvCxnSpPr>
            <p:spPr>
              <a:xfrm flipV="1">
                <a:off x="2735466" y="1748796"/>
                <a:ext cx="3275576" cy="1236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808400" y="1155188"/>
                <a:ext cx="11673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Apply</a:t>
                </a:r>
                <a:endParaRPr lang="en-US" sz="32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65870" y="1745411"/>
                <a:ext cx="45236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atin typeface="Symbol" panose="05050102010706020507" pitchFamily="18" charset="2"/>
                  </a:rPr>
                  <a:t>f</a:t>
                </a:r>
                <a:endParaRPr lang="en-US" b="1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69645" y="2907347"/>
                <a:ext cx="2261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Template T2</a:t>
                </a:r>
                <a:endParaRPr lang="en-US" sz="32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75276" y="2876568"/>
                <a:ext cx="22743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Warped T2</a:t>
                </a:r>
                <a:endParaRPr lang="en-US" sz="36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8188" y="3538297"/>
                <a:ext cx="5260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2</a:t>
                </a:r>
                <a:r>
                  <a:rPr lang="en-US" sz="2800" b="1" dirty="0" smtClean="0"/>
                  <a:t>. Apply transform to Template T2</a:t>
                </a:r>
                <a:endParaRPr lang="en-US" sz="28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1988" y="436880"/>
                <a:ext cx="8595360" cy="3657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45" y="565950"/>
                <a:ext cx="2339187" cy="236569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1042" y="702748"/>
                <a:ext cx="2364978" cy="2092096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291492" y="3130567"/>
              <a:ext cx="8751373" cy="3657600"/>
              <a:chOff x="171988" y="436880"/>
              <a:chExt cx="8751373" cy="3657600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095" y="747210"/>
                <a:ext cx="2364978" cy="2053002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82931" y="2916834"/>
                <a:ext cx="1424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Real T1</a:t>
                </a:r>
                <a:endParaRPr lang="en-US" sz="32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58535" y="2855278"/>
                <a:ext cx="22743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Warped T2</a:t>
                </a:r>
                <a:endParaRPr lang="en-US" sz="36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7708" y="3538297"/>
                <a:ext cx="8705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3. Estimate transfer from real T1 to template (warped) T2</a:t>
                </a:r>
                <a:endParaRPr lang="en-US" sz="2800" b="1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1988" y="436880"/>
                <a:ext cx="8595360" cy="3657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4301" y="747210"/>
                <a:ext cx="2364978" cy="2092096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1180" y="1150973"/>
                <a:ext cx="3144034" cy="1606657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2920067" y="2800212"/>
                <a:ext cx="27334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Estimate transfer</a:t>
                </a:r>
                <a:endParaRPr lang="en-US" sz="2800" b="1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-3093880" y="3130567"/>
              <a:ext cx="8595360" cy="3657600"/>
              <a:chOff x="171988" y="436880"/>
              <a:chExt cx="8595360" cy="365760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095" y="747210"/>
                <a:ext cx="2364978" cy="2053002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82931" y="2916834"/>
                <a:ext cx="14241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Real T1</a:t>
                </a:r>
                <a:endParaRPr lang="en-US" sz="32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02735" y="2893912"/>
                <a:ext cx="2382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Semi-synthetic</a:t>
                </a:r>
                <a:endParaRPr lang="en-US" sz="28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7708" y="3538297"/>
                <a:ext cx="80370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4</a:t>
                </a:r>
                <a:r>
                  <a:rPr lang="en-US" sz="2800" b="1" dirty="0" smtClean="0"/>
                  <a:t>. Apply transfer to real T1. Obtain semi-synthetic T2</a:t>
                </a:r>
                <a:endParaRPr lang="en-US" sz="2800" b="1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1988" y="436880"/>
                <a:ext cx="8595360" cy="3657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1180" y="1150973"/>
                <a:ext cx="3144034" cy="1606657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4167" y="770656"/>
                <a:ext cx="2347539" cy="2043978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3213427" y="2814634"/>
                <a:ext cx="2299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Apply transfer</a:t>
                </a:r>
                <a:endParaRPr lang="en-US" sz="2800" b="1" dirty="0"/>
              </a:p>
            </p:txBody>
          </p:sp>
        </p:grpSp>
        <p:cxnSp>
          <p:nvCxnSpPr>
            <p:cNvPr id="43" name="Straight Arrow Connector 42"/>
            <p:cNvCxnSpPr>
              <a:stCxn id="21" idx="2"/>
              <a:endCxn id="29" idx="0"/>
            </p:cNvCxnSpPr>
            <p:nvPr/>
          </p:nvCxnSpPr>
          <p:spPr>
            <a:xfrm>
              <a:off x="10589172" y="2155922"/>
              <a:ext cx="0" cy="9746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21" idx="1"/>
            </p:cNvCxnSpPr>
            <p:nvPr/>
          </p:nvCxnSpPr>
          <p:spPr>
            <a:xfrm>
              <a:off x="5501480" y="327122"/>
              <a:ext cx="79001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1"/>
              <a:endCxn id="38" idx="3"/>
            </p:cNvCxnSpPr>
            <p:nvPr/>
          </p:nvCxnSpPr>
          <p:spPr>
            <a:xfrm flipH="1">
              <a:off x="5501480" y="4959367"/>
              <a:ext cx="79001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2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Jesús Omar Ocegueda González</dc:creator>
  <cp:lastModifiedBy>Jesús Omar Ocegueda González</cp:lastModifiedBy>
  <cp:revision>26</cp:revision>
  <dcterms:created xsi:type="dcterms:W3CDTF">2014-11-07T17:00:19Z</dcterms:created>
  <dcterms:modified xsi:type="dcterms:W3CDTF">2014-11-07T18:04:23Z</dcterms:modified>
</cp:coreProperties>
</file>