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15" r:id="rId3"/>
    <p:sldId id="283" r:id="rId4"/>
    <p:sldId id="316" r:id="rId5"/>
    <p:sldId id="311" r:id="rId6"/>
    <p:sldId id="312" r:id="rId7"/>
    <p:sldId id="313" r:id="rId8"/>
    <p:sldId id="314" r:id="rId9"/>
    <p:sldId id="317" r:id="rId10"/>
    <p:sldId id="310" r:id="rId11"/>
    <p:sldId id="308" r:id="rId12"/>
    <p:sldId id="309" r:id="rId13"/>
    <p:sldId id="318" r:id="rId14"/>
    <p:sldId id="307" r:id="rId15"/>
    <p:sldId id="284" r:id="rId16"/>
    <p:sldId id="285" r:id="rId17"/>
    <p:sldId id="303" r:id="rId18"/>
    <p:sldId id="304" r:id="rId19"/>
    <p:sldId id="286" r:id="rId20"/>
    <p:sldId id="287" r:id="rId21"/>
    <p:sldId id="305" r:id="rId22"/>
    <p:sldId id="306" r:id="rId23"/>
    <p:sldId id="288" r:id="rId24"/>
    <p:sldId id="289" r:id="rId25"/>
    <p:sldId id="319" r:id="rId26"/>
    <p:sldId id="290" r:id="rId27"/>
    <p:sldId id="291" r:id="rId28"/>
    <p:sldId id="292" r:id="rId29"/>
    <p:sldId id="298" r:id="rId30"/>
    <p:sldId id="299" r:id="rId31"/>
    <p:sldId id="293" r:id="rId32"/>
    <p:sldId id="294" r:id="rId33"/>
    <p:sldId id="301" r:id="rId34"/>
    <p:sldId id="300" r:id="rId35"/>
    <p:sldId id="302" r:id="rId36"/>
    <p:sldId id="295" r:id="rId37"/>
    <p:sldId id="296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9086-C957-4558-8DE7-B19F123E8703}" type="datetimeFigureOut">
              <a:rPr lang="en-US" smtClean="0"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Pertemuan</a:t>
            </a:r>
            <a:r>
              <a:rPr lang="en-US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6 : Binary Search</a:t>
            </a:r>
            <a:endParaRPr lang="en-US" sz="3600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5"/>
          <p:cNvSpPr>
            <a:spLocks noGrp="1"/>
          </p:cNvSpPr>
          <p:nvPr>
            <p:ph type="title"/>
          </p:nvPr>
        </p:nvSpPr>
        <p:spPr>
          <a:xfrm>
            <a:off x="1468415" y="4509414"/>
            <a:ext cx="8993167" cy="150700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Download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soal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di temporary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sesuaikan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kode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ganjil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genap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nomer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kompi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masing-masing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b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/>
            </a:r>
            <a:b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Upload PAP-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nya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nanti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setelah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Pemahaman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yaa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~ :D</a:t>
            </a:r>
            <a:endParaRPr lang="en-US" sz="2800" b="1" u="sng" dirty="0">
              <a:solidFill>
                <a:srgbClr val="7030A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72" y="4456945"/>
            <a:ext cx="1678039" cy="12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2411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- 1 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82745" y="3237485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99295" y="4356847"/>
            <a:ext cx="6063762" cy="1491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Middle,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cari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endParaRPr lang="en-US" sz="2000" b="1" dirty="0" smtClean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Posisikan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Left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+ 1)</a:t>
            </a:r>
            <a:endParaRPr lang="en-US" sz="20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5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- 2 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8630" y="3096026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45337" y="2994415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79888" y="4134653"/>
            <a:ext cx="6302575" cy="146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Middle,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cari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</a:p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Posisikan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Right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</a:t>
            </a: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- 1)</a:t>
            </a:r>
            <a:endParaRPr lang="en-US" sz="20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0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- 3 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1508" y="3197791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6138" y="298524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00833" y="2914812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03145" y="4164375"/>
            <a:ext cx="6393993" cy="1396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Middle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dihentikan</a:t>
            </a:r>
            <a:endParaRPr lang="en-US" sz="20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5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4868" y="1556020"/>
            <a:ext cx="11349945" cy="13587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Chapter 4 : Step by Step Binary Search - 1</a:t>
            </a:r>
            <a:endParaRPr lang="en-US" sz="48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01642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42791" y="2965306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61" y="3398610"/>
            <a:ext cx="2917830" cy="28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3" y="5351098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- 1 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19732" y="4128760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4273902"/>
            <a:ext cx="3400929" cy="205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		= 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RIGHT 	= 9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&lt;= RIGHT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0 &lt;= 9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48389" y="3537089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??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59" y="5361945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2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5511" y="4339772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9538" y="4447048"/>
            <a:ext cx="3400929" cy="136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MIDLE = (LEFT + RIGHT) / 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MIDLE = (0 + 9) / 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MIDLE = 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0" y="530814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3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4716306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3864174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=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5 = 10 </a:t>
            </a:r>
            <a:r>
              <a:rPr lang="en-US" sz="2000" b="1" dirty="0" smtClean="0">
                <a:solidFill>
                  <a:srgbClr val="FF0000"/>
                </a:solidFill>
              </a:rPr>
              <a:t>(FALSE)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20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0" y="530814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3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538" y="3128896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5128" y="518076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3864174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5 &lt; 10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34962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0" y="530814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3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3061445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5128" y="518076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3864174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5 &lt; 10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MIDLE + 1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4 + 1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70" y="5339153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4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891" y="322626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5511" y="4339772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250" y="4138899"/>
            <a:ext cx="3400929" cy="136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(LEFT + RIGHT)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(5 + 9)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4868" y="1556020"/>
            <a:ext cx="11349945" cy="135870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Chapter 1 : Intro Binary Search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68877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42791" y="2965306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79" y="3424732"/>
            <a:ext cx="6667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29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5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8630" y="3078760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098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4745339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= KEY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= 10 </a:t>
            </a:r>
            <a:r>
              <a:rPr lang="en-US" sz="2000" b="1" dirty="0" smtClean="0">
                <a:solidFill>
                  <a:srgbClr val="FF0000"/>
                </a:solidFill>
              </a:rPr>
              <a:t>(FALSE)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5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098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518076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&lt; 10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88630" y="3078760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5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5574" y="2921339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098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518076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&lt; 10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MIDLE + 1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7 + 1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9945" y="1359531"/>
            <a:ext cx="3151386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65" y="5376809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6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214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45574" y="2938200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5511" y="4339772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9996" y="4455885"/>
            <a:ext cx="3400929" cy="136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(LEFT + RIGHT)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(8 + 9)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8520710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70" y="5376809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7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7436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79448" y="2914623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471423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0735" y="3667172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10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10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=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10 = 10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Return MIDLE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Return 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End While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8520710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4868" y="1556020"/>
            <a:ext cx="11349945" cy="13587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Chapter 5 : Step by Step Binary Search - 2</a:t>
            </a:r>
            <a:endParaRPr lang="en-US" sz="48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01642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42791" y="2965306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61" y="3398610"/>
            <a:ext cx="2917830" cy="28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25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3" y="5351098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- 1 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19732" y="4128760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4273902"/>
            <a:ext cx="3400929" cy="205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		= 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RIGHT 	= 9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&lt;= RIGHT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0 &lt;= 9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48389" y="3537089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??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59" y="5361945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2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5511" y="4339772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9538" y="4447048"/>
            <a:ext cx="3400929" cy="136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MIDLE = (LEFT + RIGHT) / 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MIDLE = (0 + 9) / 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MIDLE = 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2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0" y="530814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3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621" y="3179762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5128" y="4745336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3777090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=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5 = 7 </a:t>
            </a:r>
            <a:r>
              <a:rPr lang="en-US" sz="2000" b="1" dirty="0" smtClean="0">
                <a:solidFill>
                  <a:srgbClr val="FF0000"/>
                </a:solidFill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3759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0" y="530814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- 4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538" y="3093645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5128" y="518076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3864174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5 &lt; 7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6449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2411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Konsep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Dasar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Dari Binary Search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961" y="1156890"/>
            <a:ext cx="10837468" cy="3277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Array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terurut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membandingkan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tengah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rumus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(LEFT + RIGHT) / 2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-middle,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sebelah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mengubah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Left = 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+ 1.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-middle,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sebelah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mengubah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Right = </a:t>
            </a:r>
            <a:r>
              <a:rPr lang="en-US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</a:t>
            </a:r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– 1.</a:t>
            </a:r>
            <a:endParaRPr lang="en-US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71" y="4422662"/>
            <a:ext cx="3097011" cy="21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5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0" y="530814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5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2962748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4690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5128" y="518076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9580" y="3864174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5 &lt; 7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MIDLE + 1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4 + 1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LEFT = 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70" y="5339153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- 6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891" y="322626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5511" y="4339772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250" y="4138899"/>
            <a:ext cx="3400929" cy="136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(LEFT + RIGHT)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(5 + 9)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- 7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4755705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=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= 7 </a:t>
            </a:r>
            <a:r>
              <a:rPr lang="en-US" sz="2000" b="1" dirty="0" smtClean="0">
                <a:solidFill>
                  <a:srgbClr val="FF0000"/>
                </a:solidFill>
              </a:rPr>
              <a:t>(FALSE)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94385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97891" y="322626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- 8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5133076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&lt;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&lt; 7 </a:t>
            </a:r>
            <a:r>
              <a:rPr lang="en-US" sz="2000" b="1" dirty="0" smtClean="0">
                <a:solidFill>
                  <a:srgbClr val="FF0000"/>
                </a:solidFill>
              </a:rPr>
              <a:t>(FALSE)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94385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97891" y="322626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- 9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555398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&gt; KEY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&gt; 7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94385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97891" y="322626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1" y="5337567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10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7</a:t>
            </a:r>
            <a:r>
              <a:rPr lang="en-US" sz="3600" b="1" dirty="0" smtClean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)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3078760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9369" y="292671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098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555398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1206" y="3759249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&gt; KEY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dirty="0" smtClean="0">
                <a:solidFill>
                  <a:schemeClr val="tx1"/>
                </a:solidFill>
              </a:rPr>
              <a:t> &gt; 7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RIGHT = MIDLE - 1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RIGHT = 7 - 1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RIGHT = 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118218" y="1324810"/>
            <a:ext cx="3302452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65" y="5376809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11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5511" y="4339772"/>
            <a:ext cx="2915709" cy="2902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9996" y="4455885"/>
            <a:ext cx="3400929" cy="136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(LEFT + RIGHT)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(5 + 6) /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MIDLE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94385" y="3078760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79369" y="292671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5882" y="2784108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18218" y="1324810"/>
            <a:ext cx="3302452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32" y="4087216"/>
            <a:ext cx="3934353" cy="257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70" y="5376809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 PART - 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12 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(NILAI KUNCI =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50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45426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51379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45785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51737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7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45217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51169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45994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50602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45566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51518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44998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50951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5128" y="4714234"/>
            <a:ext cx="3586387" cy="466685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0735" y="3667172"/>
            <a:ext cx="3400929" cy="28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	= 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KEY		= 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--------------------------------------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Data[MIDLE] = KEY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7</a:t>
            </a:r>
            <a:r>
              <a:rPr lang="en-US" sz="2000" dirty="0" smtClean="0">
                <a:solidFill>
                  <a:schemeClr val="tx1"/>
                </a:solidFill>
              </a:rPr>
              <a:t> = 7 </a:t>
            </a:r>
            <a:r>
              <a:rPr lang="en-US" sz="2000" b="1" dirty="0" smtClean="0">
                <a:solidFill>
                  <a:srgbClr val="00B050"/>
                </a:solidFill>
              </a:rPr>
              <a:t>(TRUE)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Return MIDLE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Return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End While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0621" y="1359531"/>
            <a:ext cx="5369521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18218" y="1324810"/>
            <a:ext cx="3302452" cy="1630412"/>
          </a:xfrm>
          <a:prstGeom prst="rect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94385" y="3078760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79369" y="292671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05882" y="2784108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5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868" y="566925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7" name="Picture 4" descr="http://vignette2.wikia.nocookie.net/caseclosed/images/0/02/Case_Closed_Logo.PNG/revision/latest?cb=201307061422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89" y="2173919"/>
            <a:ext cx="7108992" cy="29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73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4868" y="1556020"/>
            <a:ext cx="11349945" cy="135870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Chapter 2 :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Algoritma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Binary Search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01642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42791" y="2965306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24" y="3283624"/>
            <a:ext cx="3911382" cy="29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2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60827" y="6184675"/>
            <a:ext cx="10203841" cy="50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Return -1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16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data/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dicari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ditemukan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955" y="5610668"/>
            <a:ext cx="1691414" cy="1189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58910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Binary Search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164" y="2179393"/>
            <a:ext cx="4200065" cy="2753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60827" y="1206709"/>
            <a:ext cx="6442520" cy="7034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Selama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LEFT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kurang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RIGHT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5978" y="2868794"/>
            <a:ext cx="6664409" cy="913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ketemu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dihentikan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kembalikan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midlenya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79" y="2102619"/>
            <a:ext cx="6664408" cy="555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Middle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rumus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(LEFT + RIGHT) / 2</a:t>
            </a:r>
            <a:endParaRPr lang="en-US" sz="16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979" y="3925141"/>
            <a:ext cx="6664408" cy="10771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Selain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dicari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middle,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sebelah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mengubah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LEFT = MIDLE + 1</a:t>
            </a:r>
            <a:endParaRPr lang="en-US" sz="16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979" y="5169013"/>
            <a:ext cx="6664408" cy="8821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Selain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sebelah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mengubah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RIGHT = MIDLE – 1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dicari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middle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" name="Straight Arrow Connector 3"/>
          <p:cNvCxnSpPr>
            <a:endCxn id="19" idx="3"/>
          </p:cNvCxnSpPr>
          <p:nvPr/>
        </p:nvCxnSpPr>
        <p:spPr>
          <a:xfrm flipH="1" flipV="1">
            <a:off x="6703347" y="1558424"/>
            <a:ext cx="1001817" cy="821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1" idx="3"/>
          </p:cNvCxnSpPr>
          <p:nvPr/>
        </p:nvCxnSpPr>
        <p:spPr>
          <a:xfrm flipH="1" flipV="1">
            <a:off x="7140387" y="2380375"/>
            <a:ext cx="1008531" cy="277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3"/>
          </p:cNvCxnSpPr>
          <p:nvPr/>
        </p:nvCxnSpPr>
        <p:spPr>
          <a:xfrm flipH="1">
            <a:off x="7140387" y="3039035"/>
            <a:ext cx="1129554" cy="286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3" idx="3"/>
          </p:cNvCxnSpPr>
          <p:nvPr/>
        </p:nvCxnSpPr>
        <p:spPr>
          <a:xfrm flipH="1">
            <a:off x="7140387" y="3469341"/>
            <a:ext cx="1008531" cy="994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3"/>
          </p:cNvCxnSpPr>
          <p:nvPr/>
        </p:nvCxnSpPr>
        <p:spPr>
          <a:xfrm flipH="1">
            <a:off x="7140387" y="3925141"/>
            <a:ext cx="1008531" cy="1684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16120" y="4932769"/>
            <a:ext cx="632798" cy="1251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7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" y="5377856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Pretest - 1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50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250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003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7003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8756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8756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93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03084" y="3287844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82744" y="3287843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46167" y="4419430"/>
            <a:ext cx="5856195" cy="85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Berapakah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Middlenya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?</a:t>
            </a:r>
            <a:endParaRPr lang="en-US" sz="2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65941" y="5292594"/>
            <a:ext cx="4730470" cy="1112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(LEFT + RIGHT)/2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(0 + 9)/2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4</a:t>
            </a:r>
            <a:endParaRPr lang="en-US" sz="20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4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" y="5377856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Pretest - 2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0509" y="1599408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4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0509" y="2658930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8389" y="1602995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8389" y="2662517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03648" y="1605086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9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3648" y="265116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51331" y="160080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331" y="266032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03084" y="1595129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03084" y="2654651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3023298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45574" y="3070977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4915" y="3521250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46167" y="4419430"/>
            <a:ext cx="5856195" cy="85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Berapakah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Middlenya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?</a:t>
            </a:r>
            <a:endParaRPr lang="en-US" sz="2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65941" y="5292594"/>
            <a:ext cx="4730470" cy="1112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(LEFT + RIGHT)/2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(5 + 8)/2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6</a:t>
            </a:r>
            <a:endParaRPr lang="en-US" sz="20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9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" y="5377856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Pretest - 3</a:t>
            </a:r>
            <a:endParaRPr lang="en-US" sz="3600" b="1" dirty="0">
              <a:solidFill>
                <a:srgbClr val="0070C0"/>
              </a:solidFill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0142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0142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895" y="1597317"/>
            <a:ext cx="1051753" cy="105175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1895" y="2656839"/>
            <a:ext cx="1051753" cy="328408"/>
          </a:xfrm>
          <a:prstGeom prst="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385" y="3023298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LEFT =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6138" y="3013198"/>
            <a:ext cx="1263265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RIGHT = </a:t>
            </a:r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04915" y="3521250"/>
            <a:ext cx="1583040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MIDLE = 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46167" y="4419430"/>
            <a:ext cx="5856195" cy="85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Berapakah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Middlenya</a:t>
            </a:r>
            <a:r>
              <a:rPr lang="en-US" sz="28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?</a:t>
            </a:r>
            <a:endParaRPr lang="en-US" sz="2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65941" y="5292594"/>
            <a:ext cx="4730470" cy="1112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(LEFT + RIGHT)/2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(5 + 6)/2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MIDLE = 5</a:t>
            </a:r>
            <a:endParaRPr lang="en-US" sz="20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7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4868" y="1556020"/>
            <a:ext cx="11349945" cy="13587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Chapter 3 :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Ilustrasi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Sederhana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Binary Search</a:t>
            </a:r>
            <a:endParaRPr lang="en-US" sz="48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01642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42791" y="2965306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58" y="3296556"/>
            <a:ext cx="3355036" cy="28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3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1662</Words>
  <Application>Microsoft Office PowerPoint</Application>
  <PresentationFormat>Widescreen</PresentationFormat>
  <Paragraphs>830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MS PGothic</vt:lpstr>
      <vt:lpstr>Yu Gothic</vt:lpstr>
      <vt:lpstr>Yu Gothic UI Semibold</vt:lpstr>
      <vt:lpstr>Arial</vt:lpstr>
      <vt:lpstr>Britannic Bold</vt:lpstr>
      <vt:lpstr>Calibri</vt:lpstr>
      <vt:lpstr>Calibri Light</vt:lpstr>
      <vt:lpstr>Wingdings</vt:lpstr>
      <vt:lpstr>Office Theme</vt:lpstr>
      <vt:lpstr>Download soal di temporary sesuaikan kode ganjil dan genap dengan nomer kompi masing-masing.   Upload PAP-nya nanti setelah Pemahaman yaa~ :D</vt:lpstr>
      <vt:lpstr>Chapter 1 : Intro Binary Search</vt:lpstr>
      <vt:lpstr>PowerPoint Presentation</vt:lpstr>
      <vt:lpstr>Chapter 2 : Algoritma Binary Search</vt:lpstr>
      <vt:lpstr>PowerPoint Presentation</vt:lpstr>
      <vt:lpstr>PowerPoint Presentation</vt:lpstr>
      <vt:lpstr>PowerPoint Presentation</vt:lpstr>
      <vt:lpstr>PowerPoint Presentation</vt:lpstr>
      <vt:lpstr>Chapter 3 : Ilustrasi Sederhana Binary Search</vt:lpstr>
      <vt:lpstr>PowerPoint Presentation</vt:lpstr>
      <vt:lpstr>PowerPoint Presentation</vt:lpstr>
      <vt:lpstr>PowerPoint Presentation</vt:lpstr>
      <vt:lpstr>Chapter 4 : Step by Step Binary Search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 : Step by Step Binary Search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Nobita-Kun</dc:creator>
  <cp:lastModifiedBy>Ramadhan Renaldy</cp:lastModifiedBy>
  <cp:revision>453</cp:revision>
  <cp:lastPrinted>2017-02-02T02:00:32Z</cp:lastPrinted>
  <dcterms:created xsi:type="dcterms:W3CDTF">2017-01-25T23:15:55Z</dcterms:created>
  <dcterms:modified xsi:type="dcterms:W3CDTF">2019-03-26T06:33:51Z</dcterms:modified>
</cp:coreProperties>
</file>