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29" r:id="rId4"/>
    <p:sldId id="347" r:id="rId5"/>
    <p:sldId id="348" r:id="rId6"/>
    <p:sldId id="352" r:id="rId7"/>
    <p:sldId id="353" r:id="rId8"/>
    <p:sldId id="354" r:id="rId9"/>
    <p:sldId id="349" r:id="rId10"/>
    <p:sldId id="350" r:id="rId11"/>
    <p:sldId id="351" r:id="rId12"/>
    <p:sldId id="355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12/09/2016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ke - </a:t>
            </a: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1</a:t>
            </a:r>
            <a:endParaRPr lang="en-US" sz="60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35171" y="391890"/>
            <a:ext cx="10072047" cy="1136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Penjelasan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Struktur</a:t>
            </a:r>
            <a:r>
              <a:rPr lang="en-US" sz="4000" dirty="0" smtClean="0">
                <a:latin typeface="Britannic Bold" panose="020B0903060703020204" pitchFamily="34" charset="0"/>
              </a:rPr>
              <a:t> Program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0" y="2217163"/>
            <a:ext cx="6268496" cy="30569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30282" y="1672277"/>
            <a:ext cx="3487338" cy="40011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Pustaka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9482" y="2419805"/>
            <a:ext cx="4055197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inti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utama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program,diawal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kurung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kurawal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59375" y="4176663"/>
            <a:ext cx="3487338" cy="10156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informasi</a:t>
            </a:r>
            <a:endParaRPr lang="en-US" sz="2000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6701" y="5693178"/>
            <a:ext cx="3487338" cy="7078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481944" y="1872332"/>
            <a:ext cx="1567542" cy="3443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171700" y="2819527"/>
            <a:ext cx="3551390" cy="57720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367643" y="4176663"/>
            <a:ext cx="5604139" cy="50783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367643" y="4873248"/>
            <a:ext cx="1371601" cy="8472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2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8153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Menampilkan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Pesan</a:t>
            </a:r>
            <a:r>
              <a:rPr lang="en-US" dirty="0" smtClean="0">
                <a:latin typeface="Britannic Bold" panose="020B0903060703020204" pitchFamily="34" charset="0"/>
              </a:rPr>
              <a:t>/</a:t>
            </a:r>
            <a:r>
              <a:rPr lang="en-US" dirty="0" err="1" smtClean="0">
                <a:latin typeface="Britannic Bold" panose="020B0903060703020204" pitchFamily="34" charset="0"/>
              </a:rPr>
              <a:t>Informasi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3" y="3605684"/>
            <a:ext cx="7135374" cy="557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27" y="5782696"/>
            <a:ext cx="7086387" cy="635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437502" y="1469541"/>
            <a:ext cx="10892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C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pesan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informasi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diantaranya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68" y="2777912"/>
            <a:ext cx="10892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rintf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informasi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format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enter.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makro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“n”.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879454"/>
            <a:ext cx="10892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puts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menampilkan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informasi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teks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format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akhir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enter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makro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“n”.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072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8153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Komentar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502" y="1469541"/>
            <a:ext cx="11155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dokumentasi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keterangan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program.</a:t>
            </a:r>
          </a:p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dieksekusi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computer.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04" y="2992057"/>
            <a:ext cx="4431793" cy="844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806501"/>
            <a:ext cx="2843943" cy="1630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6326245" y="2906300"/>
            <a:ext cx="37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double slash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“//”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0755" y="5153608"/>
            <a:ext cx="5804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Komentar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/*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</a:p>
          <a:p>
            <a:pPr marL="114300"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diakhiri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“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*/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100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0" y="3142720"/>
            <a:ext cx="6482398" cy="26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24" y="4747803"/>
            <a:ext cx="1240776" cy="1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c#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15" y="4784803"/>
            <a:ext cx="1377775" cy="13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c languag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10" y="2678218"/>
            <a:ext cx="2421166" cy="242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7573" y="327661"/>
            <a:ext cx="10072047" cy="815339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Latihan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77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PENGENALAN DASAR PEMROGRAMAN</a:t>
            </a:r>
            <a:endParaRPr lang="en-US" sz="6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Bahasa </a:t>
            </a:r>
            <a:r>
              <a:rPr lang="en-US" dirty="0" err="1" smtClean="0">
                <a:latin typeface="Britannic Bold" panose="020B0903060703020204" pitchFamily="34" charset="0"/>
              </a:rPr>
              <a:t>Pemrograman</a:t>
            </a:r>
            <a:r>
              <a:rPr lang="en-US" dirty="0" smtClean="0">
                <a:latin typeface="Britannic Bold" panose="020B0903060703020204" pitchFamily="34" charset="0"/>
              </a:rPr>
              <a:t>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392776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Pemrograman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perintah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instruksi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berkomunikasi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computer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melakukan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Umumnya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ditulis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teks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manusia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kemudian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dieksekusi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computer.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Pemrograman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manusia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sehari-hari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segi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kedua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pihak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saling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memahami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meskipun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segi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26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4753486"/>
            <a:ext cx="1583141" cy="166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clker.com/cliparts/a/e/f/a/119710123263398684DTRave_Cartoon_Computer_and_Desk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74" y="4877732"/>
            <a:ext cx="1831070" cy="14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.vectorstock.com/i/composite/86,23/young-cartoon-student-vector-6386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93" y="4765859"/>
            <a:ext cx="1583141" cy="166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clker.com/cliparts/a/e/f/a/119710123263398684DTRave_Cartoon_Computer_and_Desktop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21" y="4964249"/>
            <a:ext cx="1831070" cy="145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2994360" y="3913319"/>
            <a:ext cx="1023688" cy="72124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10010105" y="4016387"/>
            <a:ext cx="1796648" cy="716023"/>
          </a:xfrm>
          <a:prstGeom prst="wedgeEllipseCallout">
            <a:avLst>
              <a:gd name="adj1" fmla="val -10836"/>
              <a:gd name="adj2" fmla="val 647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“Halo </a:t>
            </a:r>
            <a:r>
              <a:rPr lang="en-US" sz="1600" dirty="0" err="1" smtClean="0"/>
              <a:t>kakak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20" name="Oval Callout 19"/>
          <p:cNvSpPr/>
          <p:nvPr/>
        </p:nvSpPr>
        <p:spPr>
          <a:xfrm>
            <a:off x="366485" y="3691746"/>
            <a:ext cx="1943099" cy="866338"/>
          </a:xfrm>
          <a:prstGeom prst="wedgeEllipseCallout">
            <a:avLst>
              <a:gd name="adj1" fmla="val -5707"/>
              <a:gd name="adj2" fmla="val 672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Coba</a:t>
            </a:r>
            <a:r>
              <a:rPr lang="en-US" sz="1600" dirty="0" smtClean="0"/>
              <a:t> </a:t>
            </a:r>
            <a:r>
              <a:rPr lang="en-US" sz="1600" dirty="0" err="1" smtClean="0"/>
              <a:t>Bilang</a:t>
            </a:r>
            <a:r>
              <a:rPr lang="en-US" sz="1600" dirty="0" smtClean="0"/>
              <a:t> “Halo </a:t>
            </a:r>
            <a:r>
              <a:rPr lang="en-US" sz="1600" dirty="0" err="1" smtClean="0"/>
              <a:t>kakak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21" name="Oval Callout 20"/>
          <p:cNvSpPr/>
          <p:nvPr/>
        </p:nvSpPr>
        <p:spPr>
          <a:xfrm>
            <a:off x="7065527" y="3869672"/>
            <a:ext cx="2673062" cy="721249"/>
          </a:xfrm>
          <a:prstGeom prst="wedgeEllipseCallout">
            <a:avLst>
              <a:gd name="adj1" fmla="val -5707"/>
              <a:gd name="adj2" fmla="val 672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Printf</a:t>
            </a:r>
            <a:r>
              <a:rPr lang="en-US" sz="1600" dirty="0" smtClean="0"/>
              <a:t>(“Halo </a:t>
            </a:r>
            <a:r>
              <a:rPr lang="en-US" sz="1600" dirty="0" err="1" smtClean="0"/>
              <a:t>kakak</a:t>
            </a:r>
            <a:r>
              <a:rPr lang="en-US" sz="1600" dirty="0" smtClean="0"/>
              <a:t>”);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05519" y="3503112"/>
            <a:ext cx="769" cy="2922273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Bahasa </a:t>
            </a:r>
            <a:r>
              <a:rPr lang="en-US" dirty="0" err="1" smtClean="0">
                <a:latin typeface="Britannic Bold" panose="020B0903060703020204" pitchFamily="34" charset="0"/>
              </a:rPr>
              <a:t>Pemrograman</a:t>
            </a:r>
            <a:r>
              <a:rPr lang="en-US" dirty="0" smtClean="0">
                <a:latin typeface="Britannic Bold" panose="020B0903060703020204" pitchFamily="34" charset="0"/>
              </a:rPr>
              <a:t>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392776"/>
            <a:ext cx="10892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perkuliahan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Pemrograman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C.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Bahasa C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pemrgroaman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paling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terkenal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banyak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dijadikan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patokan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pengembangan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pemrograman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Bahasa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sangat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mudah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dipelajari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karena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strukturnya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terlalu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rumit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0" y="3142720"/>
            <a:ext cx="6482398" cy="26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c++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624" y="4747803"/>
            <a:ext cx="1240776" cy="1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c#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415" y="4784803"/>
            <a:ext cx="1377775" cy="137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c languag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10" y="2678218"/>
            <a:ext cx="2421166" cy="242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9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Code Block – </a:t>
            </a:r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Project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64" y="2060294"/>
            <a:ext cx="7780754" cy="4163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0229" y="1392776"/>
            <a:ext cx="10892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Tampilan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awal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Tools Code Blocks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Code Block – </a:t>
            </a:r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Project - 1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07613" y="1851548"/>
            <a:ext cx="4191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Klik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File -&gt; New Project.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" y="2329604"/>
            <a:ext cx="4743450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828" y="2820941"/>
            <a:ext cx="5648325" cy="3381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544270" y="2329604"/>
            <a:ext cx="4824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Pilih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Console Application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689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Code Block – </a:t>
            </a:r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Project - 2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51789" y="1748661"/>
            <a:ext cx="4191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Langsung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Next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aja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3" y="2246745"/>
            <a:ext cx="4621463" cy="3810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51" y="2289684"/>
            <a:ext cx="485775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6249792" y="1778296"/>
            <a:ext cx="5118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Pilih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C ,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C++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268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Code Block – </a:t>
            </a:r>
            <a:r>
              <a:rPr lang="en-US" dirty="0" err="1" smtClean="0">
                <a:latin typeface="Britannic Bold" panose="020B0903060703020204" pitchFamily="34" charset="0"/>
              </a:rPr>
              <a:t>Membuat</a:t>
            </a:r>
            <a:r>
              <a:rPr lang="en-US" dirty="0" smtClean="0">
                <a:latin typeface="Britannic Bold" panose="020B0903060703020204" pitchFamily="34" charset="0"/>
              </a:rPr>
              <a:t> Project - 3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244929" y="1612671"/>
            <a:ext cx="5176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Nama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Projectnya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perlu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atur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lokasi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penyimpanan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2451998"/>
            <a:ext cx="4857750" cy="40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39" y="2405740"/>
            <a:ext cx="485775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275614" y="1612671"/>
            <a:ext cx="51761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next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aja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usah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diapa2in :D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498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014" y="1700552"/>
            <a:ext cx="5236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project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treenya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nampilin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seluruh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file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03285" y="2906300"/>
            <a:ext cx="3014449" cy="44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53816" y="402595"/>
            <a:ext cx="10072047" cy="810801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Membuat</a:t>
            </a:r>
            <a:r>
              <a:rPr lang="en-US" sz="4000" dirty="0" smtClean="0">
                <a:latin typeface="Britannic Bold" panose="020B0903060703020204" pitchFamily="34" charset="0"/>
              </a:rPr>
              <a:t> Program </a:t>
            </a:r>
            <a:r>
              <a:rPr lang="en-US" sz="4000" dirty="0" err="1" smtClean="0">
                <a:latin typeface="Britannic Bold" panose="020B0903060703020204" pitchFamily="34" charset="0"/>
              </a:rPr>
              <a:t>Sederhana</a:t>
            </a:r>
            <a:endParaRPr lang="en-US" sz="4000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9" y="2704847"/>
            <a:ext cx="7385622" cy="253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7269698" y="1700552"/>
            <a:ext cx="457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editornya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nanti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ngetik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lvl="1" algn="just"/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kodenya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:D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2671" y="2286000"/>
            <a:ext cx="530873" cy="1737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69698" y="2408438"/>
            <a:ext cx="1482418" cy="1836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83107" y="5736880"/>
            <a:ext cx="7569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Kalo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coba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F9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menjalankan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programnya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tekan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icon 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“Build and Run”</a:t>
            </a:r>
            <a:endParaRPr lang="en-US" sz="20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09" y="5518526"/>
            <a:ext cx="2317454" cy="10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08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382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Yu Gothic</vt:lpstr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PENGENALAN DASAR PEMROGRAMAN</vt:lpstr>
      <vt:lpstr>Bahasa Pemrograman - 1</vt:lpstr>
      <vt:lpstr>Bahasa Pemrograman - 2</vt:lpstr>
      <vt:lpstr>PowerPoint Presentation</vt:lpstr>
      <vt:lpstr>PowerPoint Presentation</vt:lpstr>
      <vt:lpstr>PowerPoint Presentation</vt:lpstr>
      <vt:lpstr>PowerPoint Presentation</vt:lpstr>
      <vt:lpstr>Membuat Program Sederhana</vt:lpstr>
      <vt:lpstr>PowerPoint Presentation</vt:lpstr>
      <vt:lpstr>Menampilkan Pesan/Informasi </vt:lpstr>
      <vt:lpstr>Penulisan Komentar</vt:lpstr>
      <vt:lpstr>Latihan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Nobita-Kun</cp:lastModifiedBy>
  <cp:revision>715</cp:revision>
  <dcterms:created xsi:type="dcterms:W3CDTF">2015-09-16T16:43:49Z</dcterms:created>
  <dcterms:modified xsi:type="dcterms:W3CDTF">2016-09-12T17:15:20Z</dcterms:modified>
</cp:coreProperties>
</file>