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Low Input Impedance APD amp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Mitch Newcomer</a:t>
            </a:r>
          </a:p>
          <a:p>
            <a:r>
              <a:rPr lang="en-US" dirty="0" smtClean="0"/>
              <a:t>Penn</a:t>
            </a:r>
          </a:p>
          <a:p>
            <a:r>
              <a:rPr lang="en-US" dirty="0" smtClean="0"/>
              <a:t>24 June 2013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APD Amp Schematic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29581"/>
            <a:ext cx="8229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47800" y="4419600"/>
            <a:ext cx="2191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Detector</a:t>
            </a:r>
            <a:endParaRPr lang="en-US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sz="4000" dirty="0" smtClean="0"/>
              <a:t>Impulse Response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00200"/>
            <a:ext cx="439787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1981200"/>
            <a:ext cx="265747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029200" y="4743271"/>
            <a:ext cx="3309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Overshoot likely a manifestation</a:t>
            </a:r>
          </a:p>
          <a:p>
            <a:r>
              <a:rPr lang="en-US" dirty="0" smtClean="0"/>
              <a:t>Of  Impulse input without actual</a:t>
            </a:r>
          </a:p>
          <a:p>
            <a:r>
              <a:rPr lang="en-US" dirty="0" smtClean="0"/>
              <a:t>Detector model.  It arises due to</a:t>
            </a:r>
          </a:p>
          <a:p>
            <a:r>
              <a:rPr lang="en-US" dirty="0" smtClean="0"/>
              <a:t>Finite amplifier  phase delay.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1066800"/>
            <a:ext cx="4937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  .667mA      .5ns Rise, Fall    and 1ns duration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Low Input Impedance APD amp </vt:lpstr>
      <vt:lpstr>APD Amp Schematic</vt:lpstr>
      <vt:lpstr>Impulse Response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Input Impedance APD amp </dc:title>
  <dc:creator>Mitch</dc:creator>
  <cp:lastModifiedBy>Mitch</cp:lastModifiedBy>
  <cp:revision>1</cp:revision>
  <dcterms:created xsi:type="dcterms:W3CDTF">2006-08-16T00:00:00Z</dcterms:created>
  <dcterms:modified xsi:type="dcterms:W3CDTF">2013-06-24T17:49:15Z</dcterms:modified>
</cp:coreProperties>
</file>