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5396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106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39674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015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23314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0346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3437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5567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1608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1567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643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773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235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312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940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21119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87881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EA6F48-9A10-48BC-9319-8193C69E3C62}" type="datetimeFigureOut">
              <a:rPr lang="bs-Latn-BA" smtClean="0"/>
              <a:t>30. 4. 2023.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5DFD-F090-48F3-ADF7-9F97DB30A53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541263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dirty="0" smtClean="0"/>
              <a:t>WPD Seminarski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 dirty="0" smtClean="0"/>
              <a:t>Huskić Alija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9401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Dizajn baze podataka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34" y="1853248"/>
            <a:ext cx="5629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3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Index stranica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26165"/>
            <a:ext cx="5063067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4400" y="1607127"/>
            <a:ext cx="5477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Index stranica ima 3 kategorije. Na svakom učitavanju stranice imamo php funkciju koja provjerava da li imamo zadataka koji su istekli. U istom fajlu nalazi se i funkcija za računanje dana koji se pokazuju poslije datuma. Klikom na checkmark označavamo da je task završen, te se u bazi promjeni status istog. 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4715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Prikaz zadataka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230602"/>
            <a:ext cx="7039299" cy="4865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34036" y="1200727"/>
            <a:ext cx="3879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Svaka kategorija se prikazuje zasebno. Za svaki prikaz imamo where uslov gdje se status id mijenja ovisno o statusu zadatka.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8287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Prikaz dana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5218980" cy="2724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4473" y="1283855"/>
            <a:ext cx="544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Da bismo postigli prikaz koliko je dana preostali, ili prije koliko dana je završen ili istekao zadatak moramo expiry date iz tabele proslijediti u funkciju, te ona radi ostatak posla.</a:t>
            </a:r>
            <a:endParaRPr lang="bs-Latn-BA" dirty="0"/>
          </a:p>
        </p:txBody>
      </p:sp>
      <p:sp>
        <p:nvSpPr>
          <p:cNvPr id="6" name="TextBox 5"/>
          <p:cNvSpPr txBox="1"/>
          <p:nvPr/>
        </p:nvSpPr>
        <p:spPr>
          <a:xfrm>
            <a:off x="6253018" y="3406461"/>
            <a:ext cx="531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Prenosimo je na sljedeći način:</a:t>
            </a:r>
            <a:endParaRPr lang="bs-Latn-B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71" y="4043785"/>
            <a:ext cx="10582275" cy="29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564" y="4692073"/>
            <a:ext cx="316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A funkcija je računa na sljedeći način:</a:t>
            </a:r>
            <a:endParaRPr lang="bs-Latn-B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334" y="5208098"/>
            <a:ext cx="6010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5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Update statusa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295256"/>
            <a:ext cx="6960880" cy="3415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3964" y="1302327"/>
            <a:ext cx="40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Ako smo završili task. Kliknemo na checkmark, te nas redirectuje na drugu stranicu.</a:t>
            </a:r>
            <a:endParaRPr lang="bs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64" y="2225657"/>
            <a:ext cx="4257963" cy="1527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3964" y="3916218"/>
            <a:ext cx="425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Klikom na cancel se vraćamo na index page, dok klikom na yes se izvršava kod na lijevoj slici.</a:t>
            </a:r>
            <a:endParaRPr lang="bs-Latn-B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5063837"/>
            <a:ext cx="314325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0873" y="4996873"/>
            <a:ext cx="75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ID taska uzimamo iz linka, jer smo sa indeks stranice prenijeli, te ga sad uzimamo preko get varijable. Datum se generiše na učitavanju stranice preko date funkcije. 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22656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Brisanje zadatka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91260"/>
            <a:ext cx="6019800" cy="1323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6509" y="1246909"/>
            <a:ext cx="4950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Klikom na delete ikonu redirektuje nas na ovu stranicu. U slučaju da baš želimo da izbrišemo task kliknemo na yes i onda se izvrši sljedeći kod.</a:t>
            </a:r>
            <a:endParaRPr lang="bs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14650"/>
            <a:ext cx="6851745" cy="2433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84655" y="2844800"/>
            <a:ext cx="4202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ID smo kao u prošlom slajdu uzeli iz linka, te preko if uslova gledamo da li je yes dugme stisnuto preko njegovog name atributa. Ako jeste onda preko where uslova brišemo naš red i samim time task.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27549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Dodavanje taska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77444"/>
            <a:ext cx="2943225" cy="3495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3164" y="1450109"/>
            <a:ext cx="7453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Klikom na add new task na index stranici dobivamo ovu formu. Unosimo title i deskripciju taska i unosimo datum. Pošto ne možemo da unesemo završen task, ta vrijednost je uvijek 1. 1 je zao što je status vanjski ključ u glavnoj tabeli, te u tabeli statusi nezavršen ima id 1.</a:t>
            </a:r>
            <a:endParaRPr lang="bs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64" y="2927437"/>
            <a:ext cx="4128654" cy="37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0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Provjera da li je zadatak istekao</a:t>
            </a:r>
            <a:endParaRPr lang="bs-Latn-B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5762625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3236" y="1152983"/>
            <a:ext cx="5209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Na index stranici uključujemo 2 fajla. Jedan je za konekciju baze i jedan sa računa datume. U ovom slučaju prosljeđujemo id zadatka i njegov expiry date u funkciju, i ona ako vidi da je unix vrijednost expiry datea manja od unix vrijednosti sadašnjeg datuma stavlja id 3 na status id u glavnoj tabeli.</a:t>
            </a:r>
            <a:endParaRPr lang="bs-Latn-B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865" y="3884573"/>
            <a:ext cx="6677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37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398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WPD Seminarski</vt:lpstr>
      <vt:lpstr>Dizajn baze podataka</vt:lpstr>
      <vt:lpstr>Index stranica</vt:lpstr>
      <vt:lpstr>Prikaz zadataka</vt:lpstr>
      <vt:lpstr>Prikaz dana</vt:lpstr>
      <vt:lpstr>Update statusa</vt:lpstr>
      <vt:lpstr>Brisanje zadatka</vt:lpstr>
      <vt:lpstr>Dodavanje taska</vt:lpstr>
      <vt:lpstr>Provjera da li je zadatak istekao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WPD Seminarski</dc:title>
  <dc:creator>Aida Huskic</dc:creator>
  <cp:lastModifiedBy>Aida Huskic</cp:lastModifiedBy>
  <cp:revision>3</cp:revision>
  <dcterms:created xsi:type="dcterms:W3CDTF">2023-04-30T21:32:01Z</dcterms:created>
  <dcterms:modified xsi:type="dcterms:W3CDTF">2023-04-30T21:54:56Z</dcterms:modified>
</cp:coreProperties>
</file>