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7" autoAdjust="0"/>
  </p:normalViewPr>
  <p:slideViewPr>
    <p:cSldViewPr snapToGrid="0" snapToObjects="1">
      <p:cViewPr varScale="1">
        <p:scale>
          <a:sx n="77" d="100"/>
          <a:sy n="77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6CD0A-6724-4F4E-A5E3-89FABFE0B813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65349-7E60-F94F-9673-97FA1BD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65349-7E60-F94F-9673-97FA1BD5D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724A-FC25-914E-BAA6-AFC9C411DB41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BD09-A9BF-304C-BBAE-C2BB37AD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977" y="1468099"/>
            <a:ext cx="7207987" cy="2969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008103" y="1468099"/>
            <a:ext cx="16494" cy="2969188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71767" y="1468099"/>
            <a:ext cx="16494" cy="2969188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195" y="3171073"/>
            <a:ext cx="69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E1 </a:t>
            </a:r>
            <a:endParaRPr lang="en-US" sz="4000" b="1" dirty="0"/>
          </a:p>
        </p:txBody>
      </p:sp>
      <p:sp>
        <p:nvSpPr>
          <p:cNvPr id="10" name="Curved Up Arrow 9"/>
          <p:cNvSpPr/>
          <p:nvPr/>
        </p:nvSpPr>
        <p:spPr>
          <a:xfrm>
            <a:off x="2210230" y="2804233"/>
            <a:ext cx="826825" cy="35034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4231" y="2265241"/>
            <a:ext cx="1250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/>
              <a:t>A      B</a:t>
            </a:r>
            <a:endParaRPr lang="en-US" sz="3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45962" y="3171073"/>
            <a:ext cx="69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E2 </a:t>
            </a:r>
            <a:endParaRPr lang="en-US" sz="4000" b="1" dirty="0"/>
          </a:p>
        </p:txBody>
      </p:sp>
      <p:sp>
        <p:nvSpPr>
          <p:cNvPr id="13" name="Curved Up Arrow 12"/>
          <p:cNvSpPr/>
          <p:nvPr/>
        </p:nvSpPr>
        <p:spPr>
          <a:xfrm>
            <a:off x="7046997" y="2804233"/>
            <a:ext cx="826825" cy="350346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0998" y="2265241"/>
            <a:ext cx="1250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/>
              <a:t>B      A</a:t>
            </a:r>
            <a:endParaRPr lang="en-US" sz="3000" b="1" i="1" dirty="0"/>
          </a:p>
        </p:txBody>
      </p:sp>
      <p:sp>
        <p:nvSpPr>
          <p:cNvPr id="15" name="Left-Right Arrow 14"/>
          <p:cNvSpPr/>
          <p:nvPr/>
        </p:nvSpPr>
        <p:spPr>
          <a:xfrm>
            <a:off x="3579251" y="2347718"/>
            <a:ext cx="1022644" cy="247432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562514" y="2347718"/>
            <a:ext cx="1022644" cy="247432"/>
          </a:xfrm>
          <a:prstGeom prst="left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27775" y="1468099"/>
            <a:ext cx="2248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Compartment 1</a:t>
            </a:r>
            <a:endParaRPr 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4072873" y="1470725"/>
            <a:ext cx="2248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Compartment 2</a:t>
            </a:r>
            <a:endParaRPr lang="en-US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6423267" y="1489846"/>
            <a:ext cx="2248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Compartment 3</a:t>
            </a:r>
            <a:endParaRPr 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1728852" y="4051460"/>
            <a:ext cx="21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Reaction + Diffusion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19252" y="3791161"/>
            <a:ext cx="151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(Hindered)</a:t>
            </a:r>
          </a:p>
          <a:p>
            <a:pPr algn="ctr"/>
            <a:r>
              <a:rPr lang="en-US" i="1" dirty="0" smtClean="0"/>
              <a:t>Diffusion only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39761" y="4052184"/>
            <a:ext cx="21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Reaction + Diffusion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1787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pkh</dc:creator>
  <cp:lastModifiedBy>pkh</cp:lastModifiedBy>
  <cp:revision>1</cp:revision>
  <dcterms:created xsi:type="dcterms:W3CDTF">2014-03-16T23:57:11Z</dcterms:created>
  <dcterms:modified xsi:type="dcterms:W3CDTF">2014-03-17T00:06:11Z</dcterms:modified>
</cp:coreProperties>
</file>