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3" r:id="rId3"/>
    <p:sldId id="356" r:id="rId4"/>
    <p:sldId id="388" r:id="rId5"/>
    <p:sldId id="410" r:id="rId6"/>
    <p:sldId id="411" r:id="rId7"/>
    <p:sldId id="412" r:id="rId8"/>
    <p:sldId id="413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Scripts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网页上下文中运行的文件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215" y="2423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2346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可以对 </a:t>
            </a:r>
            <a:r>
              <a:rPr lang="en-US" altLang="zh-CN" sz="2800">
                <a:solidFill>
                  <a:schemeClr val="bg1"/>
                </a:solidFill>
              </a:rPr>
              <a:t>Dom </a:t>
            </a:r>
            <a:r>
              <a:rPr lang="zh-CN" altLang="en-US" sz="2800">
                <a:solidFill>
                  <a:schemeClr val="bg1"/>
                </a:solidFill>
              </a:rPr>
              <a:t>进行更改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3060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983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字体颜色，连接，重新排列 </a:t>
            </a:r>
            <a:r>
              <a:rPr lang="en-US" altLang="zh-CN" sz="2800">
                <a:solidFill>
                  <a:schemeClr val="bg1"/>
                </a:solidFill>
              </a:rPr>
              <a:t>DOM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6893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6125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</a:t>
            </a:r>
            <a:r>
              <a:rPr lang="en-US" altLang="zh-CN" sz="2800">
                <a:solidFill>
                  <a:schemeClr val="bg1"/>
                </a:solidFill>
              </a:rPr>
              <a:t>-- </a:t>
            </a:r>
            <a:r>
              <a:rPr sz="2800">
                <a:solidFill>
                  <a:schemeClr val="bg1"/>
                </a:solidFill>
              </a:rPr>
              <a:t>不能访问绝大部分chrome.xxx.api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486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3325" y="4410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通过通信来实现让 background 来帮</a:t>
            </a:r>
            <a:r>
              <a:rPr lang="zh-CN" sz="2800">
                <a:solidFill>
                  <a:schemeClr val="bg1"/>
                </a:solidFill>
              </a:rPr>
              <a:t>我们</a:t>
            </a:r>
            <a:r>
              <a:rPr sz="2800">
                <a:solidFill>
                  <a:schemeClr val="bg1"/>
                </a:solidFill>
              </a:rPr>
              <a:t>调用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消息通讯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4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4480" y="22047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102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455" y="2204720"/>
            <a:ext cx="697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Event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Page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921635" y="25273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02430" y="183642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(show)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94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448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02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0560" y="4325620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popup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3515" y="395732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(change: red)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>
            <a:off x="2921635" y="46482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9149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 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执行环境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4504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23736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运行在一个单独的被隔离的环境中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31242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124200"/>
            <a:ext cx="10368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只能访问和操纵页面DOM，但访问不到页面里js的变量和方法等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80" y="39776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090" y="39008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没有权限访问当前网页脚本的变量和函数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" y="179133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090" y="1714500"/>
            <a:ext cx="10015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content_scripts属性可以指定将哪些脚本何时注入到哪些页面中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778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305" y="20218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19450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特定页面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29806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9038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Content Scripts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627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37858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通讯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47948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47180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注入 </a:t>
            </a:r>
            <a:r>
              <a:rPr lang="en-US" altLang="zh-CN" sz="2800">
                <a:solidFill>
                  <a:schemeClr val="bg1"/>
                </a:solidFill>
              </a:rPr>
              <a:t>JS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CSS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WPS 演示</Application>
  <PresentationFormat>自定义</PresentationFormat>
  <Paragraphs>308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95</cp:revision>
  <dcterms:created xsi:type="dcterms:W3CDTF">2015-12-25T04:35:00Z</dcterms:created>
  <dcterms:modified xsi:type="dcterms:W3CDTF">2020-06-21T15:40:30Z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