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3" r:id="rId3"/>
    <p:sldId id="356" r:id="rId4"/>
    <p:sldId id="388" r:id="rId5"/>
    <p:sldId id="447" r:id="rId6"/>
    <p:sldId id="448" r:id="rId7"/>
    <p:sldId id="450" r:id="rId8"/>
    <p:sldId id="45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25234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Email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1                       2              3                4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zh-CN" altLang="en-US" sz="2800">
                <a:solidFill>
                  <a:schemeClr val="bg1"/>
                </a:solidFill>
              </a:rPr>
              <a:t>你的名字</a:t>
            </a:r>
            <a:r>
              <a:rPr lang="en-US" altLang="zh-CN" sz="2800">
                <a:solidFill>
                  <a:schemeClr val="bg1"/>
                </a:solidFill>
              </a:rPr>
              <a:t>)  @   (</a:t>
            </a:r>
            <a:r>
              <a:rPr lang="zh-CN" altLang="en-US" sz="2800">
                <a:solidFill>
                  <a:schemeClr val="bg1"/>
                </a:solidFill>
              </a:rPr>
              <a:t>域</a:t>
            </a:r>
            <a:r>
              <a:rPr lang="en-US" altLang="zh-CN" sz="2800">
                <a:solidFill>
                  <a:schemeClr val="bg1"/>
                </a:solidFill>
              </a:rPr>
              <a:t>)   .  (</a:t>
            </a:r>
            <a:r>
              <a:rPr lang="zh-CN" altLang="en-US" sz="2800">
                <a:solidFill>
                  <a:schemeClr val="bg1"/>
                </a:solidFill>
              </a:rPr>
              <a:t>扩展名</a:t>
            </a:r>
            <a:r>
              <a:rPr lang="en-US" altLang="zh-CN" sz="2800">
                <a:solidFill>
                  <a:schemeClr val="bg1"/>
                </a:solidFill>
              </a:rPr>
              <a:t>)   (.cn)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</a:rPr>
              <a:t>wangzhiyi @  qq     .  (com)      (.cn)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3444240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任何</a:t>
            </a:r>
            <a:r>
              <a:rPr lang="zh-CN" altLang="en-US" sz="2400">
                <a:solidFill>
                  <a:schemeClr val="bg1"/>
                </a:solidFill>
              </a:rPr>
              <a:t>字母，数字，点</a:t>
            </a:r>
            <a:r>
              <a:rPr lang="zh-CN" altLang="en-US" sz="2400">
                <a:solidFill>
                  <a:schemeClr val="bg1"/>
                </a:solidFill>
              </a:rPr>
              <a:t>或者 连字符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418020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任何字母，数字，连字符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4801870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任何字母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0755" y="544258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 (.) </a:t>
            </a:r>
            <a:r>
              <a:rPr lang="zh-CN" altLang="en-US" sz="2400">
                <a:solidFill>
                  <a:schemeClr val="bg1"/>
                </a:solidFill>
              </a:rPr>
              <a:t>开头的后面跟任何字母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60755" y="161099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正则表达式从文本头部向尾部开始解析，文本尾部方向，称为前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985" y="2786380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前瞻就是在正则表达匹配到规则的时候，向前检查是否符合断言，后顾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后瞻方向相反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97700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Javascript </a:t>
            </a:r>
            <a:r>
              <a:rPr lang="zh-CN" altLang="en-US" sz="2800">
                <a:solidFill>
                  <a:schemeClr val="bg1"/>
                </a:solidFill>
              </a:rPr>
              <a:t>不支持后顾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0145" y="491934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符合和不符合特定断言称为肯定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正向匹配和否定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负向匹配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3270" y="1649730"/>
            <a:ext cx="5585460" cy="3558540"/>
          </a:xfrm>
          <a:prstGeom prst="rect">
            <a:avLst/>
          </a:prstGeom>
        </p:spPr>
      </p:pic>
      <p:sp>
        <p:nvSpPr>
          <p:cNvPr id="2" name="Rectangle 47"/>
          <p:cNvSpPr/>
          <p:nvPr/>
        </p:nvSpPr>
        <p:spPr>
          <a:xfrm>
            <a:off x="1303452" y="745385"/>
            <a:ext cx="10217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前瞻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891772">
            <a:off x="536752" y="536938"/>
            <a:ext cx="507974" cy="919389"/>
            <a:chOff x="472" y="425"/>
            <a:chExt cx="363" cy="657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7"/>
          <p:cNvSpPr/>
          <p:nvPr/>
        </p:nvSpPr>
        <p:spPr>
          <a:xfrm>
            <a:off x="1303655" y="745490"/>
            <a:ext cx="265493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贪婪与非贪婪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 rot="891772">
            <a:off x="536752" y="536938"/>
            <a:ext cx="507974" cy="919389"/>
            <a:chOff x="472" y="425"/>
            <a:chExt cx="363" cy="657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60755" y="1610995"/>
            <a:ext cx="86906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? </a:t>
            </a:r>
            <a:r>
              <a:rPr lang="zh-CN" altLang="en-US" sz="2800">
                <a:solidFill>
                  <a:schemeClr val="bg1"/>
                </a:solidFill>
              </a:rPr>
              <a:t>如果紧跟在任何量词 </a:t>
            </a:r>
            <a:r>
              <a:rPr lang="en-US" altLang="zh-CN" sz="2800">
                <a:solidFill>
                  <a:schemeClr val="bg1"/>
                </a:solidFill>
              </a:rPr>
              <a:t>*,+,</a:t>
            </a:r>
            <a:r>
              <a:rPr lang="zh-CN" altLang="en-US" sz="2800">
                <a:solidFill>
                  <a:schemeClr val="bg1"/>
                </a:solidFill>
              </a:rPr>
              <a:t>或｛｝后面，将会使用量词变为非贪婪的，默认是贪婪的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04,&quot;width&quot;:879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自定义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方正静蕾简体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86153</cp:lastModifiedBy>
  <cp:revision>108</cp:revision>
  <dcterms:created xsi:type="dcterms:W3CDTF">2015-12-25T04:35:00Z</dcterms:created>
  <dcterms:modified xsi:type="dcterms:W3CDTF">2020-07-05T16:23:09Z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